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0.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1.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2.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3.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4.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5.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6.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7.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18.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19.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0.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1.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2.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23.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75" r:id="rId2"/>
    <p:sldMasterId id="2147483691" r:id="rId3"/>
    <p:sldMasterId id="2147483703" r:id="rId4"/>
    <p:sldMasterId id="2147483721" r:id="rId5"/>
    <p:sldMasterId id="2147483739" r:id="rId6"/>
    <p:sldMasterId id="2147483754" r:id="rId7"/>
    <p:sldMasterId id="2147483770" r:id="rId8"/>
    <p:sldMasterId id="2147483782" r:id="rId9"/>
    <p:sldMasterId id="2147483800" r:id="rId10"/>
    <p:sldMasterId id="2147483818" r:id="rId11"/>
    <p:sldMasterId id="2147483834" r:id="rId12"/>
    <p:sldMasterId id="2147483850" r:id="rId13"/>
    <p:sldMasterId id="2147483862" r:id="rId14"/>
    <p:sldMasterId id="2147483880" r:id="rId15"/>
    <p:sldMasterId id="2147483898" r:id="rId16"/>
    <p:sldMasterId id="2147483913" r:id="rId17"/>
    <p:sldMasterId id="2147483929" r:id="rId18"/>
    <p:sldMasterId id="2147483941" r:id="rId19"/>
    <p:sldMasterId id="2147483959" r:id="rId20"/>
    <p:sldMasterId id="2147483977" r:id="rId21"/>
    <p:sldMasterId id="2147483992" r:id="rId22"/>
    <p:sldMasterId id="2147484004" r:id="rId23"/>
    <p:sldMasterId id="2147484015" r:id="rId24"/>
  </p:sldMasterIdLst>
  <p:notesMasterIdLst>
    <p:notesMasterId r:id="rId51"/>
  </p:notesMasterIdLst>
  <p:sldIdLst>
    <p:sldId id="275" r:id="rId25"/>
    <p:sldId id="274" r:id="rId26"/>
    <p:sldId id="261" r:id="rId27"/>
    <p:sldId id="278" r:id="rId28"/>
    <p:sldId id="279" r:id="rId29"/>
    <p:sldId id="263" r:id="rId30"/>
    <p:sldId id="262" r:id="rId31"/>
    <p:sldId id="285" r:id="rId32"/>
    <p:sldId id="260" r:id="rId33"/>
    <p:sldId id="289" r:id="rId34"/>
    <p:sldId id="290" r:id="rId35"/>
    <p:sldId id="281" r:id="rId36"/>
    <p:sldId id="287" r:id="rId37"/>
    <p:sldId id="264" r:id="rId38"/>
    <p:sldId id="266" r:id="rId39"/>
    <p:sldId id="271" r:id="rId40"/>
    <p:sldId id="292" r:id="rId41"/>
    <p:sldId id="258" r:id="rId42"/>
    <p:sldId id="259" r:id="rId43"/>
    <p:sldId id="277" r:id="rId44"/>
    <p:sldId id="276" r:id="rId45"/>
    <p:sldId id="284" r:id="rId46"/>
    <p:sldId id="283" r:id="rId47"/>
    <p:sldId id="286" r:id="rId48"/>
    <p:sldId id="282" r:id="rId49"/>
    <p:sldId id="288" r:id="rId50"/>
  </p:sldIdLst>
  <p:sldSz cx="9144000" cy="6858000" type="screen4x3"/>
  <p:notesSz cx="6858000" cy="9144000"/>
  <p:defaultTextStyle>
    <a:defPPr>
      <a:defRPr lang="fr-FR"/>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032" autoAdjust="0"/>
  </p:normalViewPr>
  <p:slideViewPr>
    <p:cSldViewPr snapToGrid="0" snapToObjects="1">
      <p:cViewPr varScale="1">
        <p:scale>
          <a:sx n="50" d="100"/>
          <a:sy n="50" d="100"/>
        </p:scale>
        <p:origin x="-1956" y="-10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35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5.xml"/><Relationship Id="rId41" Type="http://schemas.openxmlformats.org/officeDocument/2006/relationships/slide" Target="slides/slide1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00ED37-10D8-1D49-B652-5CD1E02E6EC5}" type="doc">
      <dgm:prSet loTypeId="urn:microsoft.com/office/officeart/2005/8/layout/radial6" loCatId="" qsTypeId="urn:microsoft.com/office/officeart/2005/8/quickstyle/simple4" qsCatId="simple" csTypeId="urn:microsoft.com/office/officeart/2005/8/colors/accent1_2" csCatId="accent1" phldr="1"/>
      <dgm:spPr/>
      <dgm:t>
        <a:bodyPr/>
        <a:lstStyle/>
        <a:p>
          <a:endParaRPr lang="en-US"/>
        </a:p>
      </dgm:t>
    </dgm:pt>
    <dgm:pt modelId="{F9B838FF-BFA2-3D44-A1E5-12FA31A0B101}">
      <dgm:prSet phldrT="[Text]" custT="1"/>
      <dgm:spPr>
        <a:solidFill>
          <a:srgbClr val="FFFF00"/>
        </a:solidFill>
      </dgm:spPr>
      <dgm:t>
        <a:bodyPr/>
        <a:lstStyle/>
        <a:p>
          <a:r>
            <a:rPr lang="en-US" sz="2800" dirty="0" smtClean="0">
              <a:solidFill>
                <a:srgbClr val="FF0000"/>
              </a:solidFill>
            </a:rPr>
            <a:t>Patient safety</a:t>
          </a:r>
          <a:endParaRPr lang="en-US" sz="2800" dirty="0">
            <a:solidFill>
              <a:srgbClr val="FF0000"/>
            </a:solidFill>
          </a:endParaRPr>
        </a:p>
      </dgm:t>
    </dgm:pt>
    <dgm:pt modelId="{3AD82660-1FE3-5B4A-8CAD-542AC49C5E5F}" type="parTrans" cxnId="{5F5CBE8D-AED7-254B-BEEC-0FDE2A734EF8}">
      <dgm:prSet/>
      <dgm:spPr/>
      <dgm:t>
        <a:bodyPr/>
        <a:lstStyle/>
        <a:p>
          <a:endParaRPr lang="en-US"/>
        </a:p>
      </dgm:t>
    </dgm:pt>
    <dgm:pt modelId="{1679C0AA-211B-9443-AD4C-8BFEA4E728D3}" type="sibTrans" cxnId="{5F5CBE8D-AED7-254B-BEEC-0FDE2A734EF8}">
      <dgm:prSet/>
      <dgm:spPr/>
      <dgm:t>
        <a:bodyPr/>
        <a:lstStyle/>
        <a:p>
          <a:endParaRPr lang="en-US"/>
        </a:p>
      </dgm:t>
    </dgm:pt>
    <dgm:pt modelId="{B592B888-2ADD-ED42-B9DE-7BA34B68E20D}">
      <dgm:prSet phldrT="[Text]" custT="1"/>
      <dgm:spPr/>
      <dgm:t>
        <a:bodyPr/>
        <a:lstStyle/>
        <a:p>
          <a:r>
            <a:rPr lang="en-US" sz="2800" dirty="0" smtClean="0"/>
            <a:t>Responsibilities</a:t>
          </a:r>
          <a:endParaRPr lang="en-US" sz="1400" dirty="0"/>
        </a:p>
      </dgm:t>
    </dgm:pt>
    <dgm:pt modelId="{B7E50353-B06D-2347-944C-8A0BEC9A187E}" type="parTrans" cxnId="{DA0DA729-53E7-AF45-9899-E75B83E8B268}">
      <dgm:prSet/>
      <dgm:spPr/>
      <dgm:t>
        <a:bodyPr/>
        <a:lstStyle/>
        <a:p>
          <a:endParaRPr lang="en-US"/>
        </a:p>
      </dgm:t>
    </dgm:pt>
    <dgm:pt modelId="{8EF8D270-65C8-C54F-890E-CB9D989B1C80}" type="sibTrans" cxnId="{DA0DA729-53E7-AF45-9899-E75B83E8B268}">
      <dgm:prSet/>
      <dgm:spPr/>
      <dgm:t>
        <a:bodyPr/>
        <a:lstStyle/>
        <a:p>
          <a:endParaRPr lang="en-US"/>
        </a:p>
      </dgm:t>
    </dgm:pt>
    <dgm:pt modelId="{86692AA5-1E4A-5F4D-AE73-6A3C9648EC9A}">
      <dgm:prSet phldrT="[Text]" custT="1"/>
      <dgm:spPr/>
      <dgm:t>
        <a:bodyPr/>
        <a:lstStyle/>
        <a:p>
          <a:r>
            <a:rPr lang="en-US" sz="2400" dirty="0" smtClean="0"/>
            <a:t>Optimization</a:t>
          </a:r>
          <a:endParaRPr lang="en-US" sz="2400" dirty="0"/>
        </a:p>
      </dgm:t>
    </dgm:pt>
    <dgm:pt modelId="{24B9FE52-5EE2-5949-A1FF-987FCAC3C335}" type="parTrans" cxnId="{769A97FE-1DAF-5242-B305-A09C6C300C7E}">
      <dgm:prSet/>
      <dgm:spPr/>
      <dgm:t>
        <a:bodyPr/>
        <a:lstStyle/>
        <a:p>
          <a:endParaRPr lang="en-US"/>
        </a:p>
      </dgm:t>
    </dgm:pt>
    <dgm:pt modelId="{044E5614-66F1-684F-AC2B-0516C690982D}" type="sibTrans" cxnId="{769A97FE-1DAF-5242-B305-A09C6C300C7E}">
      <dgm:prSet/>
      <dgm:spPr/>
      <dgm:t>
        <a:bodyPr/>
        <a:lstStyle/>
        <a:p>
          <a:endParaRPr lang="en-US"/>
        </a:p>
      </dgm:t>
    </dgm:pt>
    <dgm:pt modelId="{A5E86ED4-983B-154B-AF24-FBBB6AD65135}">
      <dgm:prSet phldrT="[Text]"/>
      <dgm:spPr/>
      <dgm:t>
        <a:bodyPr/>
        <a:lstStyle/>
        <a:p>
          <a:r>
            <a:rPr lang="en-US" dirty="0" smtClean="0"/>
            <a:t>Equipment</a:t>
          </a:r>
          <a:endParaRPr lang="en-US" dirty="0"/>
        </a:p>
      </dgm:t>
    </dgm:pt>
    <dgm:pt modelId="{1F40F412-787C-B64C-B737-EF3E7651CF60}" type="parTrans" cxnId="{1D2B969A-9AA7-9B4D-B5A3-F45AEF161EAB}">
      <dgm:prSet/>
      <dgm:spPr/>
      <dgm:t>
        <a:bodyPr/>
        <a:lstStyle/>
        <a:p>
          <a:endParaRPr lang="en-US"/>
        </a:p>
      </dgm:t>
    </dgm:pt>
    <dgm:pt modelId="{937AF659-148B-BD40-A8ED-F10D6E7834FE}" type="sibTrans" cxnId="{1D2B969A-9AA7-9B4D-B5A3-F45AEF161EAB}">
      <dgm:prSet/>
      <dgm:spPr/>
      <dgm:t>
        <a:bodyPr/>
        <a:lstStyle/>
        <a:p>
          <a:endParaRPr lang="en-US"/>
        </a:p>
      </dgm:t>
    </dgm:pt>
    <dgm:pt modelId="{696877C6-9272-134F-A464-A4B386B44AFD}">
      <dgm:prSet phldrT="[Text]" custT="1"/>
      <dgm:spPr/>
      <dgm:t>
        <a:bodyPr/>
        <a:lstStyle/>
        <a:p>
          <a:r>
            <a:rPr lang="en-US" sz="3200" dirty="0" smtClean="0"/>
            <a:t>Medical staff</a:t>
          </a:r>
          <a:endParaRPr lang="en-US" sz="3200" dirty="0"/>
        </a:p>
      </dgm:t>
    </dgm:pt>
    <dgm:pt modelId="{22F763BA-BEC6-664E-9CA8-D09A1941BCFD}" type="parTrans" cxnId="{CDDBCBD8-0DD7-D545-8696-EE74EBB16A09}">
      <dgm:prSet/>
      <dgm:spPr/>
      <dgm:t>
        <a:bodyPr/>
        <a:lstStyle/>
        <a:p>
          <a:endParaRPr lang="en-US"/>
        </a:p>
      </dgm:t>
    </dgm:pt>
    <dgm:pt modelId="{8BF41211-B5A3-7144-AC46-A058C852971F}" type="sibTrans" cxnId="{CDDBCBD8-0DD7-D545-8696-EE74EBB16A09}">
      <dgm:prSet/>
      <dgm:spPr/>
      <dgm:t>
        <a:bodyPr/>
        <a:lstStyle/>
        <a:p>
          <a:endParaRPr lang="en-US"/>
        </a:p>
      </dgm:t>
    </dgm:pt>
    <dgm:pt modelId="{3B92A3AF-9354-A44E-B427-211A99181A2A}" type="pres">
      <dgm:prSet presAssocID="{5500ED37-10D8-1D49-B652-5CD1E02E6EC5}" presName="Name0" presStyleCnt="0">
        <dgm:presLayoutVars>
          <dgm:chMax val="1"/>
          <dgm:dir/>
          <dgm:animLvl val="ctr"/>
          <dgm:resizeHandles val="exact"/>
        </dgm:presLayoutVars>
      </dgm:prSet>
      <dgm:spPr/>
      <dgm:t>
        <a:bodyPr/>
        <a:lstStyle/>
        <a:p>
          <a:endParaRPr lang="en-US"/>
        </a:p>
      </dgm:t>
    </dgm:pt>
    <dgm:pt modelId="{30C9DC04-190A-6B45-BA5F-2FA20F34B677}" type="pres">
      <dgm:prSet presAssocID="{F9B838FF-BFA2-3D44-A1E5-12FA31A0B101}" presName="centerShape" presStyleLbl="node0" presStyleIdx="0" presStyleCnt="1" custScaleX="121608"/>
      <dgm:spPr/>
      <dgm:t>
        <a:bodyPr/>
        <a:lstStyle/>
        <a:p>
          <a:endParaRPr lang="en-US"/>
        </a:p>
      </dgm:t>
    </dgm:pt>
    <dgm:pt modelId="{7DF45A21-434B-6C41-96F6-1886EFC697F6}" type="pres">
      <dgm:prSet presAssocID="{B592B888-2ADD-ED42-B9DE-7BA34B68E20D}" presName="node" presStyleLbl="node1" presStyleIdx="0" presStyleCnt="4" custScaleX="253302" custScaleY="148813" custRadScaleRad="92463" custRadScaleInc="14164">
        <dgm:presLayoutVars>
          <dgm:bulletEnabled val="1"/>
        </dgm:presLayoutVars>
      </dgm:prSet>
      <dgm:spPr/>
      <dgm:t>
        <a:bodyPr/>
        <a:lstStyle/>
        <a:p>
          <a:endParaRPr lang="en-US"/>
        </a:p>
      </dgm:t>
    </dgm:pt>
    <dgm:pt modelId="{43EA0270-9A95-4D43-916D-A14AB22E3A47}" type="pres">
      <dgm:prSet presAssocID="{B592B888-2ADD-ED42-B9DE-7BA34B68E20D}" presName="dummy" presStyleCnt="0"/>
      <dgm:spPr/>
    </dgm:pt>
    <dgm:pt modelId="{CCACBED7-1CBC-F942-AA9C-8649D747CA11}" type="pres">
      <dgm:prSet presAssocID="{8EF8D270-65C8-C54F-890E-CB9D989B1C80}" presName="sibTrans" presStyleLbl="sibTrans2D1" presStyleIdx="0" presStyleCnt="4"/>
      <dgm:spPr/>
      <dgm:t>
        <a:bodyPr/>
        <a:lstStyle/>
        <a:p>
          <a:endParaRPr lang="en-US"/>
        </a:p>
      </dgm:t>
    </dgm:pt>
    <dgm:pt modelId="{92AFE32A-03E1-A142-9584-40E725C6F18D}" type="pres">
      <dgm:prSet presAssocID="{86692AA5-1E4A-5F4D-AE73-6A3C9648EC9A}" presName="node" presStyleLbl="node1" presStyleIdx="1" presStyleCnt="4" custScaleX="220148" custScaleY="168205" custRadScaleRad="120552">
        <dgm:presLayoutVars>
          <dgm:bulletEnabled val="1"/>
        </dgm:presLayoutVars>
      </dgm:prSet>
      <dgm:spPr/>
      <dgm:t>
        <a:bodyPr/>
        <a:lstStyle/>
        <a:p>
          <a:endParaRPr lang="en-US"/>
        </a:p>
      </dgm:t>
    </dgm:pt>
    <dgm:pt modelId="{04CC88D3-7FA2-7547-A595-6C55C48F9796}" type="pres">
      <dgm:prSet presAssocID="{86692AA5-1E4A-5F4D-AE73-6A3C9648EC9A}" presName="dummy" presStyleCnt="0"/>
      <dgm:spPr/>
    </dgm:pt>
    <dgm:pt modelId="{BBB3479F-93A9-8F49-86EE-F1D143119514}" type="pres">
      <dgm:prSet presAssocID="{044E5614-66F1-684F-AC2B-0516C690982D}" presName="sibTrans" presStyleLbl="sibTrans2D1" presStyleIdx="1" presStyleCnt="4"/>
      <dgm:spPr/>
      <dgm:t>
        <a:bodyPr/>
        <a:lstStyle/>
        <a:p>
          <a:endParaRPr lang="en-US"/>
        </a:p>
      </dgm:t>
    </dgm:pt>
    <dgm:pt modelId="{F47DCBE7-8311-B242-B93A-3F5BFFF5A4AF}" type="pres">
      <dgm:prSet presAssocID="{A5E86ED4-983B-154B-AF24-FBBB6AD65135}" presName="node" presStyleLbl="node1" presStyleIdx="2" presStyleCnt="4" custScaleX="232870" custScaleY="142114" custRadScaleRad="85114" custRadScaleInc="2562">
        <dgm:presLayoutVars>
          <dgm:bulletEnabled val="1"/>
        </dgm:presLayoutVars>
      </dgm:prSet>
      <dgm:spPr/>
      <dgm:t>
        <a:bodyPr/>
        <a:lstStyle/>
        <a:p>
          <a:endParaRPr lang="en-US"/>
        </a:p>
      </dgm:t>
    </dgm:pt>
    <dgm:pt modelId="{CB2DEA7A-EA99-D740-8324-AEAE692F5A54}" type="pres">
      <dgm:prSet presAssocID="{A5E86ED4-983B-154B-AF24-FBBB6AD65135}" presName="dummy" presStyleCnt="0"/>
      <dgm:spPr/>
    </dgm:pt>
    <dgm:pt modelId="{CB123351-161F-AD4D-935C-0B0118212A78}" type="pres">
      <dgm:prSet presAssocID="{937AF659-148B-BD40-A8ED-F10D6E7834FE}" presName="sibTrans" presStyleLbl="sibTrans2D1" presStyleIdx="2" presStyleCnt="4"/>
      <dgm:spPr/>
      <dgm:t>
        <a:bodyPr/>
        <a:lstStyle/>
        <a:p>
          <a:endParaRPr lang="en-US"/>
        </a:p>
      </dgm:t>
    </dgm:pt>
    <dgm:pt modelId="{12976938-7EEE-A64A-8521-FDBA57372594}" type="pres">
      <dgm:prSet presAssocID="{696877C6-9272-134F-A464-A4B386B44AFD}" presName="node" presStyleLbl="node1" presStyleIdx="3" presStyleCnt="4" custScaleX="174062" custScaleY="143525" custRadScaleRad="105709">
        <dgm:presLayoutVars>
          <dgm:bulletEnabled val="1"/>
        </dgm:presLayoutVars>
      </dgm:prSet>
      <dgm:spPr/>
      <dgm:t>
        <a:bodyPr/>
        <a:lstStyle/>
        <a:p>
          <a:endParaRPr lang="en-US"/>
        </a:p>
      </dgm:t>
    </dgm:pt>
    <dgm:pt modelId="{78B62FF2-DC1F-014A-B4D2-F3ACCA7B28C7}" type="pres">
      <dgm:prSet presAssocID="{696877C6-9272-134F-A464-A4B386B44AFD}" presName="dummy" presStyleCnt="0"/>
      <dgm:spPr/>
    </dgm:pt>
    <dgm:pt modelId="{0334B448-D488-644F-8B61-A565714655FA}" type="pres">
      <dgm:prSet presAssocID="{8BF41211-B5A3-7144-AC46-A058C852971F}" presName="sibTrans" presStyleLbl="sibTrans2D1" presStyleIdx="3" presStyleCnt="4"/>
      <dgm:spPr/>
      <dgm:t>
        <a:bodyPr/>
        <a:lstStyle/>
        <a:p>
          <a:endParaRPr lang="en-US"/>
        </a:p>
      </dgm:t>
    </dgm:pt>
  </dgm:ptLst>
  <dgm:cxnLst>
    <dgm:cxn modelId="{3049C514-EC21-604B-8E47-A4B65C0B56CC}" type="presOf" srcId="{F9B838FF-BFA2-3D44-A1E5-12FA31A0B101}" destId="{30C9DC04-190A-6B45-BA5F-2FA20F34B677}" srcOrd="0" destOrd="0" presId="urn:microsoft.com/office/officeart/2005/8/layout/radial6"/>
    <dgm:cxn modelId="{3EEBDC84-437D-074B-A7CA-6C4652175BE1}" type="presOf" srcId="{696877C6-9272-134F-A464-A4B386B44AFD}" destId="{12976938-7EEE-A64A-8521-FDBA57372594}" srcOrd="0" destOrd="0" presId="urn:microsoft.com/office/officeart/2005/8/layout/radial6"/>
    <dgm:cxn modelId="{1D2B969A-9AA7-9B4D-B5A3-F45AEF161EAB}" srcId="{F9B838FF-BFA2-3D44-A1E5-12FA31A0B101}" destId="{A5E86ED4-983B-154B-AF24-FBBB6AD65135}" srcOrd="2" destOrd="0" parTransId="{1F40F412-787C-B64C-B737-EF3E7651CF60}" sibTransId="{937AF659-148B-BD40-A8ED-F10D6E7834FE}"/>
    <dgm:cxn modelId="{769A97FE-1DAF-5242-B305-A09C6C300C7E}" srcId="{F9B838FF-BFA2-3D44-A1E5-12FA31A0B101}" destId="{86692AA5-1E4A-5F4D-AE73-6A3C9648EC9A}" srcOrd="1" destOrd="0" parTransId="{24B9FE52-5EE2-5949-A1FF-987FCAC3C335}" sibTransId="{044E5614-66F1-684F-AC2B-0516C690982D}"/>
    <dgm:cxn modelId="{A6DC60DE-6507-E64A-BACC-A63984CCF467}" type="presOf" srcId="{8EF8D270-65C8-C54F-890E-CB9D989B1C80}" destId="{CCACBED7-1CBC-F942-AA9C-8649D747CA11}" srcOrd="0" destOrd="0" presId="urn:microsoft.com/office/officeart/2005/8/layout/radial6"/>
    <dgm:cxn modelId="{5F5CBE8D-AED7-254B-BEEC-0FDE2A734EF8}" srcId="{5500ED37-10D8-1D49-B652-5CD1E02E6EC5}" destId="{F9B838FF-BFA2-3D44-A1E5-12FA31A0B101}" srcOrd="0" destOrd="0" parTransId="{3AD82660-1FE3-5B4A-8CAD-542AC49C5E5F}" sibTransId="{1679C0AA-211B-9443-AD4C-8BFEA4E728D3}"/>
    <dgm:cxn modelId="{FD7B2197-D335-6C4E-AC80-D5C0D984B013}" type="presOf" srcId="{937AF659-148B-BD40-A8ED-F10D6E7834FE}" destId="{CB123351-161F-AD4D-935C-0B0118212A78}" srcOrd="0" destOrd="0" presId="urn:microsoft.com/office/officeart/2005/8/layout/radial6"/>
    <dgm:cxn modelId="{7BBECE5E-B2D8-B347-A83B-FFD14925C168}" type="presOf" srcId="{86692AA5-1E4A-5F4D-AE73-6A3C9648EC9A}" destId="{92AFE32A-03E1-A142-9584-40E725C6F18D}" srcOrd="0" destOrd="0" presId="urn:microsoft.com/office/officeart/2005/8/layout/radial6"/>
    <dgm:cxn modelId="{5204871A-64AA-B94D-9706-43D0EAE8DBAD}" type="presOf" srcId="{A5E86ED4-983B-154B-AF24-FBBB6AD65135}" destId="{F47DCBE7-8311-B242-B93A-3F5BFFF5A4AF}" srcOrd="0" destOrd="0" presId="urn:microsoft.com/office/officeart/2005/8/layout/radial6"/>
    <dgm:cxn modelId="{E2373327-F41C-E34C-8B35-E55BA77FCDE5}" type="presOf" srcId="{044E5614-66F1-684F-AC2B-0516C690982D}" destId="{BBB3479F-93A9-8F49-86EE-F1D143119514}" srcOrd="0" destOrd="0" presId="urn:microsoft.com/office/officeart/2005/8/layout/radial6"/>
    <dgm:cxn modelId="{5FFE758E-5D5B-8442-B5DF-36DBB74772BE}" type="presOf" srcId="{8BF41211-B5A3-7144-AC46-A058C852971F}" destId="{0334B448-D488-644F-8B61-A565714655FA}" srcOrd="0" destOrd="0" presId="urn:microsoft.com/office/officeart/2005/8/layout/radial6"/>
    <dgm:cxn modelId="{CDDBCBD8-0DD7-D545-8696-EE74EBB16A09}" srcId="{F9B838FF-BFA2-3D44-A1E5-12FA31A0B101}" destId="{696877C6-9272-134F-A464-A4B386B44AFD}" srcOrd="3" destOrd="0" parTransId="{22F763BA-BEC6-664E-9CA8-D09A1941BCFD}" sibTransId="{8BF41211-B5A3-7144-AC46-A058C852971F}"/>
    <dgm:cxn modelId="{DA0DA729-53E7-AF45-9899-E75B83E8B268}" srcId="{F9B838FF-BFA2-3D44-A1E5-12FA31A0B101}" destId="{B592B888-2ADD-ED42-B9DE-7BA34B68E20D}" srcOrd="0" destOrd="0" parTransId="{B7E50353-B06D-2347-944C-8A0BEC9A187E}" sibTransId="{8EF8D270-65C8-C54F-890E-CB9D989B1C80}"/>
    <dgm:cxn modelId="{66A99684-B324-394E-88D7-2CD35DB253F2}" type="presOf" srcId="{5500ED37-10D8-1D49-B652-5CD1E02E6EC5}" destId="{3B92A3AF-9354-A44E-B427-211A99181A2A}" srcOrd="0" destOrd="0" presId="urn:microsoft.com/office/officeart/2005/8/layout/radial6"/>
    <dgm:cxn modelId="{3D6D8057-34B8-C64B-9889-E12AFE093403}" type="presOf" srcId="{B592B888-2ADD-ED42-B9DE-7BA34B68E20D}" destId="{7DF45A21-434B-6C41-96F6-1886EFC697F6}" srcOrd="0" destOrd="0" presId="urn:microsoft.com/office/officeart/2005/8/layout/radial6"/>
    <dgm:cxn modelId="{29BCE4A4-85D8-9E47-9107-C56E1E9F176A}" type="presParOf" srcId="{3B92A3AF-9354-A44E-B427-211A99181A2A}" destId="{30C9DC04-190A-6B45-BA5F-2FA20F34B677}" srcOrd="0" destOrd="0" presId="urn:microsoft.com/office/officeart/2005/8/layout/radial6"/>
    <dgm:cxn modelId="{1997DE8E-F0CE-CE49-9082-64AD46F1595D}" type="presParOf" srcId="{3B92A3AF-9354-A44E-B427-211A99181A2A}" destId="{7DF45A21-434B-6C41-96F6-1886EFC697F6}" srcOrd="1" destOrd="0" presId="urn:microsoft.com/office/officeart/2005/8/layout/radial6"/>
    <dgm:cxn modelId="{6C7163E2-EAE7-E340-8D78-7386597B2451}" type="presParOf" srcId="{3B92A3AF-9354-A44E-B427-211A99181A2A}" destId="{43EA0270-9A95-4D43-916D-A14AB22E3A47}" srcOrd="2" destOrd="0" presId="urn:microsoft.com/office/officeart/2005/8/layout/radial6"/>
    <dgm:cxn modelId="{3D7CB6A2-6D20-FD42-801B-45BA75126455}" type="presParOf" srcId="{3B92A3AF-9354-A44E-B427-211A99181A2A}" destId="{CCACBED7-1CBC-F942-AA9C-8649D747CA11}" srcOrd="3" destOrd="0" presId="urn:microsoft.com/office/officeart/2005/8/layout/radial6"/>
    <dgm:cxn modelId="{32FC7116-7177-FF4B-B9A4-E779DB736D59}" type="presParOf" srcId="{3B92A3AF-9354-A44E-B427-211A99181A2A}" destId="{92AFE32A-03E1-A142-9584-40E725C6F18D}" srcOrd="4" destOrd="0" presId="urn:microsoft.com/office/officeart/2005/8/layout/radial6"/>
    <dgm:cxn modelId="{BBC27230-3269-5845-BF4A-E7608A70C8BD}" type="presParOf" srcId="{3B92A3AF-9354-A44E-B427-211A99181A2A}" destId="{04CC88D3-7FA2-7547-A595-6C55C48F9796}" srcOrd="5" destOrd="0" presId="urn:microsoft.com/office/officeart/2005/8/layout/radial6"/>
    <dgm:cxn modelId="{21A73A22-39A0-704A-B32B-DEBAA68EC61C}" type="presParOf" srcId="{3B92A3AF-9354-A44E-B427-211A99181A2A}" destId="{BBB3479F-93A9-8F49-86EE-F1D143119514}" srcOrd="6" destOrd="0" presId="urn:microsoft.com/office/officeart/2005/8/layout/radial6"/>
    <dgm:cxn modelId="{52FEDFA9-4D41-6C4A-B4C1-7F431CE634FD}" type="presParOf" srcId="{3B92A3AF-9354-A44E-B427-211A99181A2A}" destId="{F47DCBE7-8311-B242-B93A-3F5BFFF5A4AF}" srcOrd="7" destOrd="0" presId="urn:microsoft.com/office/officeart/2005/8/layout/radial6"/>
    <dgm:cxn modelId="{F7E5E901-4C6A-CB42-B147-9E715C85AB00}" type="presParOf" srcId="{3B92A3AF-9354-A44E-B427-211A99181A2A}" destId="{CB2DEA7A-EA99-D740-8324-AEAE692F5A54}" srcOrd="8" destOrd="0" presId="urn:microsoft.com/office/officeart/2005/8/layout/radial6"/>
    <dgm:cxn modelId="{F91C14C2-B35B-0441-A781-BC861B640EAA}" type="presParOf" srcId="{3B92A3AF-9354-A44E-B427-211A99181A2A}" destId="{CB123351-161F-AD4D-935C-0B0118212A78}" srcOrd="9" destOrd="0" presId="urn:microsoft.com/office/officeart/2005/8/layout/radial6"/>
    <dgm:cxn modelId="{9C192FC4-D14E-7E46-932C-732C9C2529D7}" type="presParOf" srcId="{3B92A3AF-9354-A44E-B427-211A99181A2A}" destId="{12976938-7EEE-A64A-8521-FDBA57372594}" srcOrd="10" destOrd="0" presId="urn:microsoft.com/office/officeart/2005/8/layout/radial6"/>
    <dgm:cxn modelId="{F940EA89-B79A-A14A-BDB1-4C1AF628B21E}" type="presParOf" srcId="{3B92A3AF-9354-A44E-B427-211A99181A2A}" destId="{78B62FF2-DC1F-014A-B4D2-F3ACCA7B28C7}" srcOrd="11" destOrd="0" presId="urn:microsoft.com/office/officeart/2005/8/layout/radial6"/>
    <dgm:cxn modelId="{5FF9CA34-14EF-9C48-B278-AC220DE5DEBF}" type="presParOf" srcId="{3B92A3AF-9354-A44E-B427-211A99181A2A}" destId="{0334B448-D488-644F-8B61-A565714655FA}"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6C3017-CD24-9A4B-A676-7492B2940EC8}" type="datetimeFigureOut">
              <a:rPr lang="en-US" smtClean="0"/>
              <a:t>9/12/2015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7D0B00-09B8-0B4B-A9D0-DA9F8F74D911}" type="slidenum">
              <a:rPr lang="en-US" smtClean="0"/>
              <a:t>‹nº›</a:t>
            </a:fld>
            <a:endParaRPr lang="en-US"/>
          </a:p>
        </p:txBody>
      </p:sp>
    </p:spTree>
    <p:extLst>
      <p:ext uri="{BB962C8B-B14F-4D97-AF65-F5344CB8AC3E}">
        <p14:creationId xmlns:p14="http://schemas.microsoft.com/office/powerpoint/2010/main" val="28872757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33153C1F-9859-5146-8BAF-532A6B05D4D8}" type="slidenum">
              <a:rPr lang="pt-PT">
                <a:solidFill>
                  <a:prstClr val="black"/>
                </a:solidFill>
              </a:rPr>
              <a:pPr/>
              <a:t>1</a:t>
            </a:fld>
            <a:endParaRPr lang="pt-PT">
              <a:solidFill>
                <a:prstClr val="black"/>
              </a:solidFill>
            </a:endParaRPr>
          </a:p>
        </p:txBody>
      </p:sp>
      <p:sp>
        <p:nvSpPr>
          <p:cNvPr id="20483" name="Rectangle 2"/>
          <p:cNvSpPr>
            <a:spLocks noGrp="1" noRot="1" noChangeAspect="1" noChangeArrowheads="1" noTextEdit="1"/>
          </p:cNvSpPr>
          <p:nvPr>
            <p:ph type="sldImg"/>
          </p:nvPr>
        </p:nvSpPr>
        <p:spPr>
          <a:xfrm>
            <a:off x="1287463" y="795338"/>
            <a:ext cx="4279900" cy="3209925"/>
          </a:xfrm>
          <a:ln/>
        </p:spPr>
      </p:sp>
      <p:sp>
        <p:nvSpPr>
          <p:cNvPr id="20484" name="Rectangle 3"/>
          <p:cNvSpPr>
            <a:spLocks noGrp="1" noChangeArrowheads="1"/>
          </p:cNvSpPr>
          <p:nvPr>
            <p:ph type="body" idx="1"/>
          </p:nvPr>
        </p:nvSpPr>
        <p:spPr>
          <a:xfrm>
            <a:off x="912813" y="4344988"/>
            <a:ext cx="5030787" cy="3857625"/>
          </a:xfrm>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Figure 3 - Stages of the Imaging Cycle that all should be aware of for lowering patient doses (Remade picture from (9))</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[9] A. Wallace, “Presentation: ARPANSA Web Based National Diagnostic Reference Level Survey Solution,” Australian Radiation Protection and Nuclear Safety Agency, Melbourne, 2013.</a:t>
            </a:r>
          </a:p>
          <a:p>
            <a:endParaRPr lang="en-US" dirty="0"/>
          </a:p>
        </p:txBody>
      </p:sp>
      <p:sp>
        <p:nvSpPr>
          <p:cNvPr id="4" name="Slide Number Placeholder 3"/>
          <p:cNvSpPr>
            <a:spLocks noGrp="1"/>
          </p:cNvSpPr>
          <p:nvPr>
            <p:ph type="sldNum" sz="quarter" idx="10"/>
          </p:nvPr>
        </p:nvSpPr>
        <p:spPr/>
        <p:txBody>
          <a:bodyPr/>
          <a:lstStyle/>
          <a:p>
            <a:fld id="{EA7D0B00-09B8-0B4B-A9D0-DA9F8F74D911}" type="slidenum">
              <a:rPr lang="en-US" smtClean="0"/>
              <a:t>9</a:t>
            </a:fld>
            <a:endParaRPr lang="en-US"/>
          </a:p>
        </p:txBody>
      </p:sp>
    </p:spTree>
    <p:extLst>
      <p:ext uri="{BB962C8B-B14F-4D97-AF65-F5344CB8AC3E}">
        <p14:creationId xmlns:p14="http://schemas.microsoft.com/office/powerpoint/2010/main" val="1095027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Bona: </a:t>
            </a:r>
            <a:r>
              <a:rPr lang="en-US" sz="1200" kern="1200" dirty="0" err="1" smtClean="0">
                <a:solidFill>
                  <a:schemeClr val="tx1"/>
                </a:solidFill>
                <a:effectLst/>
                <a:latin typeface="+mn-lt"/>
                <a:ea typeface="+mn-ea"/>
                <a:cs typeface="+mn-cs"/>
              </a:rPr>
              <a:t>Chamada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 Ação1</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10 </a:t>
            </a:r>
            <a:r>
              <a:rPr lang="en-US" sz="1200" kern="1200" dirty="0" err="1" smtClean="0">
                <a:solidFill>
                  <a:schemeClr val="tx1"/>
                </a:solidFill>
                <a:effectLst/>
                <a:latin typeface="+mn-lt"/>
                <a:ea typeface="+mn-ea"/>
                <a:cs typeface="+mn-cs"/>
              </a:rPr>
              <a:t>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melhoria</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proteção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medicina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próxima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década</a:t>
            </a:r>
            <a:r>
              <a:rPr lang="en-US" sz="1200" kern="1200" dirty="0" smtClean="0">
                <a:solidFill>
                  <a:schemeClr val="tx1"/>
                </a:solidFill>
                <a:effectLst/>
                <a:latin typeface="+mn-lt"/>
                <a:ea typeface="+mn-ea"/>
                <a:cs typeface="+mn-cs"/>
              </a:rPr>
              <a:t> </a:t>
            </a:r>
            <a:endParaRPr lang="en-US" dirty="0" smtClean="0"/>
          </a:p>
          <a:p>
            <a:r>
              <a:rPr lang="en-US" sz="1200" kern="1200" dirty="0" err="1" smtClean="0">
                <a:solidFill>
                  <a:schemeClr val="tx1"/>
                </a:solidFill>
                <a:effectLst/>
                <a:latin typeface="+mn-lt"/>
                <a:ea typeface="+mn-ea"/>
                <a:cs typeface="+mn-cs"/>
              </a:rPr>
              <a:t>Texto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posição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conjunta</a:t>
            </a:r>
            <a:r>
              <a:rPr lang="en-US" sz="1200" kern="1200" dirty="0" smtClean="0">
                <a:solidFill>
                  <a:schemeClr val="tx1"/>
                </a:solidFill>
                <a:effectLst/>
                <a:latin typeface="+mn-lt"/>
                <a:ea typeface="+mn-ea"/>
                <a:cs typeface="+mn-cs"/>
              </a:rPr>
              <a:t> da AIEA e da OMS / Joint Position Statement by the IAEA and WHO </a:t>
            </a:r>
            <a:endParaRPr lang="en-US" dirty="0" smtClean="0"/>
          </a:p>
          <a:p>
            <a:r>
              <a:rPr lang="en-US" sz="1200" kern="1200" dirty="0" smtClean="0">
                <a:solidFill>
                  <a:schemeClr val="tx1"/>
                </a:solidFill>
                <a:effectLst/>
                <a:latin typeface="+mn-lt"/>
                <a:ea typeface="+mn-ea"/>
                <a:cs typeface="+mn-cs"/>
              </a:rPr>
              <a:t>A </a:t>
            </a:r>
            <a:r>
              <a:rPr lang="en-US" sz="1200" kern="1200" dirty="0" err="1" smtClean="0">
                <a:solidFill>
                  <a:schemeClr val="tx1"/>
                </a:solidFill>
                <a:effectLst/>
                <a:latin typeface="+mn-lt"/>
                <a:ea typeface="+mn-ea"/>
                <a:cs typeface="+mn-cs"/>
              </a:rPr>
              <a:t>Agência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Internacional</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Energia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Atómica</a:t>
            </a:r>
            <a:r>
              <a:rPr lang="en-US" sz="1200" kern="1200" dirty="0" smtClean="0">
                <a:solidFill>
                  <a:schemeClr val="tx1"/>
                </a:solidFill>
                <a:effectLst/>
                <a:latin typeface="+mn-lt"/>
                <a:ea typeface="+mn-ea"/>
                <a:cs typeface="+mn-cs"/>
              </a:rPr>
              <a:t> (AIEA) </a:t>
            </a:r>
            <a:r>
              <a:rPr lang="en-US" sz="1200" kern="1200" dirty="0" err="1" smtClean="0">
                <a:solidFill>
                  <a:schemeClr val="tx1"/>
                </a:solidFill>
                <a:effectLst/>
                <a:latin typeface="+mn-lt"/>
                <a:ea typeface="+mn-ea"/>
                <a:cs typeface="+mn-cs"/>
              </a:rPr>
              <a:t>realizou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dezembro</a:t>
            </a:r>
            <a:r>
              <a:rPr lang="en-US" sz="1200" kern="1200" dirty="0" smtClean="0">
                <a:solidFill>
                  <a:schemeClr val="tx1"/>
                </a:solidFill>
                <a:effectLst/>
                <a:latin typeface="+mn-lt"/>
                <a:ea typeface="+mn-ea"/>
                <a:cs typeface="+mn-cs"/>
              </a:rPr>
              <a:t> de 2012,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Bona (</a:t>
            </a:r>
            <a:r>
              <a:rPr lang="en-US" sz="1200" kern="1200" dirty="0" err="1" smtClean="0">
                <a:solidFill>
                  <a:schemeClr val="tx1"/>
                </a:solidFill>
                <a:effectLst/>
                <a:latin typeface="+mn-lt"/>
                <a:ea typeface="+mn-ea"/>
                <a:cs typeface="+mn-cs"/>
              </a:rPr>
              <a:t>Alemanha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Conferência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Internacional</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Proteção</a:t>
            </a:r>
            <a:r>
              <a:rPr lang="en-US" sz="1200" kern="1200" dirty="0" smtClean="0">
                <a:solidFill>
                  <a:schemeClr val="tx1"/>
                </a:solidFill>
                <a:effectLst/>
                <a:latin typeface="+mn-lt"/>
                <a:ea typeface="+mn-ea"/>
                <a:cs typeface="+mn-cs"/>
              </a:rPr>
              <a:t> Contra </a:t>
            </a:r>
            <a:r>
              <a:rPr lang="en-US" sz="1200" kern="1200" dirty="0" err="1" smtClean="0">
                <a:solidFill>
                  <a:schemeClr val="tx1"/>
                </a:solidFill>
                <a:effectLst/>
                <a:latin typeface="+mn-lt"/>
                <a:ea typeface="+mn-ea"/>
                <a:cs typeface="+mn-cs"/>
              </a:rPr>
              <a:t>Radiações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Medicina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definir</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cenário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Próxima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Década</a:t>
            </a:r>
            <a:r>
              <a:rPr lang="en-US" sz="1200" kern="1200" dirty="0" smtClean="0">
                <a:solidFill>
                  <a:schemeClr val="tx1"/>
                </a:solidFill>
                <a:effectLst/>
                <a:latin typeface="+mn-lt"/>
                <a:ea typeface="+mn-ea"/>
                <a:cs typeface="+mn-cs"/>
              </a:rPr>
              <a:t>", com o </a:t>
            </a:r>
            <a:r>
              <a:rPr lang="en-US" sz="1200" kern="1200" dirty="0" err="1" smtClean="0">
                <a:solidFill>
                  <a:schemeClr val="tx1"/>
                </a:solidFill>
                <a:effectLst/>
                <a:latin typeface="+mn-lt"/>
                <a:ea typeface="+mn-ea"/>
                <a:cs typeface="+mn-cs"/>
              </a:rPr>
              <a:t>propósito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específico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identificar</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abordar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questões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relacionadas</a:t>
            </a:r>
            <a:r>
              <a:rPr lang="en-US" sz="1200" kern="1200" dirty="0" smtClean="0">
                <a:solidFill>
                  <a:schemeClr val="tx1"/>
                </a:solidFill>
                <a:effectLst/>
                <a:latin typeface="+mn-lt"/>
                <a:ea typeface="+mn-ea"/>
                <a:cs typeface="+mn-cs"/>
              </a:rPr>
              <a:t> com a </a:t>
            </a:r>
            <a:r>
              <a:rPr lang="en-US" sz="1200" kern="1200" dirty="0" err="1" smtClean="0">
                <a:solidFill>
                  <a:schemeClr val="tx1"/>
                </a:solidFill>
                <a:effectLst/>
                <a:latin typeface="+mn-lt"/>
                <a:ea typeface="+mn-ea"/>
                <a:cs typeface="+mn-cs"/>
              </a:rPr>
              <a:t>proteção</a:t>
            </a:r>
            <a:r>
              <a:rPr lang="en-US" sz="1200" kern="1200" dirty="0" smtClean="0">
                <a:solidFill>
                  <a:schemeClr val="tx1"/>
                </a:solidFill>
                <a:effectLst/>
                <a:latin typeface="+mn-lt"/>
                <a:ea typeface="+mn-ea"/>
                <a:cs typeface="+mn-cs"/>
              </a:rPr>
              <a:t> contra as </a:t>
            </a:r>
            <a:r>
              <a:rPr lang="en-US" sz="1200" kern="1200" dirty="0" err="1" smtClean="0">
                <a:solidFill>
                  <a:schemeClr val="tx1"/>
                </a:solidFill>
                <a:effectLst/>
                <a:latin typeface="+mn-lt"/>
                <a:ea typeface="+mn-ea"/>
                <a:cs typeface="+mn-cs"/>
              </a:rPr>
              <a:t>radiações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medicina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conferência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foi</a:t>
            </a:r>
            <a:r>
              <a:rPr lang="en-US" sz="1200" kern="1200" dirty="0" smtClean="0">
                <a:solidFill>
                  <a:schemeClr val="tx1"/>
                </a:solidFill>
                <a:effectLst/>
                <a:latin typeface="+mn-lt"/>
                <a:ea typeface="+mn-ea"/>
                <a:cs typeface="+mn-cs"/>
              </a:rPr>
              <a:t> co-</a:t>
            </a:r>
            <a:r>
              <a:rPr lang="en-US" sz="1200" kern="1200" dirty="0" err="1" smtClean="0">
                <a:solidFill>
                  <a:schemeClr val="tx1"/>
                </a:solidFill>
                <a:effectLst/>
                <a:latin typeface="+mn-lt"/>
                <a:ea typeface="+mn-ea"/>
                <a:cs typeface="+mn-cs"/>
              </a:rPr>
              <a:t>patrocinada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Organização</a:t>
            </a:r>
            <a:r>
              <a:rPr lang="en-US" sz="1200" kern="1200" dirty="0" smtClean="0">
                <a:solidFill>
                  <a:schemeClr val="tx1"/>
                </a:solidFill>
                <a:effectLst/>
                <a:latin typeface="+mn-lt"/>
                <a:ea typeface="+mn-ea"/>
                <a:cs typeface="+mn-cs"/>
              </a:rPr>
              <a:t> Mundial de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(OMS) e </a:t>
            </a:r>
            <a:r>
              <a:rPr lang="en-US" sz="1200" kern="1200" dirty="0" err="1" smtClean="0">
                <a:solidFill>
                  <a:schemeClr val="tx1"/>
                </a:solidFill>
                <a:effectLst/>
                <a:latin typeface="+mn-lt"/>
                <a:ea typeface="+mn-ea"/>
                <a:cs typeface="+mn-cs"/>
              </a:rPr>
              <a:t>organizada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Governo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Alemanha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através</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Ministério</a:t>
            </a:r>
            <a:r>
              <a:rPr lang="en-US" sz="1200" kern="1200" dirty="0" smtClean="0">
                <a:solidFill>
                  <a:schemeClr val="tx1"/>
                </a:solidFill>
                <a:effectLst/>
                <a:latin typeface="+mn-lt"/>
                <a:ea typeface="+mn-ea"/>
                <a:cs typeface="+mn-cs"/>
              </a:rPr>
              <a:t> Federal do </a:t>
            </a:r>
            <a:r>
              <a:rPr lang="en-US" sz="1200" kern="1200" dirty="0" err="1" smtClean="0">
                <a:solidFill>
                  <a:schemeClr val="tx1"/>
                </a:solidFill>
                <a:effectLst/>
                <a:latin typeface="+mn-lt"/>
                <a:ea typeface="+mn-ea"/>
                <a:cs typeface="+mn-cs"/>
              </a:rPr>
              <a:t>Meio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Ambiente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Conservação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Natureza</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Segurança</a:t>
            </a:r>
            <a:r>
              <a:rPr lang="en-US" sz="1200" kern="1200" dirty="0" smtClean="0">
                <a:solidFill>
                  <a:schemeClr val="tx1"/>
                </a:solidFill>
                <a:effectLst/>
                <a:latin typeface="+mn-lt"/>
                <a:ea typeface="+mn-ea"/>
                <a:cs typeface="+mn-cs"/>
              </a:rPr>
              <a:t> Nuclear. Este </a:t>
            </a:r>
            <a:r>
              <a:rPr lang="en-US" sz="1200" kern="1200" dirty="0" err="1" smtClean="0">
                <a:solidFill>
                  <a:schemeClr val="tx1"/>
                </a:solidFill>
                <a:effectLst/>
                <a:latin typeface="+mn-lt"/>
                <a:ea typeface="+mn-ea"/>
                <a:cs typeface="+mn-cs"/>
              </a:rPr>
              <a:t>evento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contou</a:t>
            </a:r>
            <a:r>
              <a:rPr lang="en-US" sz="1200" kern="1200" dirty="0" smtClean="0">
                <a:solidFill>
                  <a:schemeClr val="tx1"/>
                </a:solidFill>
                <a:effectLst/>
                <a:latin typeface="+mn-lt"/>
                <a:ea typeface="+mn-ea"/>
                <a:cs typeface="+mn-cs"/>
              </a:rPr>
              <a:t> com a </a:t>
            </a:r>
            <a:r>
              <a:rPr lang="en-US" sz="1200" kern="1200" dirty="0" err="1" smtClean="0">
                <a:solidFill>
                  <a:schemeClr val="tx1"/>
                </a:solidFill>
                <a:effectLst/>
                <a:latin typeface="+mn-lt"/>
                <a:ea typeface="+mn-ea"/>
                <a:cs typeface="+mn-cs"/>
              </a:rPr>
              <a:t>presença</a:t>
            </a:r>
            <a:r>
              <a:rPr lang="en-US" sz="1200" kern="1200" dirty="0" smtClean="0">
                <a:solidFill>
                  <a:schemeClr val="tx1"/>
                </a:solidFill>
                <a:effectLst/>
                <a:latin typeface="+mn-lt"/>
                <a:ea typeface="+mn-ea"/>
                <a:cs typeface="+mn-cs"/>
              </a:rPr>
              <a:t> de 536 </a:t>
            </a:r>
            <a:r>
              <a:rPr lang="en-US" sz="1200" kern="1200" dirty="0" err="1" smtClean="0">
                <a:solidFill>
                  <a:schemeClr val="tx1"/>
                </a:solidFill>
                <a:effectLst/>
                <a:latin typeface="+mn-lt"/>
                <a:ea typeface="+mn-ea"/>
                <a:cs typeface="+mn-cs"/>
              </a:rPr>
              <a:t>participantes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observadores</a:t>
            </a:r>
            <a:r>
              <a:rPr lang="en-US" sz="1200" kern="1200" dirty="0" smtClean="0">
                <a:solidFill>
                  <a:schemeClr val="tx1"/>
                </a:solidFill>
                <a:effectLst/>
                <a:latin typeface="+mn-lt"/>
                <a:ea typeface="+mn-ea"/>
                <a:cs typeface="+mn-cs"/>
              </a:rPr>
              <a:t> de 77 </a:t>
            </a:r>
            <a:r>
              <a:rPr lang="en-US" sz="1200" kern="1200" dirty="0" err="1" smtClean="0">
                <a:solidFill>
                  <a:schemeClr val="tx1"/>
                </a:solidFill>
                <a:effectLst/>
                <a:latin typeface="+mn-lt"/>
                <a:ea typeface="+mn-ea"/>
                <a:cs typeface="+mn-cs"/>
              </a:rPr>
              <a:t>países</a:t>
            </a:r>
            <a:r>
              <a:rPr lang="en-US" sz="1200" kern="1200" dirty="0" smtClean="0">
                <a:solidFill>
                  <a:schemeClr val="tx1"/>
                </a:solidFill>
                <a:effectLst/>
                <a:latin typeface="+mn-lt"/>
                <a:ea typeface="+mn-ea"/>
                <a:cs typeface="+mn-cs"/>
              </a:rPr>
              <a:t> e 16 </a:t>
            </a:r>
            <a:r>
              <a:rPr lang="en-US" sz="1200" kern="1200" dirty="0" err="1" smtClean="0">
                <a:solidFill>
                  <a:schemeClr val="tx1"/>
                </a:solidFill>
                <a:effectLst/>
                <a:latin typeface="+mn-lt"/>
                <a:ea typeface="+mn-ea"/>
                <a:cs typeface="+mn-cs"/>
              </a:rPr>
              <a:t>organizações</a:t>
            </a:r>
            <a:r>
              <a:rPr lang="en-US" sz="1200" kern="1200" dirty="0" smtClean="0">
                <a:solidFill>
                  <a:schemeClr val="tx1"/>
                </a:solidFill>
                <a:effectLst/>
                <a:latin typeface="+mn-lt"/>
                <a:ea typeface="+mn-ea"/>
                <a:cs typeface="+mn-cs"/>
              </a:rPr>
              <a:t>. Um </a:t>
            </a:r>
            <a:r>
              <a:rPr lang="en-US" sz="1200" kern="1200" dirty="0" err="1" smtClean="0">
                <a:solidFill>
                  <a:schemeClr val="tx1"/>
                </a:solidFill>
                <a:effectLst/>
                <a:latin typeface="+mn-lt"/>
                <a:ea typeface="+mn-ea"/>
                <a:cs typeface="+mn-cs"/>
              </a:rPr>
              <a:t>resultado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importante</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conferência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foi</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identificação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responsabilidades</a:t>
            </a:r>
            <a:r>
              <a:rPr lang="en-US" sz="1200" kern="1200" dirty="0" smtClean="0">
                <a:solidFill>
                  <a:schemeClr val="tx1"/>
                </a:solidFill>
                <a:effectLst/>
                <a:latin typeface="+mn-lt"/>
                <a:ea typeface="+mn-ea"/>
                <a:cs typeface="+mn-cs"/>
              </a:rPr>
              <a:t> e a </a:t>
            </a:r>
            <a:r>
              <a:rPr lang="en-US" sz="1200" kern="1200" dirty="0" err="1" smtClean="0">
                <a:solidFill>
                  <a:schemeClr val="tx1"/>
                </a:solidFill>
                <a:effectLst/>
                <a:latin typeface="+mn-lt"/>
                <a:ea typeface="+mn-ea"/>
                <a:cs typeface="+mn-cs"/>
              </a:rPr>
              <a:t>apresentação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uma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proposta</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prioridades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as </a:t>
            </a:r>
            <a:r>
              <a:rPr lang="en-US" sz="1200" kern="1200" dirty="0" err="1" smtClean="0">
                <a:solidFill>
                  <a:schemeClr val="tx1"/>
                </a:solidFill>
                <a:effectLst/>
                <a:latin typeface="+mn-lt"/>
                <a:ea typeface="+mn-ea"/>
                <a:cs typeface="+mn-cs"/>
              </a:rPr>
              <a:t>partes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interessadas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relação</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proteção</a:t>
            </a:r>
            <a:r>
              <a:rPr lang="en-US" sz="1200" kern="1200" dirty="0" smtClean="0">
                <a:solidFill>
                  <a:schemeClr val="tx1"/>
                </a:solidFill>
                <a:effectLst/>
                <a:latin typeface="+mn-lt"/>
                <a:ea typeface="+mn-ea"/>
                <a:cs typeface="+mn-cs"/>
              </a:rPr>
              <a:t> contra </a:t>
            </a:r>
            <a:r>
              <a:rPr lang="en-US" sz="1200" kern="1200" dirty="0" err="1" smtClean="0">
                <a:solidFill>
                  <a:schemeClr val="tx1"/>
                </a:solidFill>
                <a:effectLst/>
                <a:latin typeface="+mn-lt"/>
                <a:ea typeface="+mn-ea"/>
                <a:cs typeface="+mn-cs"/>
              </a:rPr>
              <a:t>radiações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medicina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próxima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década</a:t>
            </a:r>
            <a:r>
              <a:rPr lang="en-US" sz="1200" kern="1200" dirty="0" smtClean="0">
                <a:solidFill>
                  <a:schemeClr val="tx1"/>
                </a:solidFill>
                <a:effectLst/>
                <a:latin typeface="+mn-lt"/>
                <a:ea typeface="+mn-ea"/>
                <a:cs typeface="+mn-cs"/>
              </a:rPr>
              <a:t>. Este </a:t>
            </a:r>
            <a:r>
              <a:rPr lang="en-US" sz="1200" kern="1200" dirty="0" err="1" smtClean="0">
                <a:solidFill>
                  <a:schemeClr val="tx1"/>
                </a:solidFill>
                <a:effectLst/>
                <a:latin typeface="+mn-lt"/>
                <a:ea typeface="+mn-ea"/>
                <a:cs typeface="+mn-cs"/>
              </a:rPr>
              <a:t>resultado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específico</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designado</a:t>
            </a:r>
            <a:r>
              <a:rPr lang="en-US" sz="1200" kern="1200" dirty="0" smtClean="0">
                <a:solidFill>
                  <a:schemeClr val="tx1"/>
                </a:solidFill>
                <a:effectLst/>
                <a:latin typeface="+mn-lt"/>
                <a:ea typeface="+mn-ea"/>
                <a:cs typeface="+mn-cs"/>
              </a:rPr>
              <a:t> “Bona: </a:t>
            </a:r>
            <a:r>
              <a:rPr lang="en-US" sz="1200" kern="1200" dirty="0" err="1" smtClean="0">
                <a:solidFill>
                  <a:schemeClr val="tx1"/>
                </a:solidFill>
                <a:effectLst/>
                <a:latin typeface="+mn-lt"/>
                <a:ea typeface="+mn-ea"/>
                <a:cs typeface="+mn-cs"/>
              </a:rPr>
              <a:t>Chamada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Ação</a:t>
            </a:r>
            <a:r>
              <a:rPr lang="en-US" sz="1200" kern="1200" dirty="0" smtClean="0">
                <a:solidFill>
                  <a:schemeClr val="tx1"/>
                </a:solidFill>
                <a:effectLst/>
                <a:latin typeface="+mn-lt"/>
                <a:ea typeface="+mn-ea"/>
                <a:cs typeface="+mn-cs"/>
              </a:rPr>
              <a:t>”. </a:t>
            </a:r>
            <a:endParaRPr lang="en-US" dirty="0" smtClean="0"/>
          </a:p>
          <a:p>
            <a:r>
              <a:rPr lang="en-US" sz="1200" kern="1200" dirty="0" err="1" smtClean="0">
                <a:solidFill>
                  <a:schemeClr val="tx1"/>
                </a:solidFill>
                <a:effectLst/>
                <a:latin typeface="+mn-lt"/>
                <a:ea typeface="+mn-ea"/>
                <a:cs typeface="+mn-cs"/>
              </a:rPr>
              <a:t>Não</a:t>
            </a:r>
            <a:r>
              <a:rPr lang="en-US" sz="1200" kern="1200" dirty="0" smtClean="0">
                <a:solidFill>
                  <a:schemeClr val="tx1"/>
                </a:solidFill>
                <a:effectLst/>
                <a:latin typeface="+mn-lt"/>
                <a:ea typeface="+mn-ea"/>
                <a:cs typeface="+mn-cs"/>
              </a:rPr>
              <a:t> há </a:t>
            </a:r>
            <a:r>
              <a:rPr lang="en-US" sz="1200" kern="1200" dirty="0" err="1" smtClean="0">
                <a:solidFill>
                  <a:schemeClr val="tx1"/>
                </a:solidFill>
                <a:effectLst/>
                <a:latin typeface="+mn-lt"/>
                <a:ea typeface="+mn-ea"/>
                <a:cs typeface="+mn-cs"/>
              </a:rPr>
              <a:t>dúvida</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que</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aplicação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radiação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ionizante</a:t>
            </a:r>
            <a:r>
              <a:rPr lang="en-US" sz="1200" kern="1200" dirty="0" smtClean="0">
                <a:solidFill>
                  <a:schemeClr val="tx1"/>
                </a:solidFill>
                <a:effectLst/>
                <a:latin typeface="+mn-lt"/>
                <a:ea typeface="+mn-ea"/>
                <a:cs typeface="+mn-cs"/>
              </a:rPr>
              <a:t> e de </a:t>
            </a:r>
            <a:r>
              <a:rPr lang="en-US" sz="1200" kern="1200" dirty="0" err="1" smtClean="0">
                <a:solidFill>
                  <a:schemeClr val="tx1"/>
                </a:solidFill>
                <a:effectLst/>
                <a:latin typeface="+mn-lt"/>
                <a:ea typeface="+mn-ea"/>
                <a:cs typeface="+mn-cs"/>
              </a:rPr>
              <a:t>elementos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radioativos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procedimentos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diagnóstico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intervenção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terapêuticos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medicina</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benéfico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centenas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milhões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pessoas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todos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anos</a:t>
            </a:r>
            <a:r>
              <a:rPr lang="en-US" sz="1200" kern="1200" dirty="0" smtClean="0">
                <a:solidFill>
                  <a:schemeClr val="tx1"/>
                </a:solidFill>
                <a:effectLst/>
                <a:latin typeface="+mn-lt"/>
                <a:ea typeface="+mn-ea"/>
                <a:cs typeface="+mn-cs"/>
              </a:rPr>
              <a:t>. No </a:t>
            </a:r>
            <a:r>
              <a:rPr lang="en-US" sz="1200" kern="1200" dirty="0" err="1" smtClean="0">
                <a:solidFill>
                  <a:schemeClr val="tx1"/>
                </a:solidFill>
                <a:effectLst/>
                <a:latin typeface="+mn-lt"/>
                <a:ea typeface="+mn-ea"/>
                <a:cs typeface="+mn-cs"/>
              </a:rPr>
              <a:t>entanto</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utilização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radiação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medicina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observar</a:t>
            </a:r>
            <a:r>
              <a:rPr lang="en-US" sz="1200" kern="1200" dirty="0" smtClean="0">
                <a:solidFill>
                  <a:schemeClr val="tx1"/>
                </a:solidFill>
                <a:effectLst/>
                <a:latin typeface="+mn-lt"/>
                <a:ea typeface="+mn-ea"/>
                <a:cs typeface="+mn-cs"/>
              </a:rPr>
              <a:t> um </a:t>
            </a:r>
            <a:r>
              <a:rPr lang="en-US" sz="1200" kern="1200" dirty="0" err="1" smtClean="0">
                <a:solidFill>
                  <a:schemeClr val="tx1"/>
                </a:solidFill>
                <a:effectLst/>
                <a:latin typeface="+mn-lt"/>
                <a:ea typeface="+mn-ea"/>
                <a:cs typeface="+mn-cs"/>
              </a:rPr>
              <a:t>equilíbrio</a:t>
            </a:r>
            <a:r>
              <a:rPr lang="en-US" sz="1200" kern="1200" dirty="0" smtClean="0">
                <a:solidFill>
                  <a:schemeClr val="tx1"/>
                </a:solidFill>
                <a:effectLst/>
                <a:latin typeface="+mn-lt"/>
                <a:ea typeface="+mn-ea"/>
                <a:cs typeface="+mn-cs"/>
              </a:rPr>
              <a:t> entre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benefícios</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melhoria</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bem-estar</a:t>
            </a:r>
            <a:r>
              <a:rPr lang="en-US" sz="1200" kern="1200" dirty="0" smtClean="0">
                <a:solidFill>
                  <a:schemeClr val="tx1"/>
                </a:solidFill>
                <a:effectLst/>
                <a:latin typeface="+mn-lt"/>
                <a:ea typeface="+mn-ea"/>
                <a:cs typeface="+mn-cs"/>
              </a:rPr>
              <a:t> e da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humana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riscos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relacionados</a:t>
            </a:r>
            <a:r>
              <a:rPr lang="en-US" sz="1200" kern="1200" dirty="0" smtClean="0">
                <a:solidFill>
                  <a:schemeClr val="tx1"/>
                </a:solidFill>
                <a:effectLst/>
                <a:latin typeface="+mn-lt"/>
                <a:ea typeface="+mn-ea"/>
                <a:cs typeface="+mn-cs"/>
              </a:rPr>
              <a:t> com a </a:t>
            </a:r>
            <a:r>
              <a:rPr lang="en-US" sz="1200" kern="1200" dirty="0" err="1" smtClean="0">
                <a:solidFill>
                  <a:schemeClr val="tx1"/>
                </a:solidFill>
                <a:effectLst/>
                <a:latin typeface="+mn-lt"/>
                <a:ea typeface="+mn-ea"/>
                <a:cs typeface="+mn-cs"/>
              </a:rPr>
              <a:t>exposição</a:t>
            </a:r>
            <a:r>
              <a:rPr lang="en-US" sz="1200" kern="1200" dirty="0" smtClean="0">
                <a:solidFill>
                  <a:schemeClr val="tx1"/>
                </a:solidFill>
                <a:effectLst/>
                <a:latin typeface="+mn-lt"/>
                <a:ea typeface="+mn-ea"/>
                <a:cs typeface="+mn-cs"/>
              </a:rPr>
              <a:t> dos </a:t>
            </a:r>
            <a:r>
              <a:rPr lang="en-US" sz="1200" kern="1200" dirty="0" err="1" smtClean="0">
                <a:solidFill>
                  <a:schemeClr val="tx1"/>
                </a:solidFill>
                <a:effectLst/>
                <a:latin typeface="+mn-lt"/>
                <a:ea typeface="+mn-ea"/>
                <a:cs typeface="+mn-cs"/>
              </a:rPr>
              <a:t>individuos</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radiação</a:t>
            </a:r>
            <a:r>
              <a:rPr lang="en-US" sz="1200" kern="1200" dirty="0" smtClean="0">
                <a:solidFill>
                  <a:schemeClr val="tx1"/>
                </a:solidFill>
                <a:effectLst/>
                <a:latin typeface="+mn-lt"/>
                <a:ea typeface="+mn-ea"/>
                <a:cs typeface="+mn-cs"/>
              </a:rPr>
              <a:t>. Há a </a:t>
            </a:r>
            <a:r>
              <a:rPr lang="en-US" sz="1200" kern="1200" dirty="0" err="1" smtClean="0">
                <a:solidFill>
                  <a:schemeClr val="tx1"/>
                </a:solidFill>
                <a:effectLst/>
                <a:latin typeface="+mn-lt"/>
                <a:ea typeface="+mn-ea"/>
                <a:cs typeface="+mn-cs"/>
              </a:rPr>
              <a:t>necessidade</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uma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abordagem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holística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inclui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parceria</a:t>
            </a:r>
            <a:r>
              <a:rPr lang="en-US" sz="1200" kern="1200" dirty="0" smtClean="0">
                <a:solidFill>
                  <a:schemeClr val="tx1"/>
                </a:solidFill>
                <a:effectLst/>
                <a:latin typeface="+mn-lt"/>
                <a:ea typeface="+mn-ea"/>
                <a:cs typeface="+mn-cs"/>
              </a:rPr>
              <a:t> dos </a:t>
            </a:r>
            <a:r>
              <a:rPr lang="en-US" sz="1200" kern="1200" dirty="0" err="1" smtClean="0">
                <a:solidFill>
                  <a:schemeClr val="tx1"/>
                </a:solidFill>
                <a:effectLst/>
                <a:latin typeface="+mn-lt"/>
                <a:ea typeface="+mn-ea"/>
                <a:cs typeface="+mn-cs"/>
              </a:rPr>
              <a:t>governos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nacionais</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sociedade</a:t>
            </a:r>
            <a:r>
              <a:rPr lang="en-US" sz="1200" kern="1200" dirty="0" smtClean="0">
                <a:solidFill>
                  <a:schemeClr val="tx1"/>
                </a:solidFill>
                <a:effectLst/>
                <a:latin typeface="+mn-lt"/>
                <a:ea typeface="+mn-ea"/>
                <a:cs typeface="+mn-cs"/>
              </a:rPr>
              <a:t> civil, </a:t>
            </a:r>
            <a:r>
              <a:rPr lang="en-US" sz="1200" kern="1200" dirty="0" err="1" smtClean="0">
                <a:solidFill>
                  <a:schemeClr val="tx1"/>
                </a:solidFill>
                <a:effectLst/>
                <a:latin typeface="+mn-lt"/>
                <a:ea typeface="+mn-ea"/>
                <a:cs typeface="+mn-cs"/>
              </a:rPr>
              <a:t>organismos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internacionais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investigadores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educadores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instituições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associações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profissionais</a:t>
            </a:r>
            <a:r>
              <a:rPr lang="en-US" sz="1200" kern="1200" dirty="0" smtClean="0">
                <a:solidFill>
                  <a:schemeClr val="tx1"/>
                </a:solidFill>
                <a:effectLst/>
                <a:latin typeface="+mn-lt"/>
                <a:ea typeface="+mn-ea"/>
                <a:cs typeface="+mn-cs"/>
              </a:rPr>
              <a:t> com o </a:t>
            </a:r>
            <a:r>
              <a:rPr lang="en-US" sz="1200" kern="1200" dirty="0" err="1" smtClean="0">
                <a:solidFill>
                  <a:schemeClr val="tx1"/>
                </a:solidFill>
                <a:effectLst/>
                <a:latin typeface="+mn-lt"/>
                <a:ea typeface="+mn-ea"/>
                <a:cs typeface="+mn-cs"/>
              </a:rPr>
              <a:t>objetivo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identificar</a:t>
            </a:r>
            <a:r>
              <a:rPr lang="en-US" sz="1200" kern="1200" dirty="0" smtClean="0">
                <a:solidFill>
                  <a:schemeClr val="tx1"/>
                </a:solidFill>
                <a:effectLst/>
                <a:latin typeface="+mn-lt"/>
                <a:ea typeface="+mn-ea"/>
                <a:cs typeface="+mn-cs"/>
              </a:rPr>
              <a:t>, defender e </a:t>
            </a:r>
            <a:r>
              <a:rPr lang="en-US" sz="1200" kern="1200" dirty="0" err="1" smtClean="0">
                <a:solidFill>
                  <a:schemeClr val="tx1"/>
                </a:solidFill>
                <a:effectLst/>
                <a:latin typeface="+mn-lt"/>
                <a:ea typeface="+mn-ea"/>
                <a:cs typeface="+mn-cs"/>
              </a:rPr>
              <a:t>implementar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soluções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enfrentar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desafios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existentes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emergentes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além</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liderarem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harmonizarem</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coordenarem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atividades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procedimentos</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nível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internacional</a:t>
            </a:r>
            <a:r>
              <a:rPr lang="en-US" sz="1200" kern="1200" dirty="0" smtClean="0">
                <a:solidFill>
                  <a:schemeClr val="tx1"/>
                </a:solidFill>
                <a:effectLst/>
                <a:latin typeface="+mn-lt"/>
                <a:ea typeface="+mn-ea"/>
                <a:cs typeface="+mn-cs"/>
              </a:rPr>
              <a:t>. </a:t>
            </a:r>
            <a:endParaRPr lang="en-US" dirty="0" smtClean="0"/>
          </a:p>
          <a:p>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objectivos</a:t>
            </a:r>
            <a:r>
              <a:rPr lang="en-US" sz="1200" kern="1200" dirty="0" smtClean="0">
                <a:solidFill>
                  <a:schemeClr val="tx1"/>
                </a:solidFill>
                <a:effectLst/>
                <a:latin typeface="+mn-lt"/>
                <a:ea typeface="+mn-ea"/>
                <a:cs typeface="+mn-cs"/>
              </a:rPr>
              <a:t> de “Bona: </a:t>
            </a:r>
            <a:r>
              <a:rPr lang="en-US" sz="1200" kern="1200" dirty="0" err="1" smtClean="0">
                <a:solidFill>
                  <a:schemeClr val="tx1"/>
                </a:solidFill>
                <a:effectLst/>
                <a:latin typeface="+mn-lt"/>
                <a:ea typeface="+mn-ea"/>
                <a:cs typeface="+mn-cs"/>
              </a:rPr>
              <a:t>Chamada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são</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fortalecer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proteção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dos </a:t>
            </a:r>
            <a:r>
              <a:rPr lang="en-US" sz="1200" kern="1200" dirty="0" err="1" smtClean="0">
                <a:solidFill>
                  <a:schemeClr val="tx1"/>
                </a:solidFill>
                <a:effectLst/>
                <a:latin typeface="+mn-lt"/>
                <a:ea typeface="+mn-ea"/>
                <a:cs typeface="+mn-cs"/>
              </a:rPr>
              <a:t>pacientes</a:t>
            </a:r>
            <a:r>
              <a:rPr lang="en-US" sz="1200" kern="1200" dirty="0" smtClean="0">
                <a:solidFill>
                  <a:schemeClr val="tx1"/>
                </a:solidFill>
                <a:effectLst/>
                <a:latin typeface="+mn-lt"/>
                <a:ea typeface="+mn-ea"/>
                <a:cs typeface="+mn-cs"/>
              </a:rPr>
              <a:t> e dos </a:t>
            </a:r>
            <a:r>
              <a:rPr lang="en-US" sz="1200" kern="1200" dirty="0" err="1" smtClean="0">
                <a:solidFill>
                  <a:schemeClr val="tx1"/>
                </a:solidFill>
                <a:effectLst/>
                <a:latin typeface="+mn-lt"/>
                <a:ea typeface="+mn-ea"/>
                <a:cs typeface="+mn-cs"/>
              </a:rPr>
              <a:t>profissionais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geral</a:t>
            </a:r>
            <a:r>
              <a:rPr lang="en-US" sz="1200" kern="1200" dirty="0" smtClean="0">
                <a:solidFill>
                  <a:schemeClr val="tx1"/>
                </a:solidFill>
                <a:effectLst/>
                <a:latin typeface="+mn-lt"/>
                <a:ea typeface="+mn-ea"/>
                <a:cs typeface="+mn-cs"/>
              </a:rPr>
              <a:t>; b) </a:t>
            </a:r>
            <a:r>
              <a:rPr lang="en-US" sz="1200" kern="1200" dirty="0" err="1" smtClean="0">
                <a:solidFill>
                  <a:schemeClr val="tx1"/>
                </a:solidFill>
                <a:effectLst/>
                <a:latin typeface="+mn-lt"/>
                <a:ea typeface="+mn-ea"/>
                <a:cs typeface="+mn-cs"/>
              </a:rPr>
              <a:t>alcançar</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maior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benefício</a:t>
            </a:r>
            <a:r>
              <a:rPr lang="en-US" sz="1200" kern="1200" dirty="0" smtClean="0">
                <a:solidFill>
                  <a:schemeClr val="tx1"/>
                </a:solidFill>
                <a:effectLst/>
                <a:latin typeface="+mn-lt"/>
                <a:ea typeface="+mn-ea"/>
                <a:cs typeface="+mn-cs"/>
              </a:rPr>
              <a:t> com o </a:t>
            </a:r>
            <a:r>
              <a:rPr lang="en-US" sz="1200" kern="1200" dirty="0" err="1" smtClean="0">
                <a:solidFill>
                  <a:schemeClr val="tx1"/>
                </a:solidFill>
                <a:effectLst/>
                <a:latin typeface="+mn-lt"/>
                <a:ea typeface="+mn-ea"/>
                <a:cs typeface="+mn-cs"/>
              </a:rPr>
              <a:t>menor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risco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possível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todos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pacientes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através</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uso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seguro</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adequado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radiação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ionizante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medicina</a:t>
            </a:r>
            <a:r>
              <a:rPr lang="en-US" sz="1200" kern="1200" dirty="0" smtClean="0">
                <a:solidFill>
                  <a:schemeClr val="tx1"/>
                </a:solidFill>
                <a:effectLst/>
                <a:latin typeface="+mn-lt"/>
                <a:ea typeface="+mn-ea"/>
                <a:cs typeface="+mn-cs"/>
              </a:rPr>
              <a:t>; c) </a:t>
            </a:r>
            <a:r>
              <a:rPr lang="en-US" sz="1200" kern="1200" dirty="0" err="1" smtClean="0">
                <a:solidFill>
                  <a:schemeClr val="tx1"/>
                </a:solidFill>
                <a:effectLst/>
                <a:latin typeface="+mn-lt"/>
                <a:ea typeface="+mn-ea"/>
                <a:cs typeface="+mn-cs"/>
              </a:rPr>
              <a:t>apoiar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integração</a:t>
            </a:r>
            <a:r>
              <a:rPr lang="en-US" sz="1200" kern="1200" dirty="0" smtClean="0">
                <a:solidFill>
                  <a:schemeClr val="tx1"/>
                </a:solidFill>
                <a:effectLst/>
                <a:latin typeface="+mn-lt"/>
                <a:ea typeface="+mn-ea"/>
                <a:cs typeface="+mn-cs"/>
              </a:rPr>
              <a:t> total da </a:t>
            </a:r>
            <a:r>
              <a:rPr lang="en-US" sz="1200" kern="1200" dirty="0" err="1" smtClean="0">
                <a:solidFill>
                  <a:schemeClr val="tx1"/>
                </a:solidFill>
                <a:effectLst/>
                <a:latin typeface="+mn-lt"/>
                <a:ea typeface="+mn-ea"/>
                <a:cs typeface="+mn-cs"/>
              </a:rPr>
              <a:t>proteção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sistemas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d) </a:t>
            </a:r>
            <a:r>
              <a:rPr lang="en-US" sz="1200" kern="1200" dirty="0" err="1" smtClean="0">
                <a:solidFill>
                  <a:schemeClr val="tx1"/>
                </a:solidFill>
                <a:effectLst/>
                <a:latin typeface="+mn-lt"/>
                <a:ea typeface="+mn-ea"/>
                <a:cs typeface="+mn-cs"/>
              </a:rPr>
              <a:t>ajudar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melhorar</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diálogo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sobre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risco</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benefício</a:t>
            </a:r>
            <a:r>
              <a:rPr lang="en-US" sz="1200" kern="1200" dirty="0" smtClean="0">
                <a:solidFill>
                  <a:schemeClr val="tx1"/>
                </a:solidFill>
                <a:effectLst/>
                <a:latin typeface="+mn-lt"/>
                <a:ea typeface="+mn-ea"/>
                <a:cs typeface="+mn-cs"/>
              </a:rPr>
              <a:t> com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pacientes</a:t>
            </a:r>
            <a:r>
              <a:rPr lang="en-US" sz="1200" kern="1200" dirty="0" smtClean="0">
                <a:solidFill>
                  <a:schemeClr val="tx1"/>
                </a:solidFill>
                <a:effectLst/>
                <a:latin typeface="+mn-lt"/>
                <a:ea typeface="+mn-ea"/>
                <a:cs typeface="+mn-cs"/>
              </a:rPr>
              <a:t> e com o </a:t>
            </a:r>
            <a:r>
              <a:rPr lang="en-US" sz="1200" kern="1200" dirty="0" err="1" smtClean="0">
                <a:solidFill>
                  <a:schemeClr val="tx1"/>
                </a:solidFill>
                <a:effectLst/>
                <a:latin typeface="+mn-lt"/>
                <a:ea typeface="+mn-ea"/>
                <a:cs typeface="+mn-cs"/>
              </a:rPr>
              <a:t>público</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aumentar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segurança</a:t>
            </a:r>
            <a:r>
              <a:rPr lang="en-US" sz="1200" kern="1200" dirty="0" smtClean="0">
                <a:solidFill>
                  <a:schemeClr val="tx1"/>
                </a:solidFill>
                <a:effectLst/>
                <a:latin typeface="+mn-lt"/>
                <a:ea typeface="+mn-ea"/>
                <a:cs typeface="+mn-cs"/>
              </a:rPr>
              <a:t> e a </a:t>
            </a:r>
            <a:r>
              <a:rPr lang="en-US" sz="1200" kern="1200" dirty="0" err="1" smtClean="0">
                <a:solidFill>
                  <a:schemeClr val="tx1"/>
                </a:solidFill>
                <a:effectLst/>
                <a:latin typeface="+mn-lt"/>
                <a:ea typeface="+mn-ea"/>
                <a:cs typeface="+mn-cs"/>
              </a:rPr>
              <a:t>qualidade</a:t>
            </a:r>
            <a:r>
              <a:rPr lang="en-US" sz="1200" kern="1200" dirty="0" smtClean="0">
                <a:solidFill>
                  <a:schemeClr val="tx1"/>
                </a:solidFill>
                <a:effectLst/>
                <a:latin typeface="+mn-lt"/>
                <a:ea typeface="+mn-ea"/>
                <a:cs typeface="+mn-cs"/>
              </a:rPr>
              <a:t> dos </a:t>
            </a:r>
            <a:r>
              <a:rPr lang="en-US" sz="1200" kern="1200" dirty="0" err="1" smtClean="0">
                <a:solidFill>
                  <a:schemeClr val="tx1"/>
                </a:solidFill>
                <a:effectLst/>
                <a:latin typeface="+mn-lt"/>
                <a:ea typeface="+mn-ea"/>
                <a:cs typeface="+mn-cs"/>
              </a:rPr>
              <a:t>procedimentos</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radiologia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medicina</a:t>
            </a:r>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A </a:t>
            </a:r>
            <a:r>
              <a:rPr lang="en-US" sz="1200" kern="1200" dirty="0" err="1" smtClean="0">
                <a:solidFill>
                  <a:schemeClr val="tx1"/>
                </a:solidFill>
                <a:effectLst/>
                <a:latin typeface="+mn-lt"/>
                <a:ea typeface="+mn-ea"/>
                <a:cs typeface="+mn-cs"/>
              </a:rPr>
              <a:t>iniciativa</a:t>
            </a:r>
            <a:r>
              <a:rPr lang="en-US" sz="1200" kern="1200" dirty="0" smtClean="0">
                <a:solidFill>
                  <a:schemeClr val="tx1"/>
                </a:solidFill>
                <a:effectLst/>
                <a:latin typeface="+mn-lt"/>
                <a:ea typeface="+mn-ea"/>
                <a:cs typeface="+mn-cs"/>
              </a:rPr>
              <a:t> “Bona: </a:t>
            </a:r>
            <a:r>
              <a:rPr lang="en-US" sz="1200" kern="1200" dirty="0" err="1" smtClean="0">
                <a:solidFill>
                  <a:schemeClr val="tx1"/>
                </a:solidFill>
                <a:effectLst/>
                <a:latin typeface="+mn-lt"/>
                <a:ea typeface="+mn-ea"/>
                <a:cs typeface="+mn-cs"/>
              </a:rPr>
              <a:t>Chamada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destaca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dez</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principais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sub-ações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relacionadas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foram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identificadas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sendo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essenciais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reforço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protecção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medicina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longo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próxima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década</a:t>
            </a:r>
            <a:r>
              <a:rPr lang="en-US" sz="1200" kern="1200" dirty="0" smtClean="0">
                <a:solidFill>
                  <a:schemeClr val="tx1"/>
                </a:solidFill>
                <a:effectLst/>
                <a:latin typeface="+mn-lt"/>
                <a:ea typeface="+mn-ea"/>
                <a:cs typeface="+mn-cs"/>
              </a:rPr>
              <a:t>. As </a:t>
            </a:r>
            <a:r>
              <a:rPr lang="en-US" sz="1200" kern="1200" dirty="0" err="1" smtClean="0">
                <a:solidFill>
                  <a:schemeClr val="tx1"/>
                </a:solidFill>
                <a:effectLst/>
                <a:latin typeface="+mn-lt"/>
                <a:ea typeface="+mn-ea"/>
                <a:cs typeface="+mn-cs"/>
              </a:rPr>
              <a:t>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descritas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ordem</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importância</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incentivada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ação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todos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intervenientes</a:t>
            </a:r>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01 </a:t>
            </a:r>
            <a:r>
              <a:rPr lang="en-US" sz="1200" kern="1200" dirty="0" err="1" smtClean="0">
                <a:solidFill>
                  <a:schemeClr val="tx1"/>
                </a:solidFill>
                <a:effectLst/>
                <a:latin typeface="+mn-lt"/>
                <a:ea typeface="+mn-ea"/>
                <a:cs typeface="+mn-cs"/>
              </a:rPr>
              <a:t>Melhorar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aplicação</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princípio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justificação</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Introduzir</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aplicar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regra</a:t>
            </a:r>
            <a:r>
              <a:rPr lang="en-US" sz="1200" kern="1200" dirty="0" smtClean="0">
                <a:solidFill>
                  <a:schemeClr val="tx1"/>
                </a:solidFill>
                <a:effectLst/>
                <a:latin typeface="+mn-lt"/>
                <a:ea typeface="+mn-ea"/>
                <a:cs typeface="+mn-cs"/>
              </a:rPr>
              <a:t> dos 3 A’s (</a:t>
            </a:r>
            <a:r>
              <a:rPr lang="en-US" sz="1200" kern="1200" dirty="0" err="1" smtClean="0">
                <a:solidFill>
                  <a:schemeClr val="tx1"/>
                </a:solidFill>
                <a:effectLst/>
                <a:latin typeface="+mn-lt"/>
                <a:ea typeface="+mn-ea"/>
                <a:cs typeface="+mn-cs"/>
              </a:rPr>
              <a:t>alerta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adequação</a:t>
            </a:r>
            <a:r>
              <a:rPr lang="en-US" sz="1200" kern="1200" dirty="0" smtClean="0">
                <a:solidFill>
                  <a:schemeClr val="tx1"/>
                </a:solidFill>
                <a:effectLst/>
                <a:latin typeface="+mn-lt"/>
                <a:ea typeface="+mn-ea"/>
                <a:cs typeface="+mn-cs"/>
              </a:rPr>
              <a:t> e auditoria),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vistos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ferramentas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podem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facilitar</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melhorar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justificação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prática</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Desenvolver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critérios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harmonizados</a:t>
            </a:r>
            <a:r>
              <a:rPr lang="en-US" sz="1200" kern="1200" dirty="0" smtClean="0">
                <a:solidFill>
                  <a:schemeClr val="tx1"/>
                </a:solidFill>
                <a:effectLst/>
                <a:latin typeface="+mn-lt"/>
                <a:ea typeface="+mn-ea"/>
                <a:cs typeface="+mn-cs"/>
              </a:rPr>
              <a:t> com base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evidência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científica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reforçar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adequação</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uso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imagem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clínica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incluindo</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medicina</a:t>
            </a:r>
            <a:r>
              <a:rPr lang="en-US" sz="1200" kern="1200" dirty="0" smtClean="0">
                <a:solidFill>
                  <a:schemeClr val="tx1"/>
                </a:solidFill>
                <a:effectLst/>
                <a:latin typeface="+mn-lt"/>
                <a:ea typeface="+mn-ea"/>
                <a:cs typeface="+mn-cs"/>
              </a:rPr>
              <a:t> nuclear </a:t>
            </a:r>
            <a:r>
              <a:rPr lang="en-US" sz="1200" kern="1200" dirty="0" err="1" smtClean="0">
                <a:solidFill>
                  <a:schemeClr val="tx1"/>
                </a:solidFill>
                <a:effectLst/>
                <a:latin typeface="+mn-lt"/>
                <a:ea typeface="+mn-ea"/>
                <a:cs typeface="+mn-cs"/>
              </a:rPr>
              <a:t>diagnóstica</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procedimentos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envolvam</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uso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radiações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não-ionizantes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Todos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intervenientes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devem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envolvidos</a:t>
            </a:r>
            <a:r>
              <a:rPr lang="en-US" sz="1200" kern="1200" dirty="0" smtClean="0">
                <a:solidFill>
                  <a:schemeClr val="tx1"/>
                </a:solidFill>
                <a:effectLst/>
                <a:latin typeface="+mn-lt"/>
                <a:ea typeface="+mn-ea"/>
                <a:cs typeface="+mn-cs"/>
              </a:rPr>
              <a:t> no </a:t>
            </a:r>
            <a:r>
              <a:rPr lang="en-US" sz="1200" kern="1200" dirty="0" err="1" smtClean="0">
                <a:solidFill>
                  <a:schemeClr val="tx1"/>
                </a:solidFill>
                <a:effectLst/>
                <a:latin typeface="+mn-lt"/>
                <a:ea typeface="+mn-ea"/>
                <a:cs typeface="+mn-cs"/>
              </a:rPr>
              <a:t>desenvolvimento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desses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critérios</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Implementar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referênciais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imagem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clínica</a:t>
            </a:r>
            <a:r>
              <a:rPr lang="en-US" sz="1200" kern="1200" dirty="0" smtClean="0">
                <a:solidFill>
                  <a:schemeClr val="tx1"/>
                </a:solidFill>
                <a:effectLst/>
                <a:latin typeface="+mn-lt"/>
                <a:ea typeface="+mn-ea"/>
                <a:cs typeface="+mn-cs"/>
              </a:rPr>
              <a:t> (guidelines), </a:t>
            </a:r>
            <a:r>
              <a:rPr lang="en-US" sz="1200" kern="1200" dirty="0" err="1" smtClean="0">
                <a:solidFill>
                  <a:schemeClr val="tx1"/>
                </a:solidFill>
                <a:effectLst/>
                <a:latin typeface="+mn-lt"/>
                <a:ea typeface="+mn-ea"/>
                <a:cs typeface="+mn-cs"/>
              </a:rPr>
              <a:t>considerando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variações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locais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regionais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garantindo</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actualização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periódica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sustentabilidade</a:t>
            </a:r>
            <a:r>
              <a:rPr lang="en-US" sz="1200" kern="1200" dirty="0" smtClean="0">
                <a:solidFill>
                  <a:schemeClr val="tx1"/>
                </a:solidFill>
                <a:effectLst/>
                <a:latin typeface="+mn-lt"/>
                <a:ea typeface="+mn-ea"/>
                <a:cs typeface="+mn-cs"/>
              </a:rPr>
              <a:t> e a </a:t>
            </a:r>
            <a:r>
              <a:rPr lang="en-US" sz="1200" kern="1200" dirty="0" err="1" smtClean="0">
                <a:solidFill>
                  <a:schemeClr val="tx1"/>
                </a:solidFill>
                <a:effectLst/>
                <a:latin typeface="+mn-lt"/>
                <a:ea typeface="+mn-ea"/>
                <a:cs typeface="+mn-cs"/>
              </a:rPr>
              <a:t>disponibilidade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desses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referenciais</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Reforçar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aplicação</a:t>
            </a:r>
            <a:r>
              <a:rPr lang="en-US" sz="1200" kern="1200" dirty="0" smtClean="0">
                <a:solidFill>
                  <a:schemeClr val="tx1"/>
                </a:solidFill>
                <a:effectLst/>
                <a:latin typeface="+mn-lt"/>
                <a:ea typeface="+mn-ea"/>
                <a:cs typeface="+mn-cs"/>
              </a:rPr>
              <a:t> da auditoria </a:t>
            </a:r>
            <a:r>
              <a:rPr lang="en-US" sz="1200" kern="1200" dirty="0" err="1" smtClean="0">
                <a:solidFill>
                  <a:schemeClr val="tx1"/>
                </a:solidFill>
                <a:effectLst/>
                <a:latin typeface="+mn-lt"/>
                <a:ea typeface="+mn-ea"/>
                <a:cs typeface="+mn-cs"/>
              </a:rPr>
              <a:t>clínica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relação</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justificação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assegurando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essa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justificação</a:t>
            </a:r>
            <a:r>
              <a:rPr lang="en-US" sz="1200" kern="1200" dirty="0" smtClean="0">
                <a:solidFill>
                  <a:schemeClr val="tx1"/>
                </a:solidFill>
                <a:effectLst/>
                <a:latin typeface="+mn-lt"/>
                <a:ea typeface="+mn-ea"/>
                <a:cs typeface="+mn-cs"/>
              </a:rPr>
              <a:t> se </a:t>
            </a:r>
            <a:r>
              <a:rPr lang="en-US" sz="1200" kern="1200" dirty="0" err="1" smtClean="0">
                <a:solidFill>
                  <a:schemeClr val="tx1"/>
                </a:solidFill>
                <a:effectLst/>
                <a:latin typeface="+mn-lt"/>
                <a:ea typeface="+mn-ea"/>
                <a:cs typeface="+mn-cs"/>
              </a:rPr>
              <a:t>torna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efetiva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transparente</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responsável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prática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normal;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Apresentar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soluções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tecnologia</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informação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nomeadamente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ferramentas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apoio</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decisão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clínica</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garantir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essas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mesmas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soluções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disponíveis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livremente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acessíveis</a:t>
            </a:r>
            <a:r>
              <a:rPr lang="en-US" sz="1200" kern="1200" dirty="0" smtClean="0">
                <a:solidFill>
                  <a:schemeClr val="tx1"/>
                </a:solidFill>
                <a:effectLst/>
                <a:latin typeface="+mn-lt"/>
                <a:ea typeface="+mn-ea"/>
                <a:cs typeface="+mn-cs"/>
              </a:rPr>
              <a:t> no </a:t>
            </a:r>
            <a:r>
              <a:rPr lang="en-US" sz="1200" kern="1200" dirty="0" err="1" smtClean="0">
                <a:solidFill>
                  <a:schemeClr val="tx1"/>
                </a:solidFill>
                <a:effectLst/>
                <a:latin typeface="+mn-lt"/>
                <a:ea typeface="+mn-ea"/>
                <a:cs typeface="+mn-cs"/>
              </a:rPr>
              <a:t>ponto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atendimento</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Continuar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desenvolver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critérios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justificação</a:t>
            </a:r>
            <a:r>
              <a:rPr lang="en-US" sz="1200" kern="1200" dirty="0" smtClean="0">
                <a:solidFill>
                  <a:schemeClr val="tx1"/>
                </a:solidFill>
                <a:effectLst/>
                <a:latin typeface="+mn-lt"/>
                <a:ea typeface="+mn-ea"/>
                <a:cs typeface="+mn-cs"/>
              </a:rPr>
              <a:t> dos </a:t>
            </a:r>
            <a:r>
              <a:rPr lang="en-US" sz="1200" kern="1200" dirty="0" err="1" smtClean="0">
                <a:solidFill>
                  <a:schemeClr val="tx1"/>
                </a:solidFill>
                <a:effectLst/>
                <a:latin typeface="+mn-lt"/>
                <a:ea typeface="+mn-ea"/>
                <a:cs typeface="+mn-cs"/>
              </a:rPr>
              <a:t>programas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rastreio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populações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assintomáticas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exemplo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mamografia</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rastreio</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clínica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aplicada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indivíduos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assintomáticos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estejam</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participar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programas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rastreio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aprovados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exemplo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uso</a:t>
            </a:r>
            <a:r>
              <a:rPr lang="en-US" sz="1200" kern="1200" dirty="0" smtClean="0">
                <a:solidFill>
                  <a:schemeClr val="tx1"/>
                </a:solidFill>
                <a:effectLst/>
                <a:latin typeface="+mn-lt"/>
                <a:ea typeface="+mn-ea"/>
                <a:cs typeface="+mn-cs"/>
              </a:rPr>
              <a:t> de TC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vigilância</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individual). </a:t>
            </a:r>
            <a:endParaRPr lang="en-US" dirty="0" smtClean="0"/>
          </a:p>
          <a:p>
            <a:r>
              <a:rPr lang="en-US" sz="1200" kern="1200" dirty="0" smtClean="0">
                <a:solidFill>
                  <a:schemeClr val="tx1"/>
                </a:solidFill>
                <a:effectLst/>
                <a:latin typeface="+mn-lt"/>
                <a:ea typeface="+mn-ea"/>
                <a:cs typeface="+mn-cs"/>
              </a:rPr>
              <a:t>1 (Translation provided by the the Lisbon High School of Health Technology [</a:t>
            </a:r>
            <a:r>
              <a:rPr lang="en-US" sz="1200" kern="1200" dirty="0" err="1" smtClean="0">
                <a:solidFill>
                  <a:schemeClr val="tx1"/>
                </a:solidFill>
                <a:effectLst/>
                <a:latin typeface="+mn-lt"/>
                <a:ea typeface="+mn-ea"/>
                <a:cs typeface="+mn-cs"/>
              </a:rPr>
              <a:t>Escola</a:t>
            </a:r>
            <a:r>
              <a:rPr lang="en-US" sz="1200" kern="1200" dirty="0" smtClean="0">
                <a:solidFill>
                  <a:schemeClr val="tx1"/>
                </a:solidFill>
                <a:effectLst/>
                <a:latin typeface="+mn-lt"/>
                <a:ea typeface="+mn-ea"/>
                <a:cs typeface="+mn-cs"/>
              </a:rPr>
              <a:t> Superior de </a:t>
            </a:r>
            <a:r>
              <a:rPr lang="en-US" sz="1200" kern="1200" dirty="0" err="1" smtClean="0">
                <a:solidFill>
                  <a:schemeClr val="tx1"/>
                </a:solidFill>
                <a:effectLst/>
                <a:latin typeface="+mn-lt"/>
                <a:ea typeface="+mn-ea"/>
                <a:cs typeface="+mn-cs"/>
              </a:rPr>
              <a:t>Tecnologia</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Lisboa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ESTeSL</a:t>
            </a:r>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02 </a:t>
            </a:r>
            <a:r>
              <a:rPr lang="en-US" sz="1200" kern="1200" dirty="0" err="1" smtClean="0">
                <a:solidFill>
                  <a:schemeClr val="tx1"/>
                </a:solidFill>
                <a:effectLst/>
                <a:latin typeface="+mn-lt"/>
                <a:ea typeface="+mn-ea"/>
                <a:cs typeface="+mn-cs"/>
              </a:rPr>
              <a:t>Melhorar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implementação</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princípio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otimização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proteção</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segurança</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Garantir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implementação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uso</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atualização</a:t>
            </a:r>
            <a:r>
              <a:rPr lang="en-US" sz="1200" kern="1200" dirty="0" smtClean="0">
                <a:solidFill>
                  <a:schemeClr val="tx1"/>
                </a:solidFill>
                <a:effectLst/>
                <a:latin typeface="+mn-lt"/>
                <a:ea typeface="+mn-ea"/>
                <a:cs typeface="+mn-cs"/>
              </a:rPr>
              <a:t> regular dos </a:t>
            </a:r>
            <a:r>
              <a:rPr lang="en-US" sz="1200" kern="1200" dirty="0" err="1" smtClean="0">
                <a:solidFill>
                  <a:schemeClr val="tx1"/>
                </a:solidFill>
                <a:effectLst/>
                <a:latin typeface="+mn-lt"/>
                <a:ea typeface="+mn-ea"/>
                <a:cs typeface="+mn-cs"/>
              </a:rPr>
              <a:t>níveis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referência</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diagnóstico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procedimentos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incluindo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procedimentos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intervenção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especial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pediatria</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Fortalecer</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estabelecimento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programas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garantia</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qualidade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exposições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médicas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como</a:t>
            </a:r>
            <a:r>
              <a:rPr lang="en-US" sz="1200" kern="1200" dirty="0" smtClean="0">
                <a:solidFill>
                  <a:schemeClr val="tx1"/>
                </a:solidFill>
                <a:effectLst/>
                <a:latin typeface="+mn-lt"/>
                <a:ea typeface="+mn-ea"/>
                <a:cs typeface="+mn-cs"/>
              </a:rPr>
              <a:t> parte da </a:t>
            </a:r>
            <a:r>
              <a:rPr lang="en-US" sz="1200" kern="1200" dirty="0" err="1" smtClean="0">
                <a:solidFill>
                  <a:schemeClr val="tx1"/>
                </a:solidFill>
                <a:effectLst/>
                <a:latin typeface="+mn-lt"/>
                <a:ea typeface="+mn-ea"/>
                <a:cs typeface="+mn-cs"/>
              </a:rPr>
              <a:t>aplicação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sistemas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abrangentes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gestão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qualidade</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Implementar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critérios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harmonizados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alta</a:t>
            </a:r>
            <a:r>
              <a:rPr lang="en-US" sz="1200" kern="1200" dirty="0" smtClean="0">
                <a:solidFill>
                  <a:schemeClr val="tx1"/>
                </a:solidFill>
                <a:effectLst/>
                <a:latin typeface="+mn-lt"/>
                <a:ea typeface="+mn-ea"/>
                <a:cs typeface="+mn-cs"/>
              </a:rPr>
              <a:t> dos </a:t>
            </a:r>
            <a:r>
              <a:rPr lang="en-US" sz="1200" kern="1200" dirty="0" err="1" smtClean="0">
                <a:solidFill>
                  <a:schemeClr val="tx1"/>
                </a:solidFill>
                <a:effectLst/>
                <a:latin typeface="+mn-lt"/>
                <a:ea typeface="+mn-ea"/>
                <a:cs typeface="+mn-cs"/>
              </a:rPr>
              <a:t>pacientes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após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terapia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radionuclídeos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desenvolver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orientações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detalhadas</a:t>
            </a:r>
            <a:r>
              <a:rPr lang="en-US" sz="1200" kern="1200" dirty="0" smtClean="0">
                <a:solidFill>
                  <a:schemeClr val="tx1"/>
                </a:solidFill>
                <a:effectLst/>
                <a:latin typeface="+mn-lt"/>
                <a:ea typeface="+mn-ea"/>
                <a:cs typeface="+mn-cs"/>
              </a:rPr>
              <a:t>, se </a:t>
            </a:r>
            <a:r>
              <a:rPr lang="en-US" sz="1200" kern="1200" dirty="0" err="1" smtClean="0">
                <a:solidFill>
                  <a:schemeClr val="tx1"/>
                </a:solidFill>
                <a:effectLst/>
                <a:latin typeface="+mn-lt"/>
                <a:ea typeface="+mn-ea"/>
                <a:cs typeface="+mn-cs"/>
              </a:rPr>
              <a:t>necessário</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Desenvolver</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aplicar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soluções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tecnológicas</a:t>
            </a:r>
            <a:r>
              <a:rPr lang="en-US" sz="1200" kern="1200" dirty="0" smtClean="0">
                <a:solidFill>
                  <a:schemeClr val="tx1"/>
                </a:solidFill>
                <a:effectLst/>
                <a:latin typeface="+mn-lt"/>
                <a:ea typeface="+mn-ea"/>
                <a:cs typeface="+mn-cs"/>
              </a:rPr>
              <a:t> no </a:t>
            </a:r>
            <a:r>
              <a:rPr lang="en-US" sz="1200" kern="1200" dirty="0" err="1" smtClean="0">
                <a:solidFill>
                  <a:schemeClr val="tx1"/>
                </a:solidFill>
                <a:effectLst/>
                <a:latin typeface="+mn-lt"/>
                <a:ea typeface="+mn-ea"/>
                <a:cs typeface="+mn-cs"/>
              </a:rPr>
              <a:t>registo</a:t>
            </a:r>
            <a:r>
              <a:rPr lang="en-US" sz="1200" kern="1200" dirty="0" smtClean="0">
                <a:solidFill>
                  <a:schemeClr val="tx1"/>
                </a:solidFill>
                <a:effectLst/>
                <a:latin typeface="+mn-lt"/>
                <a:ea typeface="+mn-ea"/>
                <a:cs typeface="+mn-cs"/>
              </a:rPr>
              <a:t> das </a:t>
            </a:r>
            <a:r>
              <a:rPr lang="en-US" sz="1200" kern="1200" dirty="0" err="1" smtClean="0">
                <a:solidFill>
                  <a:schemeClr val="tx1"/>
                </a:solidFill>
                <a:effectLst/>
                <a:latin typeface="+mn-lt"/>
                <a:ea typeface="+mn-ea"/>
                <a:cs typeface="+mn-cs"/>
              </a:rPr>
              <a:t>exposições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radiológicas</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que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paciente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sujeito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harmonizar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formatos</a:t>
            </a:r>
            <a:r>
              <a:rPr lang="en-US" sz="1200" kern="1200" dirty="0" smtClean="0">
                <a:solidFill>
                  <a:schemeClr val="tx1"/>
                </a:solidFill>
                <a:effectLst/>
                <a:latin typeface="+mn-lt"/>
                <a:ea typeface="+mn-ea"/>
                <a:cs typeface="+mn-cs"/>
              </a:rPr>
              <a:t> dos dados </a:t>
            </a:r>
            <a:r>
              <a:rPr lang="en-US" sz="1200" kern="1200" dirty="0" err="1" smtClean="0">
                <a:solidFill>
                  <a:schemeClr val="tx1"/>
                </a:solidFill>
                <a:effectLst/>
                <a:latin typeface="+mn-lt"/>
                <a:ea typeface="+mn-ea"/>
                <a:cs typeface="+mn-cs"/>
              </a:rPr>
              <a:t>referentes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às</a:t>
            </a:r>
            <a:r>
              <a:rPr lang="en-US" sz="1200" kern="1200" dirty="0" smtClean="0">
                <a:solidFill>
                  <a:schemeClr val="tx1"/>
                </a:solidFill>
                <a:effectLst/>
                <a:latin typeface="+mn-lt"/>
                <a:ea typeface="+mn-ea"/>
                <a:cs typeface="+mn-cs"/>
              </a:rPr>
              <a:t> doses </a:t>
            </a:r>
            <a:r>
              <a:rPr lang="en-US" sz="1200" kern="1200" dirty="0" err="1" smtClean="0">
                <a:solidFill>
                  <a:schemeClr val="tx1"/>
                </a:solidFill>
                <a:effectLst/>
                <a:latin typeface="+mn-lt"/>
                <a:ea typeface="+mn-ea"/>
                <a:cs typeface="+mn-cs"/>
              </a:rPr>
              <a:t>fornecidas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equipamentos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imagem</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aumentar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utilização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registos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electrónicos</a:t>
            </a:r>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03 </a:t>
            </a:r>
            <a:r>
              <a:rPr lang="en-US" sz="1200" kern="1200" dirty="0" err="1" smtClean="0">
                <a:solidFill>
                  <a:schemeClr val="tx1"/>
                </a:solidFill>
                <a:effectLst/>
                <a:latin typeface="+mn-lt"/>
                <a:ea typeface="+mn-ea"/>
                <a:cs typeface="+mn-cs"/>
              </a:rPr>
              <a:t>Reforçar</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papel</a:t>
            </a:r>
            <a:r>
              <a:rPr lang="en-US" sz="1200" kern="1200" dirty="0" smtClean="0">
                <a:solidFill>
                  <a:schemeClr val="tx1"/>
                </a:solidFill>
                <a:effectLst/>
                <a:latin typeface="+mn-lt"/>
                <a:ea typeface="+mn-ea"/>
                <a:cs typeface="+mn-cs"/>
              </a:rPr>
              <a:t> dos </a:t>
            </a:r>
            <a:r>
              <a:rPr lang="en-US" sz="1200" kern="1200" dirty="0" err="1" smtClean="0">
                <a:solidFill>
                  <a:schemeClr val="tx1"/>
                </a:solidFill>
                <a:effectLst/>
                <a:latin typeface="+mn-lt"/>
                <a:ea typeface="+mn-ea"/>
                <a:cs typeface="+mn-cs"/>
              </a:rPr>
              <a:t>fabricantes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contribuição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o regime </a:t>
            </a:r>
            <a:r>
              <a:rPr lang="en-US" sz="1200" kern="1200" dirty="0" err="1" smtClean="0">
                <a:solidFill>
                  <a:schemeClr val="tx1"/>
                </a:solidFill>
                <a:effectLst/>
                <a:latin typeface="+mn-lt"/>
                <a:ea typeface="+mn-ea"/>
                <a:cs typeface="+mn-cs"/>
              </a:rPr>
              <a:t>geral</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segurança</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Garantir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maior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segurança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equipamentos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imagem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através</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melhoria</a:t>
            </a:r>
            <a:r>
              <a:rPr lang="en-US" sz="1200" kern="1200" dirty="0" smtClean="0">
                <a:solidFill>
                  <a:schemeClr val="tx1"/>
                </a:solidFill>
                <a:effectLst/>
                <a:latin typeface="+mn-lt"/>
                <a:ea typeface="+mn-ea"/>
                <a:cs typeface="+mn-cs"/>
              </a:rPr>
              <a:t> das </a:t>
            </a:r>
            <a:r>
              <a:rPr lang="en-US" sz="1200" kern="1200" dirty="0" err="1" smtClean="0">
                <a:solidFill>
                  <a:schemeClr val="tx1"/>
                </a:solidFill>
                <a:effectLst/>
                <a:latin typeface="+mn-lt"/>
                <a:ea typeface="+mn-ea"/>
                <a:cs typeface="+mn-cs"/>
              </a:rPr>
              <a:t>funcionalidades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proteção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durante</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concepção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desses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equipamentos</a:t>
            </a:r>
            <a:r>
              <a:rPr lang="en-US" sz="1200" kern="1200" dirty="0" smtClean="0">
                <a:solidFill>
                  <a:schemeClr val="tx1"/>
                </a:solidFill>
                <a:effectLst/>
                <a:latin typeface="+mn-lt"/>
                <a:ea typeface="+mn-ea"/>
                <a:cs typeface="+mn-cs"/>
              </a:rPr>
              <a:t> e software, </a:t>
            </a:r>
            <a:r>
              <a:rPr lang="en-US" sz="1200" kern="1200" dirty="0" err="1" smtClean="0">
                <a:solidFill>
                  <a:schemeClr val="tx1"/>
                </a:solidFill>
                <a:effectLst/>
                <a:latin typeface="+mn-lt"/>
                <a:ea typeface="+mn-ea"/>
                <a:cs typeface="+mn-cs"/>
              </a:rPr>
              <a:t>disponibizando-os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recursos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padrão</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não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recursos</a:t>
            </a:r>
            <a:r>
              <a:rPr lang="en-US" sz="1200" kern="1200" dirty="0" smtClean="0">
                <a:solidFill>
                  <a:schemeClr val="tx1"/>
                </a:solidFill>
                <a:effectLst/>
                <a:latin typeface="+mn-lt"/>
                <a:ea typeface="+mn-ea"/>
                <a:cs typeface="+mn-cs"/>
              </a:rPr>
              <a:t> extras e </a:t>
            </a:r>
            <a:r>
              <a:rPr lang="en-US" sz="1200" kern="1200" dirty="0" err="1" smtClean="0">
                <a:solidFill>
                  <a:schemeClr val="tx1"/>
                </a:solidFill>
                <a:effectLst/>
                <a:latin typeface="+mn-lt"/>
                <a:ea typeface="+mn-ea"/>
                <a:cs typeface="+mn-cs"/>
              </a:rPr>
              <a:t>opcionais</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Apoiar</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desenvolvimento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soluções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técnicas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redução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exposição</a:t>
            </a:r>
            <a:r>
              <a:rPr lang="en-US" sz="1200" kern="1200" dirty="0" smtClean="0">
                <a:solidFill>
                  <a:schemeClr val="tx1"/>
                </a:solidFill>
                <a:effectLst/>
                <a:latin typeface="+mn-lt"/>
                <a:ea typeface="+mn-ea"/>
                <a:cs typeface="+mn-cs"/>
              </a:rPr>
              <a:t> dos </a:t>
            </a:r>
            <a:r>
              <a:rPr lang="en-US" sz="1200" kern="1200" dirty="0" err="1" smtClean="0">
                <a:solidFill>
                  <a:schemeClr val="tx1"/>
                </a:solidFill>
                <a:effectLst/>
                <a:latin typeface="+mn-lt"/>
                <a:ea typeface="+mn-ea"/>
                <a:cs typeface="+mn-cs"/>
              </a:rPr>
              <a:t>pacientes</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radiação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mantendo</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adequado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resultado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clínico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como</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proteção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dos </a:t>
            </a:r>
            <a:r>
              <a:rPr lang="en-US" sz="1200" kern="1200" dirty="0" err="1" smtClean="0">
                <a:solidFill>
                  <a:schemeClr val="tx1"/>
                </a:solidFill>
                <a:effectLst/>
                <a:latin typeface="+mn-lt"/>
                <a:ea typeface="+mn-ea"/>
                <a:cs typeface="+mn-cs"/>
              </a:rPr>
              <a:t>profissionais</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Melhorar</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fornecimento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ferramentas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apoio</a:t>
            </a:r>
            <a:r>
              <a:rPr lang="en-US" sz="1200" kern="1200" dirty="0" smtClean="0">
                <a:solidFill>
                  <a:schemeClr val="tx1"/>
                </a:solidFill>
                <a:effectLst/>
                <a:latin typeface="+mn-lt"/>
                <a:ea typeface="+mn-ea"/>
                <a:cs typeface="+mn-cs"/>
              </a:rPr>
              <a:t>, de forma a </a:t>
            </a:r>
            <a:r>
              <a:rPr lang="en-US" sz="1200" kern="1200" dirty="0" err="1" smtClean="0">
                <a:solidFill>
                  <a:schemeClr val="tx1"/>
                </a:solidFill>
                <a:effectLst/>
                <a:latin typeface="+mn-lt"/>
                <a:ea typeface="+mn-ea"/>
                <a:cs typeface="+mn-cs"/>
              </a:rPr>
              <a:t>proporcionar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profissionais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formação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específica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determinados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equipamentos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radiologia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tendo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consideração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aspectos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relacionados</a:t>
            </a:r>
            <a:r>
              <a:rPr lang="en-US" sz="1200" kern="1200" dirty="0" smtClean="0">
                <a:solidFill>
                  <a:schemeClr val="tx1"/>
                </a:solidFill>
                <a:effectLst/>
                <a:latin typeface="+mn-lt"/>
                <a:ea typeface="+mn-ea"/>
                <a:cs typeface="+mn-cs"/>
              </a:rPr>
              <a:t> com a </a:t>
            </a:r>
            <a:r>
              <a:rPr lang="en-US" sz="1200" kern="1200" dirty="0" err="1" smtClean="0">
                <a:solidFill>
                  <a:schemeClr val="tx1"/>
                </a:solidFill>
                <a:effectLst/>
                <a:latin typeface="+mn-lt"/>
                <a:ea typeface="+mn-ea"/>
                <a:cs typeface="+mn-cs"/>
              </a:rPr>
              <a:t>segurança</a:t>
            </a:r>
            <a:r>
              <a:rPr lang="en-US" sz="1200" kern="1200" dirty="0" smtClean="0">
                <a:solidFill>
                  <a:schemeClr val="tx1"/>
                </a:solidFill>
                <a:effectLst/>
                <a:latin typeface="+mn-lt"/>
                <a:ea typeface="+mn-ea"/>
                <a:cs typeface="+mn-cs"/>
              </a:rPr>
              <a:t> e com a </a:t>
            </a:r>
            <a:r>
              <a:rPr lang="en-US" sz="1200" kern="1200" dirty="0" err="1" smtClean="0">
                <a:solidFill>
                  <a:schemeClr val="tx1"/>
                </a:solidFill>
                <a:effectLst/>
                <a:latin typeface="+mn-lt"/>
                <a:ea typeface="+mn-ea"/>
                <a:cs typeface="+mn-cs"/>
              </a:rPr>
              <a:t>proteção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Reforçar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conformidade</a:t>
            </a:r>
            <a:r>
              <a:rPr lang="en-US" sz="1200" kern="1200" dirty="0" smtClean="0">
                <a:solidFill>
                  <a:schemeClr val="tx1"/>
                </a:solidFill>
                <a:effectLst/>
                <a:latin typeface="+mn-lt"/>
                <a:ea typeface="+mn-ea"/>
                <a:cs typeface="+mn-cs"/>
              </a:rPr>
              <a:t> das </a:t>
            </a:r>
            <a:r>
              <a:rPr lang="en-US" sz="1200" kern="1200" dirty="0" err="1" smtClean="0">
                <a:solidFill>
                  <a:schemeClr val="tx1"/>
                </a:solidFill>
                <a:effectLst/>
                <a:latin typeface="+mn-lt"/>
                <a:ea typeface="+mn-ea"/>
                <a:cs typeface="+mn-cs"/>
              </a:rPr>
              <a:t>normas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aplicáveis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equipamento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relativamente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desempenho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segurança</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parâmetros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relacionados</a:t>
            </a:r>
            <a:r>
              <a:rPr lang="en-US" sz="1200" kern="1200" dirty="0" smtClean="0">
                <a:solidFill>
                  <a:schemeClr val="tx1"/>
                </a:solidFill>
                <a:effectLst/>
                <a:latin typeface="+mn-lt"/>
                <a:ea typeface="+mn-ea"/>
                <a:cs typeface="+mn-cs"/>
              </a:rPr>
              <a:t> com a dose;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Atender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necessidades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especiais</a:t>
            </a:r>
            <a:r>
              <a:rPr lang="en-US" sz="1200" kern="1200" dirty="0" smtClean="0">
                <a:solidFill>
                  <a:schemeClr val="tx1"/>
                </a:solidFill>
                <a:effectLst/>
                <a:latin typeface="+mn-lt"/>
                <a:ea typeface="+mn-ea"/>
                <a:cs typeface="+mn-cs"/>
              </a:rPr>
              <a:t> das </a:t>
            </a:r>
            <a:r>
              <a:rPr lang="en-US" sz="1200" kern="1200" dirty="0" err="1" smtClean="0">
                <a:solidFill>
                  <a:schemeClr val="tx1"/>
                </a:solidFill>
                <a:effectLst/>
                <a:latin typeface="+mn-lt"/>
                <a:ea typeface="+mn-ea"/>
                <a:cs typeface="+mn-cs"/>
              </a:rPr>
              <a:t>instituições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com infra-</a:t>
            </a:r>
            <a:r>
              <a:rPr lang="en-US" sz="1200" kern="1200" dirty="0" err="1" smtClean="0">
                <a:solidFill>
                  <a:schemeClr val="tx1"/>
                </a:solidFill>
                <a:effectLst/>
                <a:latin typeface="+mn-lt"/>
                <a:ea typeface="+mn-ea"/>
                <a:cs typeface="+mn-cs"/>
              </a:rPr>
              <a:t>estruturas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limitadas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sustentabilidade</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desempenho</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equipamento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quer</a:t>
            </a:r>
            <a:r>
              <a:rPr lang="en-US" sz="1200" kern="1200" dirty="0" smtClean="0">
                <a:solidFill>
                  <a:schemeClr val="tx1"/>
                </a:solidFill>
                <a:effectLst/>
                <a:latin typeface="+mn-lt"/>
                <a:ea typeface="+mn-ea"/>
                <a:cs typeface="+mn-cs"/>
              </a:rPr>
              <a:t> novo, </a:t>
            </a:r>
            <a:r>
              <a:rPr lang="en-US" sz="1200" kern="1200" dirty="0" err="1" smtClean="0">
                <a:solidFill>
                  <a:schemeClr val="tx1"/>
                </a:solidFill>
                <a:effectLst/>
                <a:latin typeface="+mn-lt"/>
                <a:ea typeface="+mn-ea"/>
                <a:cs typeface="+mn-cs"/>
              </a:rPr>
              <a:t>quer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recondicionado</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Reforçar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cooperação</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comunicação</a:t>
            </a:r>
            <a:r>
              <a:rPr lang="en-US" sz="1200" kern="1200" dirty="0" smtClean="0">
                <a:solidFill>
                  <a:schemeClr val="tx1"/>
                </a:solidFill>
                <a:effectLst/>
                <a:latin typeface="+mn-lt"/>
                <a:ea typeface="+mn-ea"/>
                <a:cs typeface="+mn-cs"/>
              </a:rPr>
              <a:t> entre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fabricantes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utilizadores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profissionais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e as </a:t>
            </a:r>
            <a:r>
              <a:rPr lang="en-US" sz="1200" kern="1200" dirty="0" err="1" smtClean="0">
                <a:solidFill>
                  <a:schemeClr val="tx1"/>
                </a:solidFill>
                <a:effectLst/>
                <a:latin typeface="+mn-lt"/>
                <a:ea typeface="+mn-ea"/>
                <a:cs typeface="+mn-cs"/>
              </a:rPr>
              <a:t>associações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profissionais</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Apoiar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utilização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plataformas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suporte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promover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interação</a:t>
            </a:r>
            <a:r>
              <a:rPr lang="en-US" sz="1200" kern="1200" dirty="0" smtClean="0">
                <a:solidFill>
                  <a:schemeClr val="tx1"/>
                </a:solidFill>
                <a:effectLst/>
                <a:latin typeface="+mn-lt"/>
                <a:ea typeface="+mn-ea"/>
                <a:cs typeface="+mn-cs"/>
              </a:rPr>
              <a:t> entre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fabricantes</a:t>
            </a:r>
            <a:r>
              <a:rPr lang="en-US" sz="1200" kern="1200" dirty="0" smtClean="0">
                <a:solidFill>
                  <a:schemeClr val="tx1"/>
                </a:solidFill>
                <a:effectLst/>
                <a:latin typeface="+mn-lt"/>
                <a:ea typeface="+mn-ea"/>
                <a:cs typeface="+mn-cs"/>
              </a:rPr>
              <a:t> e as </a:t>
            </a:r>
            <a:r>
              <a:rPr lang="en-US" sz="1200" kern="1200" dirty="0" err="1" smtClean="0">
                <a:solidFill>
                  <a:schemeClr val="tx1"/>
                </a:solidFill>
                <a:effectLst/>
                <a:latin typeface="+mn-lt"/>
                <a:ea typeface="+mn-ea"/>
                <a:cs typeface="+mn-cs"/>
              </a:rPr>
              <a:t>entidades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reguladoras</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proteção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e as </a:t>
            </a:r>
            <a:r>
              <a:rPr lang="en-US" sz="1200" kern="1200" dirty="0" err="1" smtClean="0">
                <a:solidFill>
                  <a:schemeClr val="tx1"/>
                </a:solidFill>
                <a:effectLst/>
                <a:latin typeface="+mn-lt"/>
                <a:ea typeface="+mn-ea"/>
                <a:cs typeface="+mn-cs"/>
              </a:rPr>
              <a:t>respectivas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organizações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a:t>
            </a:r>
            <a:r>
              <a:rPr lang="en-US" sz="1200" kern="1200" dirty="0" smtClean="0">
                <a:solidFill>
                  <a:schemeClr val="tx1"/>
                </a:solidFill>
                <a:effectLst/>
                <a:latin typeface="+mn-lt"/>
                <a:ea typeface="+mn-ea"/>
                <a:cs typeface="+mn-cs"/>
              </a:rPr>
              <a:t> as </a:t>
            </a:r>
            <a:r>
              <a:rPr lang="en-US" sz="1200" kern="1200" dirty="0" err="1" smtClean="0">
                <a:solidFill>
                  <a:schemeClr val="tx1"/>
                </a:solidFill>
                <a:effectLst/>
                <a:latin typeface="+mn-lt"/>
                <a:ea typeface="+mn-ea"/>
                <a:cs typeface="+mn-cs"/>
              </a:rPr>
              <a:t>representam</a:t>
            </a:r>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04 </a:t>
            </a:r>
            <a:r>
              <a:rPr lang="en-US" sz="1200" kern="1200" dirty="0" err="1" smtClean="0">
                <a:solidFill>
                  <a:schemeClr val="tx1"/>
                </a:solidFill>
                <a:effectLst/>
                <a:latin typeface="+mn-lt"/>
                <a:ea typeface="+mn-ea"/>
                <a:cs typeface="+mn-cs"/>
              </a:rPr>
              <a:t>Fortalecer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educação</a:t>
            </a:r>
            <a:r>
              <a:rPr lang="en-US" sz="1200" kern="1200" dirty="0" smtClean="0">
                <a:solidFill>
                  <a:schemeClr val="tx1"/>
                </a:solidFill>
                <a:effectLst/>
                <a:latin typeface="+mn-lt"/>
                <a:ea typeface="+mn-ea"/>
                <a:cs typeface="+mn-cs"/>
              </a:rPr>
              <a:t> e a </a:t>
            </a:r>
            <a:r>
              <a:rPr lang="en-US" sz="1200" kern="1200" dirty="0" err="1" smtClean="0">
                <a:solidFill>
                  <a:schemeClr val="tx1"/>
                </a:solidFill>
                <a:effectLst/>
                <a:latin typeface="+mn-lt"/>
                <a:ea typeface="+mn-ea"/>
                <a:cs typeface="+mn-cs"/>
              </a:rPr>
              <a:t>formação</a:t>
            </a:r>
            <a:r>
              <a:rPr lang="en-US" sz="1200" kern="1200" dirty="0" smtClean="0">
                <a:solidFill>
                  <a:schemeClr val="tx1"/>
                </a:solidFill>
                <a:effectLst/>
                <a:latin typeface="+mn-lt"/>
                <a:ea typeface="+mn-ea"/>
                <a:cs typeface="+mn-cs"/>
              </a:rPr>
              <a:t> dos </a:t>
            </a:r>
            <a:r>
              <a:rPr lang="en-US" sz="1200" kern="1200" dirty="0" err="1" smtClean="0">
                <a:solidFill>
                  <a:schemeClr val="tx1"/>
                </a:solidFill>
                <a:effectLst/>
                <a:latin typeface="+mn-lt"/>
                <a:ea typeface="+mn-ea"/>
                <a:cs typeface="+mn-cs"/>
              </a:rPr>
              <a:t>profissionais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proteção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Priorizar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educação</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treino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todos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profissionais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protecção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tendo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particular </a:t>
            </a:r>
            <a:r>
              <a:rPr lang="en-US" sz="1200" kern="1200" dirty="0" err="1" smtClean="0">
                <a:solidFill>
                  <a:schemeClr val="tx1"/>
                </a:solidFill>
                <a:effectLst/>
                <a:latin typeface="+mn-lt"/>
                <a:ea typeface="+mn-ea"/>
                <a:cs typeface="+mn-cs"/>
              </a:rPr>
              <a:t>atenção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profissionais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utilizam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medicina</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odontologia</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Continuar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desenvolver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utilização</a:t>
            </a:r>
            <a:r>
              <a:rPr lang="en-US" sz="1200" kern="1200" dirty="0" smtClean="0">
                <a:solidFill>
                  <a:schemeClr val="tx1"/>
                </a:solidFill>
                <a:effectLst/>
                <a:latin typeface="+mn-lt"/>
                <a:ea typeface="+mn-ea"/>
                <a:cs typeface="+mn-cs"/>
              </a:rPr>
              <a:t> das </a:t>
            </a:r>
            <a:r>
              <a:rPr lang="en-US" sz="1200" kern="1200" dirty="0" err="1" smtClean="0">
                <a:solidFill>
                  <a:schemeClr val="tx1"/>
                </a:solidFill>
                <a:effectLst/>
                <a:latin typeface="+mn-lt"/>
                <a:ea typeface="+mn-ea"/>
                <a:cs typeface="+mn-cs"/>
              </a:rPr>
              <a:t>plataformas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recentes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como</a:t>
            </a:r>
            <a:r>
              <a:rPr lang="en-US" sz="1200" kern="1200" dirty="0" smtClean="0">
                <a:solidFill>
                  <a:schemeClr val="tx1"/>
                </a:solidFill>
                <a:effectLst/>
                <a:latin typeface="+mn-lt"/>
                <a:ea typeface="+mn-ea"/>
                <a:cs typeface="+mn-cs"/>
              </a:rPr>
              <a:t> as </a:t>
            </a:r>
            <a:r>
              <a:rPr lang="en-US" sz="1200" kern="1200" dirty="0" err="1" smtClean="0">
                <a:solidFill>
                  <a:schemeClr val="tx1"/>
                </a:solidFill>
                <a:effectLst/>
                <a:latin typeface="+mn-lt"/>
                <a:ea typeface="+mn-ea"/>
                <a:cs typeface="+mn-cs"/>
              </a:rPr>
              <a:t>aplicações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disponíveis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internet </a:t>
            </a:r>
            <a:r>
              <a:rPr lang="en-US" sz="1200" kern="1200" dirty="0" err="1" smtClean="0">
                <a:solidFill>
                  <a:schemeClr val="tx1"/>
                </a:solidFill>
                <a:effectLst/>
                <a:latin typeface="+mn-lt"/>
                <a:ea typeface="+mn-ea"/>
                <a:cs typeface="+mn-cs"/>
              </a:rPr>
              <a:t>dedicadas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treino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cheguem</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grupos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profissionais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alargados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fins de </a:t>
            </a:r>
            <a:r>
              <a:rPr lang="en-US" sz="1200" kern="1200" dirty="0" err="1" smtClean="0">
                <a:solidFill>
                  <a:schemeClr val="tx1"/>
                </a:solidFill>
                <a:effectLst/>
                <a:latin typeface="+mn-lt"/>
                <a:ea typeface="+mn-ea"/>
                <a:cs typeface="+mn-cs"/>
              </a:rPr>
              <a:t>formação</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Integrar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proteção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no </a:t>
            </a:r>
            <a:r>
              <a:rPr lang="en-US" sz="1200" kern="1200" dirty="0" err="1" smtClean="0">
                <a:solidFill>
                  <a:schemeClr val="tx1"/>
                </a:solidFill>
                <a:effectLst/>
                <a:latin typeface="+mn-lt"/>
                <a:ea typeface="+mn-ea"/>
                <a:cs typeface="+mn-cs"/>
              </a:rPr>
              <a:t>currículo</a:t>
            </a:r>
            <a:r>
              <a:rPr lang="en-US" sz="1200" kern="1200" dirty="0" smtClean="0">
                <a:solidFill>
                  <a:schemeClr val="tx1"/>
                </a:solidFill>
                <a:effectLst/>
                <a:latin typeface="+mn-lt"/>
                <a:ea typeface="+mn-ea"/>
                <a:cs typeface="+mn-cs"/>
              </a:rPr>
              <a:t> das </a:t>
            </a:r>
            <a:r>
              <a:rPr lang="en-US" sz="1200" kern="1200" dirty="0" err="1" smtClean="0">
                <a:solidFill>
                  <a:schemeClr val="tx1"/>
                </a:solidFill>
                <a:effectLst/>
                <a:latin typeface="+mn-lt"/>
                <a:ea typeface="+mn-ea"/>
                <a:cs typeface="+mn-cs"/>
              </a:rPr>
              <a:t>escolas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medicina</a:t>
            </a:r>
            <a:r>
              <a:rPr lang="en-US" sz="1200" kern="1200" dirty="0" smtClean="0">
                <a:solidFill>
                  <a:schemeClr val="tx1"/>
                </a:solidFill>
                <a:effectLst/>
                <a:latin typeface="+mn-lt"/>
                <a:ea typeface="+mn-ea"/>
                <a:cs typeface="+mn-cs"/>
              </a:rPr>
              <a:t> e de </a:t>
            </a:r>
            <a:r>
              <a:rPr lang="en-US" sz="1200" kern="1200" dirty="0" err="1" smtClean="0">
                <a:solidFill>
                  <a:schemeClr val="tx1"/>
                </a:solidFill>
                <a:effectLst/>
                <a:latin typeface="+mn-lt"/>
                <a:ea typeface="+mn-ea"/>
                <a:cs typeface="+mn-cs"/>
              </a:rPr>
              <a:t>medicina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dentária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garantindo</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estabelecimento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uma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competência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específica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nestas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áreas</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Reforçar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colaboração</a:t>
            </a:r>
            <a:r>
              <a:rPr lang="en-US" sz="1200" kern="1200" dirty="0" smtClean="0">
                <a:solidFill>
                  <a:schemeClr val="tx1"/>
                </a:solidFill>
                <a:effectLst/>
                <a:latin typeface="+mn-lt"/>
                <a:ea typeface="+mn-ea"/>
                <a:cs typeface="+mn-cs"/>
              </a:rPr>
              <a:t> das </a:t>
            </a:r>
            <a:r>
              <a:rPr lang="en-US" sz="1200" kern="1200" dirty="0" err="1" smtClean="0">
                <a:solidFill>
                  <a:schemeClr val="tx1"/>
                </a:solidFill>
                <a:effectLst/>
                <a:latin typeface="+mn-lt"/>
                <a:ea typeface="+mn-ea"/>
                <a:cs typeface="+mn-cs"/>
              </a:rPr>
              <a:t>instituições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ensino</a:t>
            </a:r>
            <a:r>
              <a:rPr lang="en-US" sz="1200" kern="1200" dirty="0" smtClean="0">
                <a:solidFill>
                  <a:schemeClr val="tx1"/>
                </a:solidFill>
                <a:effectLst/>
                <a:latin typeface="+mn-lt"/>
                <a:ea typeface="+mn-ea"/>
                <a:cs typeface="+mn-cs"/>
              </a:rPr>
              <a:t> no </a:t>
            </a:r>
            <a:r>
              <a:rPr lang="en-US" sz="1200" kern="1200" dirty="0" err="1" smtClean="0">
                <a:solidFill>
                  <a:schemeClr val="tx1"/>
                </a:solidFill>
                <a:effectLst/>
                <a:latin typeface="+mn-lt"/>
                <a:ea typeface="+mn-ea"/>
                <a:cs typeface="+mn-cs"/>
              </a:rPr>
              <a:t>contexto</a:t>
            </a:r>
            <a:r>
              <a:rPr lang="en-US" sz="1200" kern="1200" dirty="0" smtClean="0">
                <a:solidFill>
                  <a:schemeClr val="tx1"/>
                </a:solidFill>
                <a:effectLst/>
                <a:latin typeface="+mn-lt"/>
                <a:ea typeface="+mn-ea"/>
                <a:cs typeface="+mn-cs"/>
              </a:rPr>
              <a:t> dos </a:t>
            </a:r>
            <a:r>
              <a:rPr lang="en-US" sz="1200" kern="1200" dirty="0" err="1" smtClean="0">
                <a:solidFill>
                  <a:schemeClr val="tx1"/>
                </a:solidFill>
                <a:effectLst/>
                <a:latin typeface="+mn-lt"/>
                <a:ea typeface="+mn-ea"/>
                <a:cs typeface="+mn-cs"/>
              </a:rPr>
              <a:t>prestadores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cuidados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com infra-</a:t>
            </a:r>
            <a:r>
              <a:rPr lang="en-US" sz="1200" kern="1200" dirty="0" err="1" smtClean="0">
                <a:solidFill>
                  <a:schemeClr val="tx1"/>
                </a:solidFill>
                <a:effectLst/>
                <a:latin typeface="+mn-lt"/>
                <a:ea typeface="+mn-ea"/>
                <a:cs typeface="+mn-cs"/>
              </a:rPr>
              <a:t>estruturas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limitadas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como</a:t>
            </a:r>
            <a:r>
              <a:rPr lang="en-US" sz="1200" kern="1200" dirty="0" smtClean="0">
                <a:solidFill>
                  <a:schemeClr val="tx1"/>
                </a:solidFill>
                <a:effectLst/>
                <a:latin typeface="+mn-lt"/>
                <a:ea typeface="+mn-ea"/>
                <a:cs typeface="+mn-cs"/>
              </a:rPr>
              <a:t> entre </a:t>
            </a:r>
            <a:r>
              <a:rPr lang="en-US" sz="1200" kern="1200" dirty="0" err="1" smtClean="0">
                <a:solidFill>
                  <a:schemeClr val="tx1"/>
                </a:solidFill>
                <a:effectLst/>
                <a:latin typeface="+mn-lt"/>
                <a:ea typeface="+mn-ea"/>
                <a:cs typeface="+mn-cs"/>
              </a:rPr>
              <a:t>estas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instituições</a:t>
            </a:r>
            <a:r>
              <a:rPr lang="en-US" sz="1200" kern="1200" dirty="0" smtClean="0">
                <a:solidFill>
                  <a:schemeClr val="tx1"/>
                </a:solidFill>
                <a:effectLst/>
                <a:latin typeface="+mn-lt"/>
                <a:ea typeface="+mn-ea"/>
                <a:cs typeface="+mn-cs"/>
              </a:rPr>
              <a:t>, as </a:t>
            </a:r>
            <a:r>
              <a:rPr lang="en-US" sz="1200" kern="1200" dirty="0" err="1" smtClean="0">
                <a:solidFill>
                  <a:schemeClr val="tx1"/>
                </a:solidFill>
                <a:effectLst/>
                <a:latin typeface="+mn-lt"/>
                <a:ea typeface="+mn-ea"/>
                <a:cs typeface="+mn-cs"/>
              </a:rPr>
              <a:t>organizações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internacionais</a:t>
            </a:r>
            <a:r>
              <a:rPr lang="en-US" sz="1200" kern="1200" dirty="0" smtClean="0">
                <a:solidFill>
                  <a:schemeClr val="tx1"/>
                </a:solidFill>
                <a:effectLst/>
                <a:latin typeface="+mn-lt"/>
                <a:ea typeface="+mn-ea"/>
                <a:cs typeface="+mn-cs"/>
              </a:rPr>
              <a:t> e as </a:t>
            </a:r>
            <a:r>
              <a:rPr lang="en-US" sz="1200" kern="1200" dirty="0" err="1" smtClean="0">
                <a:solidFill>
                  <a:schemeClr val="tx1"/>
                </a:solidFill>
                <a:effectLst/>
                <a:latin typeface="+mn-lt"/>
                <a:ea typeface="+mn-ea"/>
                <a:cs typeface="+mn-cs"/>
              </a:rPr>
              <a:t>associações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profissionais</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Prestar</a:t>
            </a:r>
            <a:r>
              <a:rPr lang="en-US" sz="1200" kern="1200" dirty="0" smtClean="0">
                <a:solidFill>
                  <a:schemeClr val="tx1"/>
                </a:solidFill>
                <a:effectLst/>
                <a:latin typeface="+mn-lt"/>
                <a:ea typeface="+mn-ea"/>
                <a:cs typeface="+mn-cs"/>
              </a:rPr>
              <a:t> especial </a:t>
            </a:r>
            <a:r>
              <a:rPr lang="en-US" sz="1200" kern="1200" dirty="0" err="1" smtClean="0">
                <a:solidFill>
                  <a:schemeClr val="tx1"/>
                </a:solidFill>
                <a:effectLst/>
                <a:latin typeface="+mn-lt"/>
                <a:ea typeface="+mn-ea"/>
                <a:cs typeface="+mn-cs"/>
              </a:rPr>
              <a:t>atenção</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formação</a:t>
            </a:r>
            <a:r>
              <a:rPr lang="en-US" sz="1200" kern="1200" dirty="0" smtClean="0">
                <a:solidFill>
                  <a:schemeClr val="tx1"/>
                </a:solidFill>
                <a:effectLst/>
                <a:latin typeface="+mn-lt"/>
                <a:ea typeface="+mn-ea"/>
                <a:cs typeface="+mn-cs"/>
              </a:rPr>
              <a:t> dos </a:t>
            </a:r>
            <a:r>
              <a:rPr lang="en-US" sz="1200" kern="1200" dirty="0" err="1" smtClean="0">
                <a:solidFill>
                  <a:schemeClr val="tx1"/>
                </a:solidFill>
                <a:effectLst/>
                <a:latin typeface="+mn-lt"/>
                <a:ea typeface="+mn-ea"/>
                <a:cs typeface="+mn-cs"/>
              </a:rPr>
              <a:t>profissionais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situações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implementação</a:t>
            </a:r>
            <a:r>
              <a:rPr lang="en-US" sz="1200" kern="1200" dirty="0" smtClean="0">
                <a:solidFill>
                  <a:schemeClr val="tx1"/>
                </a:solidFill>
                <a:effectLst/>
                <a:latin typeface="+mn-lt"/>
                <a:ea typeface="+mn-ea"/>
                <a:cs typeface="+mn-cs"/>
              </a:rPr>
              <a:t> de nova </a:t>
            </a:r>
            <a:r>
              <a:rPr lang="en-US" sz="1200" kern="1200" dirty="0" err="1" smtClean="0">
                <a:solidFill>
                  <a:schemeClr val="tx1"/>
                </a:solidFill>
                <a:effectLst/>
                <a:latin typeface="+mn-lt"/>
                <a:ea typeface="+mn-ea"/>
                <a:cs typeface="+mn-cs"/>
              </a:rPr>
              <a:t>tecnologia</a:t>
            </a:r>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05 </a:t>
            </a:r>
            <a:r>
              <a:rPr lang="en-US" sz="1200" kern="1200" dirty="0" err="1" smtClean="0">
                <a:solidFill>
                  <a:schemeClr val="tx1"/>
                </a:solidFill>
                <a:effectLst/>
                <a:latin typeface="+mn-lt"/>
                <a:ea typeface="+mn-ea"/>
                <a:cs typeface="+mn-cs"/>
              </a:rPr>
              <a:t>Delinear</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promover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uma</a:t>
            </a:r>
            <a:r>
              <a:rPr lang="en-US" sz="1200" kern="1200" dirty="0" smtClean="0">
                <a:solidFill>
                  <a:schemeClr val="tx1"/>
                </a:solidFill>
                <a:effectLst/>
                <a:latin typeface="+mn-lt"/>
                <a:ea typeface="+mn-ea"/>
                <a:cs typeface="+mn-cs"/>
              </a:rPr>
              <a:t> agenda de </a:t>
            </a:r>
            <a:r>
              <a:rPr lang="en-US" sz="1200" kern="1200" dirty="0" err="1" smtClean="0">
                <a:solidFill>
                  <a:schemeClr val="tx1"/>
                </a:solidFill>
                <a:effectLst/>
                <a:latin typeface="+mn-lt"/>
                <a:ea typeface="+mn-ea"/>
                <a:cs typeface="+mn-cs"/>
              </a:rPr>
              <a:t>investigação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estratégica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proteção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medicina</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Explorar</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reequilíbrio</a:t>
            </a:r>
            <a:r>
              <a:rPr lang="en-US" sz="1200" kern="1200" dirty="0" smtClean="0">
                <a:solidFill>
                  <a:schemeClr val="tx1"/>
                </a:solidFill>
                <a:effectLst/>
                <a:latin typeface="+mn-lt"/>
                <a:ea typeface="+mn-ea"/>
                <a:cs typeface="+mn-cs"/>
              </a:rPr>
              <a:t> dos </a:t>
            </a:r>
            <a:r>
              <a:rPr lang="en-US" sz="1200" kern="1200" dirty="0" err="1" smtClean="0">
                <a:solidFill>
                  <a:schemeClr val="tx1"/>
                </a:solidFill>
                <a:effectLst/>
                <a:latin typeface="+mn-lt"/>
                <a:ea typeface="+mn-ea"/>
                <a:cs typeface="+mn-cs"/>
              </a:rPr>
              <a:t>orçamentos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investigação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aplicada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considerando</a:t>
            </a:r>
            <a:r>
              <a:rPr lang="en-US" sz="1200" kern="1200" dirty="0" smtClean="0">
                <a:solidFill>
                  <a:schemeClr val="tx1"/>
                </a:solidFill>
                <a:effectLst/>
                <a:latin typeface="+mn-lt"/>
                <a:ea typeface="+mn-ea"/>
                <a:cs typeface="+mn-cs"/>
              </a:rPr>
              <a:t> o facto de </a:t>
            </a:r>
            <a:r>
              <a:rPr lang="en-US" sz="1200" kern="1200" dirty="0" err="1" smtClean="0">
                <a:solidFill>
                  <a:schemeClr val="tx1"/>
                </a:solidFill>
                <a:effectLst/>
                <a:latin typeface="+mn-lt"/>
                <a:ea typeface="+mn-ea"/>
                <a:cs typeface="+mn-cs"/>
              </a:rPr>
              <a:t>que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percentagem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esmagadora</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exposição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humana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radiações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fins </a:t>
            </a:r>
            <a:r>
              <a:rPr lang="en-US" sz="1200" kern="1200" dirty="0" err="1" smtClean="0">
                <a:solidFill>
                  <a:schemeClr val="tx1"/>
                </a:solidFill>
                <a:effectLst/>
                <a:latin typeface="+mn-lt"/>
                <a:ea typeface="+mn-ea"/>
                <a:cs typeface="+mn-cs"/>
              </a:rPr>
              <a:t>médicos</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Reforçar</a:t>
            </a:r>
            <a:r>
              <a:rPr lang="en-US" sz="1200" kern="1200" dirty="0" smtClean="0">
                <a:solidFill>
                  <a:schemeClr val="tx1"/>
                </a:solidFill>
                <a:effectLst/>
                <a:latin typeface="+mn-lt"/>
                <a:ea typeface="+mn-ea"/>
                <a:cs typeface="+mn-cs"/>
              </a:rPr>
              <a:t> as </a:t>
            </a:r>
            <a:r>
              <a:rPr lang="en-US" sz="1200" kern="1200" dirty="0" err="1" smtClean="0">
                <a:solidFill>
                  <a:schemeClr val="tx1"/>
                </a:solidFill>
                <a:effectLst/>
                <a:latin typeface="+mn-lt"/>
                <a:ea typeface="+mn-ea"/>
                <a:cs typeface="+mn-cs"/>
              </a:rPr>
              <a:t>investigações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sobre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efeitos</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baixa</a:t>
            </a:r>
            <a:r>
              <a:rPr lang="en-US" sz="1200" kern="1200" dirty="0" smtClean="0">
                <a:solidFill>
                  <a:schemeClr val="tx1"/>
                </a:solidFill>
                <a:effectLst/>
                <a:latin typeface="+mn-lt"/>
                <a:ea typeface="+mn-ea"/>
                <a:cs typeface="+mn-cs"/>
              </a:rPr>
              <a:t> dose </a:t>
            </a:r>
            <a:r>
              <a:rPr lang="en-US" sz="1200" kern="1200" dirty="0" err="1" smtClean="0">
                <a:solidFill>
                  <a:schemeClr val="tx1"/>
                </a:solidFill>
                <a:effectLst/>
                <a:latin typeface="+mn-lt"/>
                <a:ea typeface="+mn-ea"/>
                <a:cs typeface="+mn-cs"/>
              </a:rPr>
              <a:t>sobre</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riscos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associados</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exposições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externas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internas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principalmente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crianças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mulheres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grávidas</a:t>
            </a:r>
            <a:r>
              <a:rPr lang="en-US" sz="1200" kern="1200" dirty="0" smtClean="0">
                <a:solidFill>
                  <a:schemeClr val="tx1"/>
                </a:solidFill>
                <a:effectLst/>
                <a:latin typeface="+mn-lt"/>
                <a:ea typeface="+mn-ea"/>
                <a:cs typeface="+mn-cs"/>
              </a:rPr>
              <a:t>, com o </a:t>
            </a:r>
            <a:r>
              <a:rPr lang="en-US" sz="1200" kern="1200" dirty="0" err="1" smtClean="0">
                <a:solidFill>
                  <a:schemeClr val="tx1"/>
                </a:solidFill>
                <a:effectLst/>
                <a:latin typeface="+mn-lt"/>
                <a:ea typeface="+mn-ea"/>
                <a:cs typeface="+mn-cs"/>
              </a:rPr>
              <a:t>objetivo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reduzir</a:t>
            </a:r>
            <a:r>
              <a:rPr lang="en-US" sz="1200" kern="1200" dirty="0" smtClean="0">
                <a:solidFill>
                  <a:schemeClr val="tx1"/>
                </a:solidFill>
                <a:effectLst/>
                <a:latin typeface="+mn-lt"/>
                <a:ea typeface="+mn-ea"/>
                <a:cs typeface="+mn-cs"/>
              </a:rPr>
              <a:t> as </a:t>
            </a:r>
            <a:r>
              <a:rPr lang="en-US" sz="1200" kern="1200" dirty="0" err="1" smtClean="0">
                <a:solidFill>
                  <a:schemeClr val="tx1"/>
                </a:solidFill>
                <a:effectLst/>
                <a:latin typeface="+mn-lt"/>
                <a:ea typeface="+mn-ea"/>
                <a:cs typeface="+mn-cs"/>
              </a:rPr>
              <a:t>incertezas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estimativas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risco</a:t>
            </a:r>
            <a:r>
              <a:rPr lang="en-US" sz="1200" kern="1200" dirty="0" smtClean="0">
                <a:solidFill>
                  <a:schemeClr val="tx1"/>
                </a:solidFill>
                <a:effectLst/>
                <a:latin typeface="+mn-lt"/>
                <a:ea typeface="+mn-ea"/>
                <a:cs typeface="+mn-cs"/>
              </a:rPr>
              <a:t> com </a:t>
            </a:r>
            <a:r>
              <a:rPr lang="en-US" sz="1200" kern="1200" dirty="0" err="1" smtClean="0">
                <a:solidFill>
                  <a:schemeClr val="tx1"/>
                </a:solidFill>
                <a:effectLst/>
                <a:latin typeface="+mn-lt"/>
                <a:ea typeface="+mn-ea"/>
                <a:cs typeface="+mn-cs"/>
              </a:rPr>
              <a:t>baixa</a:t>
            </a:r>
            <a:r>
              <a:rPr lang="en-US" sz="1200" kern="1200" dirty="0" smtClean="0">
                <a:solidFill>
                  <a:schemeClr val="tx1"/>
                </a:solidFill>
                <a:effectLst/>
                <a:latin typeface="+mn-lt"/>
                <a:ea typeface="+mn-ea"/>
                <a:cs typeface="+mn-cs"/>
              </a:rPr>
              <a:t> dose;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Estudar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ocorrência</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mecanismos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diferenças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individuais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radiossensibilidade</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hiper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sensibilidade</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radiação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ionizante</a:t>
            </a:r>
            <a:r>
              <a:rPr lang="en-US" sz="1200" kern="1200" dirty="0" smtClean="0">
                <a:solidFill>
                  <a:schemeClr val="tx1"/>
                </a:solidFill>
                <a:effectLst/>
                <a:latin typeface="+mn-lt"/>
                <a:ea typeface="+mn-ea"/>
                <a:cs typeface="+mn-cs"/>
              </a:rPr>
              <a:t> e o </a:t>
            </a:r>
            <a:r>
              <a:rPr lang="en-US" sz="1200" kern="1200" dirty="0" err="1" smtClean="0">
                <a:solidFill>
                  <a:schemeClr val="tx1"/>
                </a:solidFill>
                <a:effectLst/>
                <a:latin typeface="+mn-lt"/>
                <a:ea typeface="+mn-ea"/>
                <a:cs typeface="+mn-cs"/>
              </a:rPr>
              <a:t>seu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potencial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impacto</a:t>
            </a:r>
            <a:r>
              <a:rPr lang="en-US" sz="1200" kern="1200" dirty="0" smtClean="0">
                <a:solidFill>
                  <a:schemeClr val="tx1"/>
                </a:solidFill>
                <a:effectLst/>
                <a:latin typeface="+mn-lt"/>
                <a:ea typeface="+mn-ea"/>
                <a:cs typeface="+mn-cs"/>
              </a:rPr>
              <a:t> no </a:t>
            </a:r>
            <a:r>
              <a:rPr lang="en-US" sz="1200" kern="1200" dirty="0" err="1" smtClean="0">
                <a:solidFill>
                  <a:schemeClr val="tx1"/>
                </a:solidFill>
                <a:effectLst/>
                <a:latin typeface="+mn-lt"/>
                <a:ea typeface="+mn-ea"/>
                <a:cs typeface="+mn-cs"/>
              </a:rPr>
              <a:t>sistema</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nas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práticas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proteção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Explorar</a:t>
            </a:r>
            <a:r>
              <a:rPr lang="en-US" sz="1200" kern="1200" dirty="0" smtClean="0">
                <a:solidFill>
                  <a:schemeClr val="tx1"/>
                </a:solidFill>
                <a:effectLst/>
                <a:latin typeface="+mn-lt"/>
                <a:ea typeface="+mn-ea"/>
                <a:cs typeface="+mn-cs"/>
              </a:rPr>
              <a:t> as </a:t>
            </a:r>
            <a:r>
              <a:rPr lang="en-US" sz="1200" kern="1200" dirty="0" err="1" smtClean="0">
                <a:solidFill>
                  <a:schemeClr val="tx1"/>
                </a:solidFill>
                <a:effectLst/>
                <a:latin typeface="+mn-lt"/>
                <a:ea typeface="+mn-ea"/>
                <a:cs typeface="+mn-cs"/>
              </a:rPr>
              <a:t>possibilidades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identificação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marcadores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biológicos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específicos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radiação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ionizante</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Fazer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avançar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investigação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áreas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especializadas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efeitos</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radiação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como</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caracterização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efeitos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determinísticos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efeitos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cardiovasculares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tratamentos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aplicados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indivíduos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sobreexpostos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acidentalmente</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Promover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investigação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melhorar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métodos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avaliação</a:t>
            </a:r>
            <a:r>
              <a:rPr lang="en-US" sz="1200" kern="1200" dirty="0" smtClean="0">
                <a:solidFill>
                  <a:schemeClr val="tx1"/>
                </a:solidFill>
                <a:effectLst/>
                <a:latin typeface="+mn-lt"/>
                <a:ea typeface="+mn-ea"/>
                <a:cs typeface="+mn-cs"/>
              </a:rPr>
              <a:t> da dose </a:t>
            </a:r>
            <a:r>
              <a:rPr lang="en-US" sz="1200" kern="1200" dirty="0" err="1" smtClean="0">
                <a:solidFill>
                  <a:schemeClr val="tx1"/>
                </a:solidFill>
                <a:effectLst/>
                <a:latin typeface="+mn-lt"/>
                <a:ea typeface="+mn-ea"/>
                <a:cs typeface="+mn-cs"/>
              </a:rPr>
              <a:t>absorvida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incluindo</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dosimetria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pacientes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utilizam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fontes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radioativas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seladas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dosimetria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radioterapia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externa</a:t>
            </a:r>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06 </a:t>
            </a:r>
            <a:r>
              <a:rPr lang="en-US" sz="1200" kern="1200" dirty="0" err="1" smtClean="0">
                <a:solidFill>
                  <a:schemeClr val="tx1"/>
                </a:solidFill>
                <a:effectLst/>
                <a:latin typeface="+mn-lt"/>
                <a:ea typeface="+mn-ea"/>
                <a:cs typeface="+mn-cs"/>
              </a:rPr>
              <a:t>Aumentar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disponibilidade</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qualidade</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informações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globais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sobre</a:t>
            </a:r>
            <a:r>
              <a:rPr lang="en-US" sz="1200" kern="1200" dirty="0" smtClean="0">
                <a:solidFill>
                  <a:schemeClr val="tx1"/>
                </a:solidFill>
                <a:effectLst/>
                <a:latin typeface="+mn-lt"/>
                <a:ea typeface="+mn-ea"/>
                <a:cs typeface="+mn-cs"/>
              </a:rPr>
              <a:t> as </a:t>
            </a:r>
            <a:r>
              <a:rPr lang="en-US" sz="1200" kern="1200" dirty="0" err="1" smtClean="0">
                <a:solidFill>
                  <a:schemeClr val="tx1"/>
                </a:solidFill>
                <a:effectLst/>
                <a:latin typeface="+mn-lt"/>
                <a:ea typeface="+mn-ea"/>
                <a:cs typeface="+mn-cs"/>
              </a:rPr>
              <a:t>exposições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ocupacionais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medicina</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Melhorar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recolha</a:t>
            </a:r>
            <a:r>
              <a:rPr lang="en-US" sz="1200" kern="1200" dirty="0" smtClean="0">
                <a:solidFill>
                  <a:schemeClr val="tx1"/>
                </a:solidFill>
                <a:effectLst/>
                <a:latin typeface="+mn-lt"/>
                <a:ea typeface="+mn-ea"/>
                <a:cs typeface="+mn-cs"/>
              </a:rPr>
              <a:t> de dados de </a:t>
            </a:r>
            <a:r>
              <a:rPr lang="en-US" sz="1200" kern="1200" dirty="0" err="1" smtClean="0">
                <a:solidFill>
                  <a:schemeClr val="tx1"/>
                </a:solidFill>
                <a:effectLst/>
                <a:latin typeface="+mn-lt"/>
                <a:ea typeface="+mn-ea"/>
                <a:cs typeface="+mn-cs"/>
              </a:rPr>
              <a:t>dosímetria</a:t>
            </a:r>
            <a:r>
              <a:rPr lang="en-US" sz="1200" kern="1200" dirty="0" smtClean="0">
                <a:solidFill>
                  <a:schemeClr val="tx1"/>
                </a:solidFill>
                <a:effectLst/>
                <a:latin typeface="+mn-lt"/>
                <a:ea typeface="+mn-ea"/>
                <a:cs typeface="+mn-cs"/>
              </a:rPr>
              <a:t> e as </a:t>
            </a:r>
            <a:r>
              <a:rPr lang="en-US" sz="1200" kern="1200" dirty="0" err="1" smtClean="0">
                <a:solidFill>
                  <a:schemeClr val="tx1"/>
                </a:solidFill>
                <a:effectLst/>
                <a:latin typeface="+mn-lt"/>
                <a:ea typeface="+mn-ea"/>
                <a:cs typeface="+mn-cs"/>
              </a:rPr>
              <a:t>tendências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exposições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globais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especialmente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países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rendimentos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médios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baixos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fomentando</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cooperação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internacional</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Melhorar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recolha</a:t>
            </a:r>
            <a:r>
              <a:rPr lang="en-US" sz="1200" kern="1200" dirty="0" smtClean="0">
                <a:solidFill>
                  <a:schemeClr val="tx1"/>
                </a:solidFill>
                <a:effectLst/>
                <a:latin typeface="+mn-lt"/>
                <a:ea typeface="+mn-ea"/>
                <a:cs typeface="+mn-cs"/>
              </a:rPr>
              <a:t> de dados </a:t>
            </a:r>
            <a:r>
              <a:rPr lang="en-US" sz="1200" kern="1200" dirty="0" err="1" smtClean="0">
                <a:solidFill>
                  <a:schemeClr val="tx1"/>
                </a:solidFill>
                <a:effectLst/>
                <a:latin typeface="+mn-lt"/>
                <a:ea typeface="+mn-ea"/>
                <a:cs typeface="+mn-cs"/>
              </a:rPr>
              <a:t>gerais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sobre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exposições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ocupacionais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medicina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como</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impacto</a:t>
            </a:r>
            <a:r>
              <a:rPr lang="en-US" sz="1200" kern="1200" dirty="0" smtClean="0">
                <a:solidFill>
                  <a:schemeClr val="tx1"/>
                </a:solidFill>
                <a:effectLst/>
                <a:latin typeface="+mn-lt"/>
                <a:ea typeface="+mn-ea"/>
                <a:cs typeface="+mn-cs"/>
              </a:rPr>
              <a:t> das </a:t>
            </a:r>
            <a:r>
              <a:rPr lang="en-US" sz="1200" kern="1200" dirty="0" err="1" smtClean="0">
                <a:solidFill>
                  <a:schemeClr val="tx1"/>
                </a:solidFill>
                <a:effectLst/>
                <a:latin typeface="+mn-lt"/>
                <a:ea typeface="+mn-ea"/>
                <a:cs typeface="+mn-cs"/>
              </a:rPr>
              <a:t>medidas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protecção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aplicadas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prática</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Disponibilizar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dados </a:t>
            </a:r>
            <a:r>
              <a:rPr lang="en-US" sz="1200" kern="1200" dirty="0" err="1" smtClean="0">
                <a:solidFill>
                  <a:schemeClr val="tx1"/>
                </a:solidFill>
                <a:effectLst/>
                <a:latin typeface="+mn-lt"/>
                <a:ea typeface="+mn-ea"/>
                <a:cs typeface="+mn-cs"/>
              </a:rPr>
              <a:t>como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ferramenta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gestão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qualidade</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análise</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tendências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tomadas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decisão</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alocação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recursos</a:t>
            </a:r>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07 </a:t>
            </a:r>
            <a:r>
              <a:rPr lang="en-US" sz="1200" kern="1200" dirty="0" err="1" smtClean="0">
                <a:solidFill>
                  <a:schemeClr val="tx1"/>
                </a:solidFill>
                <a:effectLst/>
                <a:latin typeface="+mn-lt"/>
                <a:ea typeface="+mn-ea"/>
                <a:cs typeface="+mn-cs"/>
              </a:rPr>
              <a:t>Melhorar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prevenção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incidentes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acidentes</a:t>
            </a:r>
            <a:r>
              <a:rPr lang="en-US" sz="1200" kern="1200" dirty="0" smtClean="0">
                <a:solidFill>
                  <a:schemeClr val="tx1"/>
                </a:solidFill>
                <a:effectLst/>
                <a:latin typeface="+mn-lt"/>
                <a:ea typeface="+mn-ea"/>
                <a:cs typeface="+mn-cs"/>
              </a:rPr>
              <a:t> com </a:t>
            </a:r>
            <a:r>
              <a:rPr lang="en-US" sz="1200" kern="1200" dirty="0" err="1" smtClean="0">
                <a:solidFill>
                  <a:schemeClr val="tx1"/>
                </a:solidFill>
                <a:effectLst/>
                <a:latin typeface="+mn-lt"/>
                <a:ea typeface="+mn-ea"/>
                <a:cs typeface="+mn-cs"/>
              </a:rPr>
              <a:t>radiação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utilizada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contexto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clínico</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Implementar</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apoiar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sistemas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voluntários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relatórios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segurança</a:t>
            </a:r>
            <a:r>
              <a:rPr lang="en-US" sz="1200" kern="1200" dirty="0" smtClean="0">
                <a:solidFill>
                  <a:schemeClr val="tx1"/>
                </a:solidFill>
                <a:effectLst/>
                <a:latin typeface="+mn-lt"/>
                <a:ea typeface="+mn-ea"/>
                <a:cs typeface="+mn-cs"/>
              </a:rPr>
              <a:t> com o </a:t>
            </a:r>
            <a:r>
              <a:rPr lang="en-US" sz="1200" kern="1200" dirty="0" err="1" smtClean="0">
                <a:solidFill>
                  <a:schemeClr val="tx1"/>
                </a:solidFill>
                <a:effectLst/>
                <a:latin typeface="+mn-lt"/>
                <a:ea typeface="+mn-ea"/>
                <a:cs typeface="+mn-cs"/>
              </a:rPr>
              <a:t>objetivo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aprender</a:t>
            </a:r>
            <a:r>
              <a:rPr lang="en-US" sz="1200" kern="1200" dirty="0" smtClean="0">
                <a:solidFill>
                  <a:schemeClr val="tx1"/>
                </a:solidFill>
                <a:effectLst/>
                <a:latin typeface="+mn-lt"/>
                <a:ea typeface="+mn-ea"/>
                <a:cs typeface="+mn-cs"/>
              </a:rPr>
              <a:t> com a </a:t>
            </a:r>
            <a:r>
              <a:rPr lang="en-US" sz="1200" kern="1200" dirty="0" err="1" smtClean="0">
                <a:solidFill>
                  <a:schemeClr val="tx1"/>
                </a:solidFill>
                <a:effectLst/>
                <a:latin typeface="+mn-lt"/>
                <a:ea typeface="+mn-ea"/>
                <a:cs typeface="+mn-cs"/>
              </a:rPr>
              <a:t>experiência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adquirida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eventos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relacionados</a:t>
            </a:r>
            <a:r>
              <a:rPr lang="en-US" sz="1200" kern="1200" dirty="0" smtClean="0">
                <a:solidFill>
                  <a:schemeClr val="tx1"/>
                </a:solidFill>
                <a:effectLst/>
                <a:latin typeface="+mn-lt"/>
                <a:ea typeface="+mn-ea"/>
                <a:cs typeface="+mn-cs"/>
              </a:rPr>
              <a:t> com a </a:t>
            </a:r>
            <a:r>
              <a:rPr lang="en-US" sz="1200" kern="1200" dirty="0" err="1" smtClean="0">
                <a:solidFill>
                  <a:schemeClr val="tx1"/>
                </a:solidFill>
                <a:effectLst/>
                <a:latin typeface="+mn-lt"/>
                <a:ea typeface="+mn-ea"/>
                <a:cs typeface="+mn-cs"/>
              </a:rPr>
              <a:t>segurança</a:t>
            </a:r>
            <a:r>
              <a:rPr lang="en-US" sz="1200" kern="1200" dirty="0" smtClean="0">
                <a:solidFill>
                  <a:schemeClr val="tx1"/>
                </a:solidFill>
                <a:effectLst/>
                <a:latin typeface="+mn-lt"/>
                <a:ea typeface="+mn-ea"/>
                <a:cs typeface="+mn-cs"/>
              </a:rPr>
              <a:t> no </a:t>
            </a:r>
            <a:r>
              <a:rPr lang="en-US" sz="1200" kern="1200" dirty="0" err="1" smtClean="0">
                <a:solidFill>
                  <a:schemeClr val="tx1"/>
                </a:solidFill>
                <a:effectLst/>
                <a:latin typeface="+mn-lt"/>
                <a:ea typeface="+mn-ea"/>
                <a:cs typeface="+mn-cs"/>
              </a:rPr>
              <a:t>uso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radiação</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Harmonizar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taxonomia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relativa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incidentes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acidentes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devidos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uso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radiação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como</a:t>
            </a:r>
            <a:r>
              <a:rPr lang="en-US" sz="1200" kern="1200" dirty="0" smtClean="0">
                <a:solidFill>
                  <a:schemeClr val="tx1"/>
                </a:solidFill>
                <a:effectLst/>
                <a:latin typeface="+mn-lt"/>
                <a:ea typeface="+mn-ea"/>
                <a:cs typeface="+mn-cs"/>
              </a:rPr>
              <a:t> as </a:t>
            </a:r>
            <a:r>
              <a:rPr lang="en-US" sz="1200" kern="1200" dirty="0" err="1" smtClean="0">
                <a:solidFill>
                  <a:schemeClr val="tx1"/>
                </a:solidFill>
                <a:effectLst/>
                <a:latin typeface="+mn-lt"/>
                <a:ea typeface="+mn-ea"/>
                <a:cs typeface="+mn-cs"/>
              </a:rPr>
              <a:t>ferramentas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comunicação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relacionadas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nomeadamente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escalas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severidade</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considerar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harmonização</a:t>
            </a:r>
            <a:r>
              <a:rPr lang="en-US" sz="1200" kern="1200" dirty="0" smtClean="0">
                <a:solidFill>
                  <a:schemeClr val="tx1"/>
                </a:solidFill>
                <a:effectLst/>
                <a:latin typeface="+mn-lt"/>
                <a:ea typeface="+mn-ea"/>
                <a:cs typeface="+mn-cs"/>
              </a:rPr>
              <a:t> com a </a:t>
            </a:r>
            <a:r>
              <a:rPr lang="en-US" sz="1200" kern="1200" dirty="0" err="1" smtClean="0">
                <a:solidFill>
                  <a:schemeClr val="tx1"/>
                </a:solidFill>
                <a:effectLst/>
                <a:latin typeface="+mn-lt"/>
                <a:ea typeface="+mn-ea"/>
                <a:cs typeface="+mn-cs"/>
              </a:rPr>
              <a:t>taxonomia</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segurança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noutras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áreas</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medicina</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Trabalhar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inclusão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todas</a:t>
            </a:r>
            <a:r>
              <a:rPr lang="en-US" sz="1200" kern="1200" dirty="0" smtClean="0">
                <a:solidFill>
                  <a:schemeClr val="tx1"/>
                </a:solidFill>
                <a:effectLst/>
                <a:latin typeface="+mn-lt"/>
                <a:ea typeface="+mn-ea"/>
                <a:cs typeface="+mn-cs"/>
              </a:rPr>
              <a:t> as </a:t>
            </a:r>
            <a:r>
              <a:rPr lang="en-US" sz="1200" kern="1200" dirty="0" err="1" smtClean="0">
                <a:solidFill>
                  <a:schemeClr val="tx1"/>
                </a:solidFill>
                <a:effectLst/>
                <a:latin typeface="+mn-lt"/>
                <a:ea typeface="+mn-ea"/>
                <a:cs typeface="+mn-cs"/>
              </a:rPr>
              <a:t>modalidades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clínicas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utilizam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ionizante</a:t>
            </a:r>
            <a:r>
              <a:rPr lang="en-US" sz="1200" kern="1200" dirty="0" smtClean="0">
                <a:solidFill>
                  <a:schemeClr val="tx1"/>
                </a:solidFill>
                <a:effectLst/>
                <a:latin typeface="+mn-lt"/>
                <a:ea typeface="+mn-ea"/>
                <a:cs typeface="+mn-cs"/>
              </a:rPr>
              <a:t> no </a:t>
            </a:r>
            <a:r>
              <a:rPr lang="en-US" sz="1200" kern="1200" dirty="0" err="1" smtClean="0">
                <a:solidFill>
                  <a:schemeClr val="tx1"/>
                </a:solidFill>
                <a:effectLst/>
                <a:latin typeface="+mn-lt"/>
                <a:ea typeface="+mn-ea"/>
                <a:cs typeface="+mn-cs"/>
              </a:rPr>
              <a:t>relatório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segurança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voluntário</a:t>
            </a:r>
            <a:r>
              <a:rPr lang="en-US" sz="1200" kern="1200" dirty="0" smtClean="0">
                <a:solidFill>
                  <a:schemeClr val="tx1"/>
                </a:solidFill>
                <a:effectLst/>
                <a:latin typeface="+mn-lt"/>
                <a:ea typeface="+mn-ea"/>
                <a:cs typeface="+mn-cs"/>
              </a:rPr>
              <a:t>, com </a:t>
            </a:r>
            <a:r>
              <a:rPr lang="en-US" sz="1200" kern="1200" dirty="0" err="1" smtClean="0">
                <a:solidFill>
                  <a:schemeClr val="tx1"/>
                </a:solidFill>
                <a:effectLst/>
                <a:latin typeface="+mn-lt"/>
                <a:ea typeface="+mn-ea"/>
                <a:cs typeface="+mn-cs"/>
              </a:rPr>
              <a:t>ênfase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braquiterapia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radiologia</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intervenção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medicina</a:t>
            </a:r>
            <a:r>
              <a:rPr lang="en-US" sz="1200" kern="1200" dirty="0" smtClean="0">
                <a:solidFill>
                  <a:schemeClr val="tx1"/>
                </a:solidFill>
                <a:effectLst/>
                <a:latin typeface="+mn-lt"/>
                <a:ea typeface="+mn-ea"/>
                <a:cs typeface="+mn-cs"/>
              </a:rPr>
              <a:t> nuclear </a:t>
            </a:r>
            <a:r>
              <a:rPr lang="en-US" sz="1200" kern="1200" dirty="0" err="1" smtClean="0">
                <a:solidFill>
                  <a:schemeClr val="tx1"/>
                </a:solidFill>
                <a:effectLst/>
                <a:latin typeface="+mn-lt"/>
                <a:ea typeface="+mn-ea"/>
                <a:cs typeface="+mn-cs"/>
              </a:rPr>
              <a:t>terapêutica</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radioterapia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externa</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Implementar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métodos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prospectivos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análise</a:t>
            </a:r>
            <a:r>
              <a:rPr lang="en-US" sz="1200" kern="1200" dirty="0" smtClean="0">
                <a:solidFill>
                  <a:schemeClr val="tx1"/>
                </a:solidFill>
                <a:effectLst/>
                <a:latin typeface="+mn-lt"/>
                <a:ea typeface="+mn-ea"/>
                <a:cs typeface="+mn-cs"/>
              </a:rPr>
              <a:t> dos </a:t>
            </a:r>
            <a:r>
              <a:rPr lang="en-US" sz="1200" kern="1200" dirty="0" err="1" smtClean="0">
                <a:solidFill>
                  <a:schemeClr val="tx1"/>
                </a:solidFill>
                <a:effectLst/>
                <a:latin typeface="+mn-lt"/>
                <a:ea typeface="+mn-ea"/>
                <a:cs typeface="+mn-cs"/>
              </a:rPr>
              <a:t>riscos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reforçar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segurança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prática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clínica</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Garantir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priorização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uma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verificação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independente</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segurança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etapas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críticas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componente</a:t>
            </a:r>
            <a:r>
              <a:rPr lang="en-US" sz="1200" kern="1200" dirty="0" smtClean="0">
                <a:solidFill>
                  <a:schemeClr val="tx1"/>
                </a:solidFill>
                <a:effectLst/>
                <a:latin typeface="+mn-lt"/>
                <a:ea typeface="+mn-ea"/>
                <a:cs typeface="+mn-cs"/>
              </a:rPr>
              <a:t> fundamental das </a:t>
            </a:r>
            <a:r>
              <a:rPr lang="en-US" sz="1200" kern="1200" dirty="0" err="1" smtClean="0">
                <a:solidFill>
                  <a:schemeClr val="tx1"/>
                </a:solidFill>
                <a:effectLst/>
                <a:latin typeface="+mn-lt"/>
                <a:ea typeface="+mn-ea"/>
                <a:cs typeface="+mn-cs"/>
              </a:rPr>
              <a:t>medidas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segurança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utilização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radiação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contexto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clínico</a:t>
            </a:r>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08 </a:t>
            </a:r>
            <a:r>
              <a:rPr lang="en-US" sz="1200" kern="1200" dirty="0" err="1" smtClean="0">
                <a:solidFill>
                  <a:schemeClr val="tx1"/>
                </a:solidFill>
                <a:effectLst/>
                <a:latin typeface="+mn-lt"/>
                <a:ea typeface="+mn-ea"/>
                <a:cs typeface="+mn-cs"/>
              </a:rPr>
              <a:t>Fortalecer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cultura</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segurança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área</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Estabelecer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segurança</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paciente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prioridade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estratégica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utilização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clínica</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radiação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ionizante</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reconhecer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liderança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como</a:t>
            </a:r>
            <a:r>
              <a:rPr lang="en-US" sz="1200" kern="1200" dirty="0" smtClean="0">
                <a:solidFill>
                  <a:schemeClr val="tx1"/>
                </a:solidFill>
                <a:effectLst/>
                <a:latin typeface="+mn-lt"/>
                <a:ea typeface="+mn-ea"/>
                <a:cs typeface="+mn-cs"/>
              </a:rPr>
              <a:t> um </a:t>
            </a:r>
            <a:r>
              <a:rPr lang="en-US" sz="1200" kern="1200" dirty="0" err="1" smtClean="0">
                <a:solidFill>
                  <a:schemeClr val="tx1"/>
                </a:solidFill>
                <a:effectLst/>
                <a:latin typeface="+mn-lt"/>
                <a:ea typeface="+mn-ea"/>
                <a:cs typeface="+mn-cs"/>
              </a:rPr>
              <a:t>elemento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crítico</a:t>
            </a:r>
            <a:r>
              <a:rPr lang="en-US" sz="1200" kern="1200" dirty="0" smtClean="0">
                <a:solidFill>
                  <a:schemeClr val="tx1"/>
                </a:solidFill>
                <a:effectLst/>
                <a:latin typeface="+mn-lt"/>
                <a:ea typeface="+mn-ea"/>
                <a:cs typeface="+mn-cs"/>
              </a:rPr>
              <a:t> no </a:t>
            </a:r>
            <a:r>
              <a:rPr lang="en-US" sz="1200" kern="1200" dirty="0" err="1" smtClean="0">
                <a:solidFill>
                  <a:schemeClr val="tx1"/>
                </a:solidFill>
                <a:effectLst/>
                <a:latin typeface="+mn-lt"/>
                <a:ea typeface="+mn-ea"/>
                <a:cs typeface="+mn-cs"/>
              </a:rPr>
              <a:t>fortalecimento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cultura</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segurança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Fomentar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cooperação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estreita</a:t>
            </a:r>
            <a:r>
              <a:rPr lang="en-US" sz="1200" kern="1200" dirty="0" smtClean="0">
                <a:solidFill>
                  <a:schemeClr val="tx1"/>
                </a:solidFill>
                <a:effectLst/>
                <a:latin typeface="+mn-lt"/>
                <a:ea typeface="+mn-ea"/>
                <a:cs typeface="+mn-cs"/>
              </a:rPr>
              <a:t> entre as </a:t>
            </a:r>
            <a:r>
              <a:rPr lang="en-US" sz="1200" kern="1200" dirty="0" err="1" smtClean="0">
                <a:solidFill>
                  <a:schemeClr val="tx1"/>
                </a:solidFill>
                <a:effectLst/>
                <a:latin typeface="+mn-lt"/>
                <a:ea typeface="+mn-ea"/>
                <a:cs typeface="+mn-cs"/>
              </a:rPr>
              <a:t>autoridades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reguladoras</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utilização</a:t>
            </a:r>
            <a:r>
              <a:rPr lang="en-US" sz="1200" kern="1200" dirty="0" smtClean="0">
                <a:solidFill>
                  <a:schemeClr val="tx1"/>
                </a:solidFill>
                <a:effectLst/>
                <a:latin typeface="+mn-lt"/>
                <a:ea typeface="+mn-ea"/>
                <a:cs typeface="+mn-cs"/>
              </a:rPr>
              <a:t> das </a:t>
            </a:r>
            <a:r>
              <a:rPr lang="en-US" sz="1200" kern="1200" dirty="0" err="1" smtClean="0">
                <a:solidFill>
                  <a:schemeClr val="tx1"/>
                </a:solidFill>
                <a:effectLst/>
                <a:latin typeface="+mn-lt"/>
                <a:ea typeface="+mn-ea"/>
                <a:cs typeface="+mn-cs"/>
              </a:rPr>
              <a:t>radiações</a:t>
            </a:r>
            <a:r>
              <a:rPr lang="en-US" sz="1200" kern="1200" dirty="0" smtClean="0">
                <a:solidFill>
                  <a:schemeClr val="tx1"/>
                </a:solidFill>
                <a:effectLst/>
                <a:latin typeface="+mn-lt"/>
                <a:ea typeface="+mn-ea"/>
                <a:cs typeface="+mn-cs"/>
              </a:rPr>
              <a:t>, as </a:t>
            </a:r>
            <a:r>
              <a:rPr lang="en-US" sz="1200" kern="1200" dirty="0" err="1" smtClean="0">
                <a:solidFill>
                  <a:schemeClr val="tx1"/>
                </a:solidFill>
                <a:effectLst/>
                <a:latin typeface="+mn-lt"/>
                <a:ea typeface="+mn-ea"/>
                <a:cs typeface="+mn-cs"/>
              </a:rPr>
              <a:t>autoridades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e as </a:t>
            </a:r>
            <a:r>
              <a:rPr lang="en-US" sz="1200" kern="1200" dirty="0" err="1" smtClean="0">
                <a:solidFill>
                  <a:schemeClr val="tx1"/>
                </a:solidFill>
                <a:effectLst/>
                <a:latin typeface="+mn-lt"/>
                <a:ea typeface="+mn-ea"/>
                <a:cs typeface="+mn-cs"/>
              </a:rPr>
              <a:t>associações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profissionais</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Fomentar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cooperação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estreita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matéria</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protecção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entre as </a:t>
            </a:r>
            <a:r>
              <a:rPr lang="en-US" sz="1200" kern="1200" dirty="0" err="1" smtClean="0">
                <a:solidFill>
                  <a:schemeClr val="tx1"/>
                </a:solidFill>
                <a:effectLst/>
                <a:latin typeface="+mn-lt"/>
                <a:ea typeface="+mn-ea"/>
                <a:cs typeface="+mn-cs"/>
              </a:rPr>
              <a:t>diferentes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disciplinas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envolvem</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aplicação</a:t>
            </a:r>
            <a:r>
              <a:rPr lang="en-US" sz="1200" kern="1200" dirty="0" smtClean="0">
                <a:solidFill>
                  <a:schemeClr val="tx1"/>
                </a:solidFill>
                <a:effectLst/>
                <a:latin typeface="+mn-lt"/>
                <a:ea typeface="+mn-ea"/>
                <a:cs typeface="+mn-cs"/>
              </a:rPr>
              <a:t> das </a:t>
            </a:r>
            <a:r>
              <a:rPr lang="en-US" sz="1200" kern="1200" dirty="0" err="1" smtClean="0">
                <a:solidFill>
                  <a:schemeClr val="tx1"/>
                </a:solidFill>
                <a:effectLst/>
                <a:latin typeface="+mn-lt"/>
                <a:ea typeface="+mn-ea"/>
                <a:cs typeface="+mn-cs"/>
              </a:rPr>
              <a:t>radiações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medicina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como</a:t>
            </a:r>
            <a:r>
              <a:rPr lang="en-US" sz="1200" kern="1200" dirty="0" smtClean="0">
                <a:solidFill>
                  <a:schemeClr val="tx1"/>
                </a:solidFill>
                <a:effectLst/>
                <a:latin typeface="+mn-lt"/>
                <a:ea typeface="+mn-ea"/>
                <a:cs typeface="+mn-cs"/>
              </a:rPr>
              <a:t> entre as </a:t>
            </a:r>
            <a:r>
              <a:rPr lang="en-US" sz="1200" kern="1200" dirty="0" err="1" smtClean="0">
                <a:solidFill>
                  <a:schemeClr val="tx1"/>
                </a:solidFill>
                <a:effectLst/>
                <a:latin typeface="+mn-lt"/>
                <a:ea typeface="+mn-ea"/>
                <a:cs typeface="+mn-cs"/>
              </a:rPr>
              <a:t>diferentes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áreas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dedicadas</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proteção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geral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incluindo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sociedades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profissionais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associações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doentes</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Aprender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sobre</a:t>
            </a:r>
            <a:r>
              <a:rPr lang="en-US" sz="1200" kern="1200" dirty="0" smtClean="0">
                <a:solidFill>
                  <a:schemeClr val="tx1"/>
                </a:solidFill>
                <a:effectLst/>
                <a:latin typeface="+mn-lt"/>
                <a:ea typeface="+mn-ea"/>
                <a:cs typeface="+mn-cs"/>
              </a:rPr>
              <a:t> as </a:t>
            </a:r>
            <a:r>
              <a:rPr lang="en-US" sz="1200" kern="1200" dirty="0" err="1" smtClean="0">
                <a:solidFill>
                  <a:schemeClr val="tx1"/>
                </a:solidFill>
                <a:effectLst/>
                <a:latin typeface="+mn-lt"/>
                <a:ea typeface="+mn-ea"/>
                <a:cs typeface="+mn-cs"/>
              </a:rPr>
              <a:t>melhores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práticas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incutir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cultura</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segurança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proveniente</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outras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áreas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como</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indústria</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energia</a:t>
            </a:r>
            <a:r>
              <a:rPr lang="en-US" sz="1200" kern="1200" dirty="0" smtClean="0">
                <a:solidFill>
                  <a:schemeClr val="tx1"/>
                </a:solidFill>
                <a:effectLst/>
                <a:latin typeface="+mn-lt"/>
                <a:ea typeface="+mn-ea"/>
                <a:cs typeface="+mn-cs"/>
              </a:rPr>
              <a:t> nuclear e a </a:t>
            </a:r>
            <a:r>
              <a:rPr lang="en-US" sz="1200" kern="1200" dirty="0" err="1" smtClean="0">
                <a:solidFill>
                  <a:schemeClr val="tx1"/>
                </a:solidFill>
                <a:effectLst/>
                <a:latin typeface="+mn-lt"/>
                <a:ea typeface="+mn-ea"/>
                <a:cs typeface="+mn-cs"/>
              </a:rPr>
              <a:t>indústria</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aviação</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Apoiar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integração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aspectos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proteção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avaliação</a:t>
            </a:r>
            <a:r>
              <a:rPr lang="en-US" sz="1200" kern="1200" dirty="0" smtClean="0">
                <a:solidFill>
                  <a:schemeClr val="tx1"/>
                </a:solidFill>
                <a:effectLst/>
                <a:latin typeface="+mn-lt"/>
                <a:ea typeface="+mn-ea"/>
                <a:cs typeface="+mn-cs"/>
              </a:rPr>
              <a:t> das </a:t>
            </a:r>
            <a:r>
              <a:rPr lang="en-US" sz="1200" kern="1200" dirty="0" err="1" smtClean="0">
                <a:solidFill>
                  <a:schemeClr val="tx1"/>
                </a:solidFill>
                <a:effectLst/>
                <a:latin typeface="+mn-lt"/>
                <a:ea typeface="+mn-ea"/>
                <a:cs typeface="+mn-cs"/>
              </a:rPr>
              <a:t>tecnologias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a:t>
            </a:r>
            <a:br>
              <a:rPr lang="en-US" sz="1200" kern="1200" dirty="0" smtClean="0">
                <a:solidFill>
                  <a:schemeClr val="tx1"/>
                </a:solidFill>
                <a:effectLst/>
                <a:latin typeface="+mn-lt"/>
                <a:ea typeface="+mn-ea"/>
                <a:cs typeface="+mn-cs"/>
              </a:rPr>
            </a:br>
            <a:r>
              <a:rPr lang="en-US" sz="1200" dirty="0" smtClean="0">
                <a:effectLst/>
                <a:latin typeface="Wingdings"/>
              </a:rPr>
              <a:t> </a:t>
            </a:r>
            <a:r>
              <a:rPr lang="en-US" sz="1200" kern="1200" dirty="0" err="1" smtClean="0">
                <a:solidFill>
                  <a:schemeClr val="tx1"/>
                </a:solidFill>
                <a:effectLst/>
                <a:latin typeface="+mn-lt"/>
                <a:ea typeface="+mn-ea"/>
                <a:cs typeface="+mn-cs"/>
              </a:rPr>
              <a:t>Trabalhar</a:t>
            </a:r>
            <a:r>
              <a:rPr lang="en-US" sz="1200" kern="1200" dirty="0" smtClean="0">
                <a:solidFill>
                  <a:schemeClr val="tx1"/>
                </a:solidFill>
                <a:effectLst/>
                <a:latin typeface="+mn-lt"/>
                <a:ea typeface="+mn-ea"/>
                <a:cs typeface="+mn-cs"/>
              </a:rPr>
              <a:t> no </a:t>
            </a:r>
            <a:r>
              <a:rPr lang="en-US" sz="1200" kern="1200" dirty="0" err="1" smtClean="0">
                <a:solidFill>
                  <a:schemeClr val="tx1"/>
                </a:solidFill>
                <a:effectLst/>
                <a:latin typeface="+mn-lt"/>
                <a:ea typeface="+mn-ea"/>
                <a:cs typeface="+mn-cs"/>
              </a:rPr>
              <a:t>sentido</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reconhecimento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física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médica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profissão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independente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a:t>
            </a:r>
            <a:endParaRPr lang="en-US" dirty="0" smtClean="0"/>
          </a:p>
          <a:p>
            <a:r>
              <a:rPr lang="en-US" sz="1200" kern="1200" dirty="0" err="1" smtClean="0">
                <a:solidFill>
                  <a:schemeClr val="tx1"/>
                </a:solidFill>
                <a:effectLst/>
                <a:latin typeface="+mn-lt"/>
                <a:ea typeface="+mn-ea"/>
                <a:cs typeface="+mn-cs"/>
              </a:rPr>
              <a:t>área</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com </a:t>
            </a:r>
            <a:r>
              <a:rPr lang="en-US" sz="1200" kern="1200" dirty="0" err="1" smtClean="0">
                <a:solidFill>
                  <a:schemeClr val="tx1"/>
                </a:solidFill>
                <a:effectLst/>
                <a:latin typeface="+mn-lt"/>
                <a:ea typeface="+mn-ea"/>
                <a:cs typeface="+mn-cs"/>
              </a:rPr>
              <a:t>responsabilidades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área</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protecção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Melhorar</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intercâmbio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informações</a:t>
            </a:r>
            <a:r>
              <a:rPr lang="en-US" sz="1200" kern="1200" dirty="0" smtClean="0">
                <a:solidFill>
                  <a:schemeClr val="tx1"/>
                </a:solidFill>
                <a:effectLst/>
                <a:latin typeface="+mn-lt"/>
                <a:ea typeface="+mn-ea"/>
                <a:cs typeface="+mn-cs"/>
              </a:rPr>
              <a:t> entre pares </a:t>
            </a:r>
            <a:r>
              <a:rPr lang="en-US" sz="1200" kern="1200" dirty="0" err="1" smtClean="0">
                <a:solidFill>
                  <a:schemeClr val="tx1"/>
                </a:solidFill>
                <a:effectLst/>
                <a:latin typeface="+mn-lt"/>
                <a:ea typeface="+mn-ea"/>
                <a:cs typeface="+mn-cs"/>
              </a:rPr>
              <a:t>sobre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protecção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questões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relacionadas</a:t>
            </a:r>
            <a:r>
              <a:rPr lang="en-US" sz="1200" kern="1200" dirty="0" smtClean="0">
                <a:solidFill>
                  <a:schemeClr val="tx1"/>
                </a:solidFill>
                <a:effectLst/>
                <a:latin typeface="+mn-lt"/>
                <a:ea typeface="+mn-ea"/>
                <a:cs typeface="+mn-cs"/>
              </a:rPr>
              <a:t> com a </a:t>
            </a:r>
            <a:r>
              <a:rPr lang="en-US" sz="1200" kern="1200" dirty="0" err="1" smtClean="0">
                <a:solidFill>
                  <a:schemeClr val="tx1"/>
                </a:solidFill>
                <a:effectLst/>
                <a:latin typeface="+mn-lt"/>
                <a:ea typeface="+mn-ea"/>
                <a:cs typeface="+mn-cs"/>
              </a:rPr>
              <a:t>segurança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utilizando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avanços</a:t>
            </a:r>
            <a:r>
              <a:rPr lang="en-US" sz="1200" kern="1200" dirty="0" smtClean="0">
                <a:solidFill>
                  <a:schemeClr val="tx1"/>
                </a:solidFill>
                <a:effectLst/>
                <a:latin typeface="+mn-lt"/>
                <a:ea typeface="+mn-ea"/>
                <a:cs typeface="+mn-cs"/>
              </a:rPr>
              <a:t> das </a:t>
            </a:r>
            <a:r>
              <a:rPr lang="en-US" sz="1200" kern="1200" dirty="0" err="1" smtClean="0">
                <a:solidFill>
                  <a:schemeClr val="tx1"/>
                </a:solidFill>
                <a:effectLst/>
                <a:latin typeface="+mn-lt"/>
                <a:ea typeface="+mn-ea"/>
                <a:cs typeface="+mn-cs"/>
              </a:rPr>
              <a:t>tecnologias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informação</a:t>
            </a:r>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09 </a:t>
            </a:r>
            <a:r>
              <a:rPr lang="en-US" sz="1200" kern="1200" dirty="0" err="1" smtClean="0">
                <a:solidFill>
                  <a:schemeClr val="tx1"/>
                </a:solidFill>
                <a:effectLst/>
                <a:latin typeface="+mn-lt"/>
                <a:ea typeface="+mn-ea"/>
                <a:cs typeface="+mn-cs"/>
              </a:rPr>
              <a:t>Fomentar</a:t>
            </a:r>
            <a:r>
              <a:rPr lang="en-US" sz="1200" kern="1200" dirty="0" smtClean="0">
                <a:solidFill>
                  <a:schemeClr val="tx1"/>
                </a:solidFill>
                <a:effectLst/>
                <a:latin typeface="+mn-lt"/>
                <a:ea typeface="+mn-ea"/>
                <a:cs typeface="+mn-cs"/>
              </a:rPr>
              <a:t> um </a:t>
            </a:r>
            <a:r>
              <a:rPr lang="en-US" sz="1200" kern="1200" dirty="0" err="1" smtClean="0">
                <a:solidFill>
                  <a:schemeClr val="tx1"/>
                </a:solidFill>
                <a:effectLst/>
                <a:latin typeface="+mn-lt"/>
                <a:ea typeface="+mn-ea"/>
                <a:cs typeface="+mn-cs"/>
              </a:rPr>
              <a:t>melhor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diálogo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sobre</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risco-benefício</a:t>
            </a:r>
            <a:r>
              <a:rPr lang="en-US" sz="1200" kern="1200" dirty="0" smtClean="0">
                <a:solidFill>
                  <a:schemeClr val="tx1"/>
                </a:solidFill>
                <a:effectLst/>
                <a:latin typeface="+mn-lt"/>
                <a:ea typeface="+mn-ea"/>
                <a:cs typeface="+mn-cs"/>
              </a:rPr>
              <a:t> no </a:t>
            </a:r>
            <a:r>
              <a:rPr lang="en-US" sz="1200" kern="1200" dirty="0" err="1" smtClean="0">
                <a:solidFill>
                  <a:schemeClr val="tx1"/>
                </a:solidFill>
                <a:effectLst/>
                <a:latin typeface="+mn-lt"/>
                <a:ea typeface="+mn-ea"/>
                <a:cs typeface="+mn-cs"/>
              </a:rPr>
              <a:t>uso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radiação</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Aumentar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conscientização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sobre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benefícios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riscos</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utilização</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radiação</a:t>
            </a:r>
            <a:r>
              <a:rPr lang="en-US" sz="1200" kern="1200" dirty="0" smtClean="0">
                <a:solidFill>
                  <a:schemeClr val="tx1"/>
                </a:solidFill>
                <a:effectLst/>
                <a:latin typeface="+mn-lt"/>
                <a:ea typeface="+mn-ea"/>
                <a:cs typeface="+mn-cs"/>
              </a:rPr>
              <a:t> entre </a:t>
            </a:r>
            <a:r>
              <a:rPr lang="en-US" sz="1200" kern="1200" dirty="0" err="1" smtClean="0">
                <a:solidFill>
                  <a:schemeClr val="tx1"/>
                </a:solidFill>
                <a:effectLst/>
                <a:latin typeface="+mn-lt"/>
                <a:ea typeface="+mn-ea"/>
                <a:cs typeface="+mn-cs"/>
              </a:rPr>
              <a:t>profissionais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pacientes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público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geral</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Apoiar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melhoria</a:t>
            </a:r>
            <a:r>
              <a:rPr lang="en-US" sz="1200" kern="1200" dirty="0" smtClean="0">
                <a:solidFill>
                  <a:schemeClr val="tx1"/>
                </a:solidFill>
                <a:effectLst/>
                <a:latin typeface="+mn-lt"/>
                <a:ea typeface="+mn-ea"/>
                <a:cs typeface="+mn-cs"/>
              </a:rPr>
              <a:t> das </a:t>
            </a:r>
            <a:r>
              <a:rPr lang="en-US" sz="1200" kern="1200" dirty="0" err="1" smtClean="0">
                <a:solidFill>
                  <a:schemeClr val="tx1"/>
                </a:solidFill>
                <a:effectLst/>
                <a:latin typeface="+mn-lt"/>
                <a:ea typeface="+mn-ea"/>
                <a:cs typeface="+mn-cs"/>
              </a:rPr>
              <a:t>competências</a:t>
            </a:r>
            <a:r>
              <a:rPr lang="en-US" sz="1200" kern="1200" dirty="0" smtClean="0">
                <a:solidFill>
                  <a:schemeClr val="tx1"/>
                </a:solidFill>
                <a:effectLst/>
                <a:latin typeface="+mn-lt"/>
                <a:ea typeface="+mn-ea"/>
                <a:cs typeface="+mn-cs"/>
              </a:rPr>
              <a:t> dos </a:t>
            </a:r>
            <a:r>
              <a:rPr lang="en-US" sz="1200" kern="1200" dirty="0" err="1" smtClean="0">
                <a:solidFill>
                  <a:schemeClr val="tx1"/>
                </a:solidFill>
                <a:effectLst/>
                <a:latin typeface="+mn-lt"/>
                <a:ea typeface="+mn-ea"/>
                <a:cs typeface="+mn-cs"/>
              </a:rPr>
              <a:t>prestadores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cuidados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e dos </a:t>
            </a:r>
            <a:r>
              <a:rPr lang="en-US" sz="1200" kern="1200" dirty="0" err="1" smtClean="0">
                <a:solidFill>
                  <a:schemeClr val="tx1"/>
                </a:solidFill>
                <a:effectLst/>
                <a:latin typeface="+mn-lt"/>
                <a:ea typeface="+mn-ea"/>
                <a:cs typeface="+mn-cs"/>
              </a:rPr>
              <a:t>profissionais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protecção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inerentes</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comunicação</a:t>
            </a:r>
            <a:r>
              <a:rPr lang="en-US" sz="1200" kern="1200" dirty="0" smtClean="0">
                <a:solidFill>
                  <a:schemeClr val="tx1"/>
                </a:solidFill>
                <a:effectLst/>
                <a:latin typeface="+mn-lt"/>
                <a:ea typeface="+mn-ea"/>
                <a:cs typeface="+mn-cs"/>
              </a:rPr>
              <a:t> dos </a:t>
            </a:r>
            <a:r>
              <a:rPr lang="en-US" sz="1200" kern="1200" dirty="0" err="1" smtClean="0">
                <a:solidFill>
                  <a:schemeClr val="tx1"/>
                </a:solidFill>
                <a:effectLst/>
                <a:latin typeface="+mn-lt"/>
                <a:ea typeface="+mn-ea"/>
                <a:cs typeface="+mn-cs"/>
              </a:rPr>
              <a:t>riscos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envolvendo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especialistas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técnicos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especialistas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comunicação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colaboração</a:t>
            </a:r>
            <a:r>
              <a:rPr lang="en-US" sz="1200" kern="1200" dirty="0" smtClean="0">
                <a:solidFill>
                  <a:schemeClr val="tx1"/>
                </a:solidFill>
                <a:effectLst/>
                <a:latin typeface="+mn-lt"/>
                <a:ea typeface="+mn-ea"/>
                <a:cs typeface="+mn-cs"/>
              </a:rPr>
              <a:t> com </a:t>
            </a:r>
            <a:r>
              <a:rPr lang="en-US" sz="1200" kern="1200" dirty="0" err="1" smtClean="0">
                <a:solidFill>
                  <a:schemeClr val="tx1"/>
                </a:solidFill>
                <a:effectLst/>
                <a:latin typeface="+mn-lt"/>
                <a:ea typeface="+mn-ea"/>
                <a:cs typeface="+mn-cs"/>
              </a:rPr>
              <a:t>associações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doentes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numa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acção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concertada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desenvolver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mensagens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claras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adequadas</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grupos-alvo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específicos</a:t>
            </a:r>
            <a:r>
              <a:rPr lang="en-US" sz="1200" kern="1200" dirty="0" smtClean="0">
                <a:solidFill>
                  <a:schemeClr val="tx1"/>
                </a:solidFill>
                <a:effectLst/>
                <a:latin typeface="+mn-lt"/>
                <a:ea typeface="+mn-ea"/>
                <a:cs typeface="+mn-cs"/>
              </a:rPr>
              <a:t>;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Trabalhar</a:t>
            </a:r>
            <a:r>
              <a:rPr lang="en-US" sz="1200" kern="1200" dirty="0" smtClean="0">
                <a:solidFill>
                  <a:schemeClr val="tx1"/>
                </a:solidFill>
                <a:effectLst/>
                <a:latin typeface="+mn-lt"/>
                <a:ea typeface="+mn-ea"/>
                <a:cs typeface="+mn-cs"/>
              </a:rPr>
              <a:t> no </a:t>
            </a:r>
            <a:r>
              <a:rPr lang="en-US" sz="1200" kern="1200" dirty="0" err="1" smtClean="0">
                <a:solidFill>
                  <a:schemeClr val="tx1"/>
                </a:solidFill>
                <a:effectLst/>
                <a:latin typeface="+mn-lt"/>
                <a:ea typeface="+mn-ea"/>
                <a:cs typeface="+mn-cs"/>
              </a:rPr>
              <a:t>sentido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fomentar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tomada</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decisão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informada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por</a:t>
            </a:r>
            <a:r>
              <a:rPr lang="en-US" sz="1200" kern="1200" dirty="0" smtClean="0">
                <a:solidFill>
                  <a:schemeClr val="tx1"/>
                </a:solidFill>
                <a:effectLst/>
                <a:latin typeface="+mn-lt"/>
                <a:ea typeface="+mn-ea"/>
                <a:cs typeface="+mn-cs"/>
              </a:rPr>
              <a:t> parte dos </a:t>
            </a:r>
            <a:r>
              <a:rPr lang="en-US" sz="1200" kern="1200" dirty="0" err="1" smtClean="0">
                <a:solidFill>
                  <a:schemeClr val="tx1"/>
                </a:solidFill>
                <a:effectLst/>
                <a:latin typeface="+mn-lt"/>
                <a:ea typeface="+mn-ea"/>
                <a:cs typeface="+mn-cs"/>
              </a:rPr>
              <a:t>pacientes</a:t>
            </a:r>
            <a:r>
              <a:rPr lang="en-US" sz="1200" kern="1200" dirty="0" smtClean="0">
                <a:solidFill>
                  <a:schemeClr val="tx1"/>
                </a:solidFill>
                <a:effectLst/>
                <a:latin typeface="+mn-lt"/>
                <a:ea typeface="+mn-ea"/>
                <a:cs typeface="+mn-cs"/>
              </a:rPr>
              <a:t>. 10 </a:t>
            </a:r>
            <a:r>
              <a:rPr lang="en-US" sz="1200" kern="1200" dirty="0" err="1" smtClean="0">
                <a:solidFill>
                  <a:schemeClr val="tx1"/>
                </a:solidFill>
                <a:effectLst/>
                <a:latin typeface="+mn-lt"/>
                <a:ea typeface="+mn-ea"/>
                <a:cs typeface="+mn-cs"/>
              </a:rPr>
              <a:t>Fortalecer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implementação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requisitos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segurança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nível</a:t>
            </a:r>
            <a:r>
              <a:rPr lang="en-US" sz="1200" kern="1200" dirty="0" smtClean="0">
                <a:solidFill>
                  <a:schemeClr val="tx1"/>
                </a:solidFill>
                <a:effectLst/>
                <a:latin typeface="+mn-lt"/>
                <a:ea typeface="+mn-ea"/>
                <a:cs typeface="+mn-cs"/>
              </a:rPr>
              <a:t> global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Desenvolver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orientações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práticas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proporcionem</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aplicação</a:t>
            </a:r>
            <a:r>
              <a:rPr lang="en-US" sz="1200" kern="1200" dirty="0" smtClean="0">
                <a:solidFill>
                  <a:schemeClr val="tx1"/>
                </a:solidFill>
                <a:effectLst/>
                <a:latin typeface="+mn-lt"/>
                <a:ea typeface="+mn-ea"/>
                <a:cs typeface="+mn-cs"/>
              </a:rPr>
              <a:t> das </a:t>
            </a:r>
            <a:r>
              <a:rPr lang="en-US" sz="1200" kern="1200" dirty="0" err="1" smtClean="0">
                <a:solidFill>
                  <a:schemeClr val="tx1"/>
                </a:solidFill>
                <a:effectLst/>
                <a:latin typeface="+mn-lt"/>
                <a:ea typeface="+mn-ea"/>
                <a:cs typeface="+mn-cs"/>
              </a:rPr>
              <a:t>Normas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Básicas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Internacionais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Segurança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cuidados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de forma global; </a:t>
            </a:r>
            <a:endParaRPr lang="en-US" dirty="0" smtClean="0"/>
          </a:p>
          <a:p>
            <a:r>
              <a:rPr lang="en-US" sz="1200" dirty="0" smtClean="0">
                <a:effectLst/>
                <a:latin typeface="Wingdings"/>
              </a:rPr>
              <a:t> </a:t>
            </a:r>
            <a:r>
              <a:rPr lang="en-US" sz="1200" kern="1200" dirty="0" err="1" smtClean="0">
                <a:solidFill>
                  <a:schemeClr val="tx1"/>
                </a:solidFill>
                <a:effectLst/>
                <a:latin typeface="+mn-lt"/>
                <a:ea typeface="+mn-ea"/>
                <a:cs typeface="+mn-cs"/>
              </a:rPr>
              <a:t>Promover</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estabelecimento</a:t>
            </a:r>
            <a:r>
              <a:rPr lang="en-US" sz="1200" kern="1200" dirty="0" smtClean="0">
                <a:solidFill>
                  <a:schemeClr val="tx1"/>
                </a:solidFill>
                <a:effectLst/>
                <a:latin typeface="+mn-lt"/>
                <a:ea typeface="+mn-ea"/>
                <a:cs typeface="+mn-cs"/>
              </a:rPr>
              <a:t> de um </a:t>
            </a:r>
            <a:r>
              <a:rPr lang="en-US" sz="1200" kern="1200" dirty="0" err="1" smtClean="0">
                <a:solidFill>
                  <a:schemeClr val="tx1"/>
                </a:solidFill>
                <a:effectLst/>
                <a:latin typeface="+mn-lt"/>
                <a:ea typeface="+mn-ea"/>
                <a:cs typeface="+mn-cs"/>
              </a:rPr>
              <a:t>quadro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legislativo</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administrativo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suficiente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proteção</a:t>
            </a:r>
            <a:r>
              <a:rPr lang="en-US" sz="1200" kern="1200" dirty="0" smtClean="0">
                <a:solidFill>
                  <a:schemeClr val="tx1"/>
                </a:solidFill>
                <a:effectLst/>
                <a:latin typeface="+mn-lt"/>
                <a:ea typeface="+mn-ea"/>
                <a:cs typeface="+mn-cs"/>
              </a:rPr>
              <a:t> dos </a:t>
            </a:r>
            <a:r>
              <a:rPr lang="en-US" sz="1200" kern="1200" dirty="0" err="1" smtClean="0">
                <a:solidFill>
                  <a:schemeClr val="tx1"/>
                </a:solidFill>
                <a:effectLst/>
                <a:latin typeface="+mn-lt"/>
                <a:ea typeface="+mn-ea"/>
                <a:cs typeface="+mn-cs"/>
              </a:rPr>
              <a:t>doentes</a:t>
            </a:r>
            <a:r>
              <a:rPr lang="en-US" sz="1200" kern="1200" dirty="0" smtClean="0">
                <a:solidFill>
                  <a:schemeClr val="tx1"/>
                </a:solidFill>
                <a:effectLst/>
                <a:latin typeface="+mn-lt"/>
                <a:ea typeface="+mn-ea"/>
                <a:cs typeface="+mn-cs"/>
              </a:rPr>
              <a:t>, dos </a:t>
            </a:r>
            <a:r>
              <a:rPr lang="en-US" sz="1200" kern="1200" dirty="0" err="1" smtClean="0">
                <a:solidFill>
                  <a:schemeClr val="tx1"/>
                </a:solidFill>
                <a:effectLst/>
                <a:latin typeface="+mn-lt"/>
                <a:ea typeface="+mn-ea"/>
                <a:cs typeface="+mn-cs"/>
              </a:rPr>
              <a:t>trabalhadores</a:t>
            </a:r>
            <a:r>
              <a:rPr lang="en-US" sz="1200" kern="1200" dirty="0" smtClean="0">
                <a:solidFill>
                  <a:schemeClr val="tx1"/>
                </a:solidFill>
                <a:effectLst/>
                <a:latin typeface="+mn-lt"/>
                <a:ea typeface="+mn-ea"/>
                <a:cs typeface="+mn-cs"/>
              </a:rPr>
              <a:t> e do </a:t>
            </a:r>
            <a:r>
              <a:rPr lang="en-US" sz="1200" kern="1200" dirty="0" err="1" smtClean="0">
                <a:solidFill>
                  <a:schemeClr val="tx1"/>
                </a:solidFill>
                <a:effectLst/>
                <a:latin typeface="+mn-lt"/>
                <a:ea typeface="+mn-ea"/>
                <a:cs typeface="+mn-cs"/>
              </a:rPr>
              <a:t>público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geral</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nível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nacional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incluindo</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aplicação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requisitos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educação</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treino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protecção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radiológica</a:t>
            </a:r>
            <a:r>
              <a:rPr lang="en-US" sz="1200" kern="1200" dirty="0" smtClean="0">
                <a:solidFill>
                  <a:schemeClr val="tx1"/>
                </a:solidFill>
                <a:effectLst/>
                <a:latin typeface="+mn-lt"/>
                <a:ea typeface="+mn-ea"/>
                <a:cs typeface="+mn-cs"/>
              </a:rPr>
              <a:t> dos </a:t>
            </a:r>
            <a:r>
              <a:rPr lang="en-US" sz="1200" kern="1200" dirty="0" err="1" smtClean="0">
                <a:solidFill>
                  <a:schemeClr val="tx1"/>
                </a:solidFill>
                <a:effectLst/>
                <a:latin typeface="+mn-lt"/>
                <a:ea typeface="+mn-ea"/>
                <a:cs typeface="+mn-cs"/>
              </a:rPr>
              <a:t>profissionais</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saúde</a:t>
            </a:r>
            <a:r>
              <a:rPr lang="en-US" sz="1200" kern="1200" dirty="0" smtClean="0">
                <a:solidFill>
                  <a:schemeClr val="tx1"/>
                </a:solidFill>
                <a:effectLst/>
                <a:latin typeface="+mn-lt"/>
                <a:ea typeface="+mn-ea"/>
                <a:cs typeface="+mn-cs"/>
              </a:rPr>
              <a:t> e a </a:t>
            </a:r>
            <a:r>
              <a:rPr lang="en-US" sz="1200" kern="1200" dirty="0" err="1" smtClean="0">
                <a:solidFill>
                  <a:schemeClr val="tx1"/>
                </a:solidFill>
                <a:effectLst/>
                <a:latin typeface="+mn-lt"/>
                <a:ea typeface="+mn-ea"/>
                <a:cs typeface="+mn-cs"/>
              </a:rPr>
              <a:t>realização</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inspeções</a:t>
            </a:r>
            <a:r>
              <a:rPr lang="en-US" sz="1200" kern="1200" dirty="0" smtClean="0">
                <a:solidFill>
                  <a:schemeClr val="tx1"/>
                </a:solidFill>
                <a:effectLst/>
                <a:latin typeface="+mn-lt"/>
                <a:ea typeface="+mn-ea"/>
                <a:cs typeface="+mn-cs"/>
              </a:rPr>
              <a:t> no local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identificar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défices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aplicação</a:t>
            </a:r>
            <a:r>
              <a:rPr lang="en-US" sz="1200" kern="1200" dirty="0" smtClean="0">
                <a:solidFill>
                  <a:schemeClr val="tx1"/>
                </a:solidFill>
                <a:effectLst/>
                <a:latin typeface="+mn-lt"/>
                <a:ea typeface="+mn-ea"/>
                <a:cs typeface="+mn-cs"/>
              </a:rPr>
              <a:t> dos </a:t>
            </a:r>
            <a:r>
              <a:rPr lang="en-US" sz="1200" kern="1200" dirty="0" err="1" smtClean="0">
                <a:solidFill>
                  <a:schemeClr val="tx1"/>
                </a:solidFill>
                <a:effectLst/>
                <a:latin typeface="+mn-lt"/>
                <a:ea typeface="+mn-ea"/>
                <a:cs typeface="+mn-cs"/>
              </a:rPr>
              <a:t>requisitos</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presente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quadro</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EA7D0B00-09B8-0B4B-A9D0-DA9F8F74D911}" type="slidenum">
              <a:rPr lang="en-US" smtClean="0"/>
              <a:t>11</a:t>
            </a:fld>
            <a:endParaRPr lang="en-US"/>
          </a:p>
        </p:txBody>
      </p:sp>
    </p:spTree>
    <p:extLst>
      <p:ext uri="{BB962C8B-B14F-4D97-AF65-F5344CB8AC3E}">
        <p14:creationId xmlns:p14="http://schemas.microsoft.com/office/powerpoint/2010/main" val="2293332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Figure 3 - Stages of the Imaging Cycle that all should be aware of for lowering patient doses (Remade picture from (9))</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[9] A. Wallace, “Presentation: ARPANSA Web Based National Diagnostic Reference Level Survey Solution,” Australian Radiation Protection and Nuclear Safety Agency, Melbourne, 2013.</a:t>
            </a:r>
          </a:p>
          <a:p>
            <a:endParaRPr lang="en-US" dirty="0"/>
          </a:p>
        </p:txBody>
      </p:sp>
      <p:sp>
        <p:nvSpPr>
          <p:cNvPr id="4" name="Slide Number Placeholder 3"/>
          <p:cNvSpPr>
            <a:spLocks noGrp="1"/>
          </p:cNvSpPr>
          <p:nvPr>
            <p:ph type="sldNum" sz="quarter" idx="10"/>
          </p:nvPr>
        </p:nvSpPr>
        <p:spPr/>
        <p:txBody>
          <a:bodyPr/>
          <a:lstStyle/>
          <a:p>
            <a:fld id="{EA7D0B00-09B8-0B4B-A9D0-DA9F8F74D911}" type="slidenum">
              <a:rPr lang="en-US" smtClean="0"/>
              <a:t>17</a:t>
            </a:fld>
            <a:endParaRPr lang="en-US"/>
          </a:p>
        </p:txBody>
      </p:sp>
    </p:spTree>
    <p:extLst>
      <p:ext uri="{BB962C8B-B14F-4D97-AF65-F5344CB8AC3E}">
        <p14:creationId xmlns:p14="http://schemas.microsoft.com/office/powerpoint/2010/main" val="1095027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02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128102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pt-PT" smtClean="0"/>
              <a:t>Click to edit Master title style</a:t>
            </a:r>
            <a:endParaRPr lang="pt-P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lang="pt-PT"/>
          </a:p>
        </p:txBody>
      </p:sp>
      <p:sp>
        <p:nvSpPr>
          <p:cNvPr id="4" name="Date Placeholder 3"/>
          <p:cNvSpPr>
            <a:spLocks noGrp="1"/>
          </p:cNvSpPr>
          <p:nvPr>
            <p:ph type="dt" sz="half" idx="10"/>
          </p:nvPr>
        </p:nvSpPr>
        <p:spPr/>
        <p:txBody>
          <a:bodyPr/>
          <a:lstStyle/>
          <a:p>
            <a:fld id="{435A272A-9B5D-594C-B9B6-1ED7C85E5FFA}" type="datetimeFigureOut">
              <a:rPr lang="pt-PT" smtClean="0">
                <a:solidFill>
                  <a:prstClr val="black">
                    <a:tint val="75000"/>
                  </a:prstClr>
                </a:solidFill>
                <a:latin typeface="Calibri"/>
              </a:rPr>
              <a:pPr/>
              <a:t>12-09-2015</a:t>
            </a:fld>
            <a:endParaRPr lang="pt-P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pt-P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473598-840A-3C4F-8CC9-9396B9CD3310}" type="slidenum">
              <a:rPr lang="pt-PT" smtClean="0">
                <a:solidFill>
                  <a:prstClr val="black">
                    <a:tint val="75000"/>
                  </a:prstClr>
                </a:solidFill>
                <a:latin typeface="Calibri"/>
              </a:rPr>
              <a:pPr/>
              <a:t>‹nº›</a:t>
            </a:fld>
            <a:endParaRPr lang="pt-PT">
              <a:solidFill>
                <a:prstClr val="black">
                  <a:tint val="75000"/>
                </a:prstClr>
              </a:solidFill>
              <a:latin typeface="Calibri"/>
            </a:endParaRPr>
          </a:p>
        </p:txBody>
      </p:sp>
    </p:spTree>
    <p:extLst>
      <p:ext uri="{BB962C8B-B14F-4D97-AF65-F5344CB8AC3E}">
        <p14:creationId xmlns:p14="http://schemas.microsoft.com/office/powerpoint/2010/main" val="3590421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Date Placeholder 3"/>
          <p:cNvSpPr>
            <a:spLocks noGrp="1"/>
          </p:cNvSpPr>
          <p:nvPr>
            <p:ph type="dt" sz="half" idx="10"/>
          </p:nvPr>
        </p:nvSpPr>
        <p:spPr/>
        <p:txBody>
          <a:bodyPr/>
          <a:lstStyle/>
          <a:p>
            <a:fld id="{435A272A-9B5D-594C-B9B6-1ED7C85E5FFA}" type="datetimeFigureOut">
              <a:rPr lang="pt-PT" smtClean="0">
                <a:solidFill>
                  <a:prstClr val="black">
                    <a:tint val="75000"/>
                  </a:prstClr>
                </a:solidFill>
                <a:latin typeface="Calibri"/>
              </a:rPr>
              <a:pPr/>
              <a:t>12-09-2015</a:t>
            </a:fld>
            <a:endParaRPr lang="pt-P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pt-P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473598-840A-3C4F-8CC9-9396B9CD3310}" type="slidenum">
              <a:rPr lang="pt-PT" smtClean="0">
                <a:solidFill>
                  <a:prstClr val="black">
                    <a:tint val="75000"/>
                  </a:prstClr>
                </a:solidFill>
                <a:latin typeface="Calibri"/>
              </a:rPr>
              <a:pPr/>
              <a:t>‹nº›</a:t>
            </a:fld>
            <a:endParaRPr lang="pt-PT">
              <a:solidFill>
                <a:prstClr val="black">
                  <a:tint val="75000"/>
                </a:prstClr>
              </a:solidFill>
              <a:latin typeface="Calibri"/>
            </a:endParaRPr>
          </a:p>
        </p:txBody>
      </p:sp>
    </p:spTree>
    <p:extLst>
      <p:ext uri="{BB962C8B-B14F-4D97-AF65-F5344CB8AC3E}">
        <p14:creationId xmlns:p14="http://schemas.microsoft.com/office/powerpoint/2010/main" val="12348473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8888" y="228600"/>
            <a:ext cx="7580312" cy="1219200"/>
          </a:xfrm>
        </p:spPr>
        <p:txBody>
          <a:bodyPr/>
          <a:lstStyle/>
          <a:p>
            <a:r>
              <a:rPr lang="pt-PT" smtClean="0"/>
              <a:t>Click to edit Master title style</a:t>
            </a:r>
            <a:endParaRPr lang="pt-PT"/>
          </a:p>
        </p:txBody>
      </p:sp>
      <p:sp>
        <p:nvSpPr>
          <p:cNvPr id="3" name="Text Placeholder 2"/>
          <p:cNvSpPr>
            <a:spLocks noGrp="1"/>
          </p:cNvSpPr>
          <p:nvPr>
            <p:ph type="body" sz="half" idx="1"/>
          </p:nvPr>
        </p:nvSpPr>
        <p:spPr>
          <a:xfrm>
            <a:off x="1258888" y="1600200"/>
            <a:ext cx="3713162" cy="44958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Content Placeholder 3"/>
          <p:cNvSpPr>
            <a:spLocks noGrp="1"/>
          </p:cNvSpPr>
          <p:nvPr>
            <p:ph sz="half" idx="2"/>
          </p:nvPr>
        </p:nvSpPr>
        <p:spPr>
          <a:xfrm>
            <a:off x="5124450" y="1600200"/>
            <a:ext cx="3714750" cy="44958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Rectangle 7"/>
          <p:cNvSpPr>
            <a:spLocks noGrp="1" noChangeArrowheads="1"/>
          </p:cNvSpPr>
          <p:nvPr>
            <p:ph type="dt" sz="half" idx="10"/>
          </p:nvPr>
        </p:nvSpPr>
        <p:spPr>
          <a:ln/>
        </p:spPr>
        <p:txBody>
          <a:bodyPr/>
          <a:lstStyle>
            <a:lvl1pPr>
              <a:defRPr/>
            </a:lvl1pPr>
          </a:lstStyle>
          <a:p>
            <a:pPr>
              <a:defRPr/>
            </a:pPr>
            <a:fld id="{AFFAC2E5-E678-B547-8810-C9A8CE5B0563}" type="datetimeFigureOut">
              <a:rPr lang="fr-FR" smtClean="0"/>
              <a:pPr>
                <a:defRPr/>
              </a:pPr>
              <a:t>12/09/2015</a:t>
            </a:fld>
            <a:endParaRPr lang="fr-FR"/>
          </a:p>
        </p:txBody>
      </p:sp>
      <p:sp>
        <p:nvSpPr>
          <p:cNvPr id="6" name="Rectangle 8"/>
          <p:cNvSpPr>
            <a:spLocks noGrp="1" noChangeArrowheads="1"/>
          </p:cNvSpPr>
          <p:nvPr>
            <p:ph type="ftr" sz="quarter" idx="11"/>
          </p:nvPr>
        </p:nvSpPr>
        <p:spPr>
          <a:ln/>
        </p:spPr>
        <p:txBody>
          <a:bodyPr/>
          <a:lstStyle>
            <a:lvl1pPr>
              <a:defRPr/>
            </a:lvl1pPr>
          </a:lstStyle>
          <a:p>
            <a:pPr>
              <a:defRPr/>
            </a:pPr>
            <a:endParaRPr lang="fr-FR"/>
          </a:p>
        </p:txBody>
      </p:sp>
      <p:sp>
        <p:nvSpPr>
          <p:cNvPr id="7" name="Rectangle 9"/>
          <p:cNvSpPr>
            <a:spLocks noGrp="1" noChangeArrowheads="1"/>
          </p:cNvSpPr>
          <p:nvPr>
            <p:ph type="sldNum" sz="quarter" idx="12"/>
          </p:nvPr>
        </p:nvSpPr>
        <p:spPr>
          <a:ln/>
        </p:spPr>
        <p:txBody>
          <a:bodyPr/>
          <a:lstStyle>
            <a:lvl1pPr>
              <a:defRPr/>
            </a:lvl1pPr>
          </a:lstStyle>
          <a:p>
            <a:pPr>
              <a:defRPr/>
            </a:pPr>
            <a:fld id="{620094E1-47D5-5F43-BA2A-55EF3BF53901}" type="slidenum">
              <a:rPr lang="fr-FR" smtClean="0"/>
              <a:pPr>
                <a:defRPr/>
              </a:pPr>
              <a:t>‹nº›</a:t>
            </a:fld>
            <a:endParaRPr lang="fr-FR"/>
          </a:p>
        </p:txBody>
      </p:sp>
    </p:spTree>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58888" y="228600"/>
            <a:ext cx="7580312" cy="1219200"/>
          </a:xfrm>
        </p:spPr>
        <p:txBody>
          <a:bodyPr/>
          <a:lstStyle/>
          <a:p>
            <a:r>
              <a:rPr lang="pt-PT" smtClean="0"/>
              <a:t>Click to edit Master title style</a:t>
            </a:r>
            <a:endParaRPr lang="pt-PT"/>
          </a:p>
        </p:txBody>
      </p:sp>
      <p:sp>
        <p:nvSpPr>
          <p:cNvPr id="3" name="Text Placeholder 2"/>
          <p:cNvSpPr>
            <a:spLocks noGrp="1"/>
          </p:cNvSpPr>
          <p:nvPr>
            <p:ph type="body" sz="half" idx="1"/>
          </p:nvPr>
        </p:nvSpPr>
        <p:spPr>
          <a:xfrm>
            <a:off x="1258888" y="1600200"/>
            <a:ext cx="3713162" cy="44958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Content Placeholder 3"/>
          <p:cNvSpPr>
            <a:spLocks noGrp="1"/>
          </p:cNvSpPr>
          <p:nvPr>
            <p:ph sz="quarter" idx="2"/>
          </p:nvPr>
        </p:nvSpPr>
        <p:spPr>
          <a:xfrm>
            <a:off x="5124450" y="1600200"/>
            <a:ext cx="3714750"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Content Placeholder 4"/>
          <p:cNvSpPr>
            <a:spLocks noGrp="1"/>
          </p:cNvSpPr>
          <p:nvPr>
            <p:ph sz="quarter" idx="3"/>
          </p:nvPr>
        </p:nvSpPr>
        <p:spPr>
          <a:xfrm>
            <a:off x="5124450" y="3924300"/>
            <a:ext cx="3714750"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6" name="Rectangle 7"/>
          <p:cNvSpPr>
            <a:spLocks noGrp="1" noChangeArrowheads="1"/>
          </p:cNvSpPr>
          <p:nvPr>
            <p:ph type="dt" sz="half" idx="10"/>
          </p:nvPr>
        </p:nvSpPr>
        <p:spPr>
          <a:ln/>
        </p:spPr>
        <p:txBody>
          <a:bodyPr/>
          <a:lstStyle>
            <a:lvl1pPr>
              <a:defRPr/>
            </a:lvl1pPr>
          </a:lstStyle>
          <a:p>
            <a:pPr>
              <a:defRPr/>
            </a:pPr>
            <a:fld id="{AFFAC2E5-E678-B547-8810-C9A8CE5B0563}" type="datetimeFigureOut">
              <a:rPr lang="fr-FR" smtClean="0"/>
              <a:pPr>
                <a:defRPr/>
              </a:pPr>
              <a:t>12/09/2015</a:t>
            </a:fld>
            <a:endParaRPr lang="fr-FR"/>
          </a:p>
        </p:txBody>
      </p:sp>
      <p:sp>
        <p:nvSpPr>
          <p:cNvPr id="7" name="Rectangle 8"/>
          <p:cNvSpPr>
            <a:spLocks noGrp="1" noChangeArrowheads="1"/>
          </p:cNvSpPr>
          <p:nvPr>
            <p:ph type="ftr" sz="quarter" idx="11"/>
          </p:nvPr>
        </p:nvSpPr>
        <p:spPr>
          <a:ln/>
        </p:spPr>
        <p:txBody>
          <a:bodyPr/>
          <a:lstStyle>
            <a:lvl1pPr>
              <a:defRPr/>
            </a:lvl1pPr>
          </a:lstStyle>
          <a:p>
            <a:pPr>
              <a:defRPr/>
            </a:pPr>
            <a:endParaRPr lang="fr-FR"/>
          </a:p>
        </p:txBody>
      </p:sp>
      <p:sp>
        <p:nvSpPr>
          <p:cNvPr id="8" name="Rectangle 9"/>
          <p:cNvSpPr>
            <a:spLocks noGrp="1" noChangeArrowheads="1"/>
          </p:cNvSpPr>
          <p:nvPr>
            <p:ph type="sldNum" sz="quarter" idx="12"/>
          </p:nvPr>
        </p:nvSpPr>
        <p:spPr>
          <a:ln/>
        </p:spPr>
        <p:txBody>
          <a:bodyPr/>
          <a:lstStyle>
            <a:lvl1pPr>
              <a:defRPr/>
            </a:lvl1pPr>
          </a:lstStyle>
          <a:p>
            <a:pPr>
              <a:defRPr/>
            </a:pPr>
            <a:fld id="{620094E1-47D5-5F43-BA2A-55EF3BF53901}" type="slidenum">
              <a:rPr lang="fr-FR" smtClean="0"/>
              <a:pPr>
                <a:defRPr/>
              </a:pPr>
              <a:t>‹nº›</a:t>
            </a:fld>
            <a:endParaRPr lang="fr-FR"/>
          </a:p>
        </p:txBody>
      </p:sp>
    </p:spTree>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58888" y="228600"/>
            <a:ext cx="7580312" cy="1219200"/>
          </a:xfrm>
        </p:spPr>
        <p:txBody>
          <a:bodyPr/>
          <a:lstStyle/>
          <a:p>
            <a:r>
              <a:rPr lang="pt-PT" smtClean="0"/>
              <a:t>Click to edit Master title style</a:t>
            </a:r>
            <a:endParaRPr lang="pt-PT"/>
          </a:p>
        </p:txBody>
      </p:sp>
      <p:sp>
        <p:nvSpPr>
          <p:cNvPr id="3" name="Content Placeholder 2"/>
          <p:cNvSpPr>
            <a:spLocks noGrp="1"/>
          </p:cNvSpPr>
          <p:nvPr>
            <p:ph sz="quarter" idx="1"/>
          </p:nvPr>
        </p:nvSpPr>
        <p:spPr>
          <a:xfrm>
            <a:off x="1258888" y="1600200"/>
            <a:ext cx="3713162"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Content Placeholder 3"/>
          <p:cNvSpPr>
            <a:spLocks noGrp="1"/>
          </p:cNvSpPr>
          <p:nvPr>
            <p:ph sz="quarter" idx="2"/>
          </p:nvPr>
        </p:nvSpPr>
        <p:spPr>
          <a:xfrm>
            <a:off x="5124450" y="1600200"/>
            <a:ext cx="3714750"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Content Placeholder 4"/>
          <p:cNvSpPr>
            <a:spLocks noGrp="1"/>
          </p:cNvSpPr>
          <p:nvPr>
            <p:ph sz="quarter" idx="3"/>
          </p:nvPr>
        </p:nvSpPr>
        <p:spPr>
          <a:xfrm>
            <a:off x="1258888" y="3924300"/>
            <a:ext cx="3713162"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6" name="Content Placeholder 5"/>
          <p:cNvSpPr>
            <a:spLocks noGrp="1"/>
          </p:cNvSpPr>
          <p:nvPr>
            <p:ph sz="quarter" idx="4"/>
          </p:nvPr>
        </p:nvSpPr>
        <p:spPr>
          <a:xfrm>
            <a:off x="5124450" y="3924300"/>
            <a:ext cx="3714750"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7" name="Rectangle 7"/>
          <p:cNvSpPr>
            <a:spLocks noGrp="1" noChangeArrowheads="1"/>
          </p:cNvSpPr>
          <p:nvPr>
            <p:ph type="dt" sz="half" idx="10"/>
          </p:nvPr>
        </p:nvSpPr>
        <p:spPr>
          <a:ln/>
        </p:spPr>
        <p:txBody>
          <a:bodyPr/>
          <a:lstStyle>
            <a:lvl1pPr>
              <a:defRPr/>
            </a:lvl1pPr>
          </a:lstStyle>
          <a:p>
            <a:pPr>
              <a:defRPr/>
            </a:pPr>
            <a:fld id="{AFFAC2E5-E678-B547-8810-C9A8CE5B0563}" type="datetimeFigureOut">
              <a:rPr lang="fr-FR" smtClean="0"/>
              <a:pPr>
                <a:defRPr/>
              </a:pPr>
              <a:t>12/09/2015</a:t>
            </a:fld>
            <a:endParaRPr lang="fr-FR"/>
          </a:p>
        </p:txBody>
      </p:sp>
      <p:sp>
        <p:nvSpPr>
          <p:cNvPr id="8" name="Rectangle 8"/>
          <p:cNvSpPr>
            <a:spLocks noGrp="1" noChangeArrowheads="1"/>
          </p:cNvSpPr>
          <p:nvPr>
            <p:ph type="ftr" sz="quarter" idx="11"/>
          </p:nvPr>
        </p:nvSpPr>
        <p:spPr>
          <a:ln/>
        </p:spPr>
        <p:txBody>
          <a:bodyPr/>
          <a:lstStyle>
            <a:lvl1pPr>
              <a:defRPr/>
            </a:lvl1pPr>
          </a:lstStyle>
          <a:p>
            <a:pPr>
              <a:defRPr/>
            </a:pPr>
            <a:endParaRPr lang="fr-FR"/>
          </a:p>
        </p:txBody>
      </p:sp>
      <p:sp>
        <p:nvSpPr>
          <p:cNvPr id="9" name="Rectangle 9"/>
          <p:cNvSpPr>
            <a:spLocks noGrp="1" noChangeArrowheads="1"/>
          </p:cNvSpPr>
          <p:nvPr>
            <p:ph type="sldNum" sz="quarter" idx="12"/>
          </p:nvPr>
        </p:nvSpPr>
        <p:spPr>
          <a:ln/>
        </p:spPr>
        <p:txBody>
          <a:bodyPr/>
          <a:lstStyle>
            <a:lvl1pPr>
              <a:defRPr/>
            </a:lvl1pPr>
          </a:lstStyle>
          <a:p>
            <a:pPr>
              <a:defRPr/>
            </a:pPr>
            <a:fld id="{620094E1-47D5-5F43-BA2A-55EF3BF53901}" type="slidenum">
              <a:rPr lang="fr-FR" smtClean="0"/>
              <a:pPr>
                <a:defRPr/>
              </a:pPr>
              <a:t>‹nº›</a:t>
            </a:fld>
            <a:endParaRPr lang="fr-FR"/>
          </a:p>
        </p:txBody>
      </p:sp>
    </p:spTree>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en-US" smtClean="0"/>
              <a:t>Cliquez et modifiez le titre</a:t>
            </a:r>
            <a:endParaRPr lang="fr-FR"/>
          </a:p>
        </p:txBody>
      </p:sp>
      <p:sp>
        <p:nvSpPr>
          <p:cNvPr id="3" name="Espace réservé du texte 2"/>
          <p:cNvSpPr>
            <a:spLocks noGrp="1"/>
          </p:cNvSpPr>
          <p:nvPr>
            <p:ph type="body" sz="half" idx="1"/>
          </p:nvPr>
        </p:nvSpPr>
        <p:spPr>
          <a:xfrm>
            <a:off x="457200" y="1600202"/>
            <a:ext cx="4038600" cy="4525963"/>
          </a:xfrm>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e l'image de la bibliothèque 3"/>
          <p:cNvSpPr>
            <a:spLocks noGrp="1"/>
          </p:cNvSpPr>
          <p:nvPr>
            <p:ph type="clipArt" sz="half" idx="2"/>
          </p:nvPr>
        </p:nvSpPr>
        <p:spPr>
          <a:xfrm>
            <a:off x="4648200" y="1600202"/>
            <a:ext cx="4038600" cy="4525963"/>
          </a:xfrm>
        </p:spPr>
        <p:txBody>
          <a:bodyPr/>
          <a:lstStyle/>
          <a:p>
            <a:pPr lvl="0"/>
            <a:endParaRPr lang="fr-FR" noProof="0"/>
          </a:p>
        </p:txBody>
      </p:sp>
      <p:sp>
        <p:nvSpPr>
          <p:cNvPr id="5" name="Espace réservé de la date 3"/>
          <p:cNvSpPr>
            <a:spLocks noGrp="1"/>
          </p:cNvSpPr>
          <p:nvPr>
            <p:ph type="dt" sz="half" idx="10"/>
          </p:nvPr>
        </p:nvSpPr>
        <p:spPr/>
        <p:txBody>
          <a:bodyPr/>
          <a:lstStyle>
            <a:lvl1pPr>
              <a:defRPr/>
            </a:lvl1pPr>
          </a:lstStyle>
          <a:p>
            <a:pPr>
              <a:defRPr/>
            </a:pPr>
            <a:fld id="{B7EEA829-595A-E547-BD8F-2546A2A1757B}" type="datetimeFigureOut">
              <a:rPr lang="fr-FR"/>
              <a:pPr>
                <a:defRPr/>
              </a:pPr>
              <a:t>12/09/2015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FDDAB2E-EEF7-E240-A55A-1433F7AFC1B0}" type="slidenum">
              <a:rPr lang="fr-FR"/>
              <a:pPr>
                <a:defRPr/>
              </a:pPr>
              <a:t>‹nº›</a:t>
            </a:fld>
            <a:endParaRPr lang="fr-FR"/>
          </a:p>
        </p:txBody>
      </p:sp>
    </p:spTree>
    <p:extLst>
      <p:ext uri="{BB962C8B-B14F-4D97-AF65-F5344CB8AC3E}">
        <p14:creationId xmlns:p14="http://schemas.microsoft.com/office/powerpoint/2010/main" val="22886663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7"/>
            <a:ext cx="7772400" cy="1470025"/>
          </a:xfrm>
        </p:spPr>
        <p:txBody>
          <a:bodyPr/>
          <a:lstStyle/>
          <a:p>
            <a:r>
              <a:rPr lang="pt-PT" smtClean="0"/>
              <a:t>Click to edit Master title style</a:t>
            </a:r>
            <a:endParaRPr lang="en-U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lang="en-US"/>
          </a:p>
        </p:txBody>
      </p:sp>
      <p:sp>
        <p:nvSpPr>
          <p:cNvPr id="4" name="Marcador de Posição da Data 3"/>
          <p:cNvSpPr>
            <a:spLocks noGrp="1"/>
          </p:cNvSpPr>
          <p:nvPr>
            <p:ph type="dt" sz="half" idx="10"/>
          </p:nvPr>
        </p:nvSpPr>
        <p:spPr/>
        <p:txBody>
          <a:bodyPr/>
          <a:lstStyle/>
          <a:p>
            <a:endParaRPr lang="en-US">
              <a:solidFill>
                <a:prstClr val="black">
                  <a:tint val="75000"/>
                </a:prstClr>
              </a:solidFill>
              <a:latin typeface="Calibri"/>
            </a:endParaRPr>
          </a:p>
        </p:txBody>
      </p:sp>
      <p:sp>
        <p:nvSpPr>
          <p:cNvPr id="5" name="Marcador de Posição do Rodapé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32055630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Click to edit Master title style</a:t>
            </a:r>
            <a:endParaRPr lang="en-US"/>
          </a:p>
        </p:txBody>
      </p:sp>
      <p:sp>
        <p:nvSpPr>
          <p:cNvPr id="3" name="Marcador de Posição de Conteúdo 2"/>
          <p:cNvSpPr>
            <a:spLocks noGrp="1"/>
          </p:cNvSpPr>
          <p:nvPr>
            <p:ph idx="1"/>
          </p:nvPr>
        </p:nvSpPr>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Marcador de Posição da Data 3"/>
          <p:cNvSpPr>
            <a:spLocks noGrp="1"/>
          </p:cNvSpPr>
          <p:nvPr>
            <p:ph type="dt" sz="half" idx="10"/>
          </p:nvPr>
        </p:nvSpPr>
        <p:spPr/>
        <p:txBody>
          <a:bodyPr/>
          <a:lstStyle/>
          <a:p>
            <a:endParaRPr lang="en-US">
              <a:solidFill>
                <a:prstClr val="black">
                  <a:tint val="75000"/>
                </a:prstClr>
              </a:solidFill>
              <a:latin typeface="Calibri"/>
            </a:endParaRPr>
          </a:p>
        </p:txBody>
      </p:sp>
      <p:sp>
        <p:nvSpPr>
          <p:cNvPr id="5" name="Marcador de Posição do Rodapé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42161551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2"/>
            <a:ext cx="7772400" cy="1362075"/>
          </a:xfrm>
        </p:spPr>
        <p:txBody>
          <a:bodyPr anchor="t"/>
          <a:lstStyle>
            <a:lvl1pPr algn="l">
              <a:defRPr sz="4000" b="1" cap="all"/>
            </a:lvl1pPr>
          </a:lstStyle>
          <a:p>
            <a:r>
              <a:rPr lang="pt-PT" smtClean="0"/>
              <a:t>Click to edit Master title style</a:t>
            </a:r>
            <a:endParaRPr lang="en-US"/>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Click to edit Master text styles</a:t>
            </a:r>
          </a:p>
        </p:txBody>
      </p:sp>
      <p:sp>
        <p:nvSpPr>
          <p:cNvPr id="4" name="Marcador de Posição da Data 3"/>
          <p:cNvSpPr>
            <a:spLocks noGrp="1"/>
          </p:cNvSpPr>
          <p:nvPr>
            <p:ph type="dt" sz="half" idx="10"/>
          </p:nvPr>
        </p:nvSpPr>
        <p:spPr/>
        <p:txBody>
          <a:bodyPr/>
          <a:lstStyle/>
          <a:p>
            <a:endParaRPr lang="en-US">
              <a:solidFill>
                <a:prstClr val="black">
                  <a:tint val="75000"/>
                </a:prstClr>
              </a:solidFill>
              <a:latin typeface="Calibri"/>
            </a:endParaRPr>
          </a:p>
        </p:txBody>
      </p:sp>
      <p:sp>
        <p:nvSpPr>
          <p:cNvPr id="5" name="Marcador de Posição do Rodapé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30057025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Click to edit Master title style</a:t>
            </a:r>
            <a:endParaRPr lang="en-US"/>
          </a:p>
        </p:txBody>
      </p:sp>
      <p:sp>
        <p:nvSpPr>
          <p:cNvPr id="3" name="Marcador de Posição de Conteúdo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Marcador de Posição de Conteúdo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Marcador de Posição da Data 4"/>
          <p:cNvSpPr>
            <a:spLocks noGrp="1"/>
          </p:cNvSpPr>
          <p:nvPr>
            <p:ph type="dt" sz="half" idx="10"/>
          </p:nvPr>
        </p:nvSpPr>
        <p:spPr/>
        <p:txBody>
          <a:bodyPr/>
          <a:lstStyle/>
          <a:p>
            <a:endParaRPr lang="en-US">
              <a:solidFill>
                <a:prstClr val="black">
                  <a:tint val="75000"/>
                </a:prstClr>
              </a:solidFill>
              <a:latin typeface="Calibri"/>
            </a:endParaRPr>
          </a:p>
        </p:txBody>
      </p:sp>
      <p:sp>
        <p:nvSpPr>
          <p:cNvPr id="6" name="Marcador de Posição do Rodapé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Marcador de Posição do Número do Diapositivo 6"/>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42881751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smtClean="0"/>
              <a:t>Click to edit Master title style</a:t>
            </a:r>
            <a:endParaRPr lang="en-US"/>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Marcador de Posição do Tex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Marcador de Posição de Conteúd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7" name="Marcador de Posição da Data 6"/>
          <p:cNvSpPr>
            <a:spLocks noGrp="1"/>
          </p:cNvSpPr>
          <p:nvPr>
            <p:ph type="dt" sz="half" idx="10"/>
          </p:nvPr>
        </p:nvSpPr>
        <p:spPr/>
        <p:txBody>
          <a:bodyPr/>
          <a:lstStyle/>
          <a:p>
            <a:endParaRPr lang="en-US">
              <a:solidFill>
                <a:prstClr val="black">
                  <a:tint val="75000"/>
                </a:prstClr>
              </a:solidFill>
              <a:latin typeface="Calibri"/>
            </a:endParaRPr>
          </a:p>
        </p:txBody>
      </p:sp>
      <p:sp>
        <p:nvSpPr>
          <p:cNvPr id="8" name="Marcador de Posição do Rodapé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Marcador de Posição do Número do Diapositivo 8"/>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12545077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Click to edit Master title style</a:t>
            </a:r>
            <a:endParaRPr lang="en-US"/>
          </a:p>
        </p:txBody>
      </p:sp>
      <p:sp>
        <p:nvSpPr>
          <p:cNvPr id="3" name="Marcador de Posição da Data 2"/>
          <p:cNvSpPr>
            <a:spLocks noGrp="1"/>
          </p:cNvSpPr>
          <p:nvPr>
            <p:ph type="dt" sz="half" idx="10"/>
          </p:nvPr>
        </p:nvSpPr>
        <p:spPr/>
        <p:txBody>
          <a:bodyPr/>
          <a:lstStyle/>
          <a:p>
            <a:endParaRPr lang="en-US">
              <a:solidFill>
                <a:prstClr val="black">
                  <a:tint val="75000"/>
                </a:prstClr>
              </a:solidFill>
              <a:latin typeface="Calibri"/>
            </a:endParaRPr>
          </a:p>
        </p:txBody>
      </p:sp>
      <p:sp>
        <p:nvSpPr>
          <p:cNvPr id="4" name="Marcador de Posição do Rodapé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Marcador de Posição do Número do Diapositivo 4"/>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913506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pt-PT" smtClean="0"/>
              <a:t>Click to edit Master title style</a:t>
            </a:r>
            <a:endParaRPr lang="pt-PT"/>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Date Placeholder 3"/>
          <p:cNvSpPr>
            <a:spLocks noGrp="1"/>
          </p:cNvSpPr>
          <p:nvPr>
            <p:ph type="dt" sz="half" idx="10"/>
          </p:nvPr>
        </p:nvSpPr>
        <p:spPr/>
        <p:txBody>
          <a:bodyPr/>
          <a:lstStyle/>
          <a:p>
            <a:fld id="{435A272A-9B5D-594C-B9B6-1ED7C85E5FFA}" type="datetimeFigureOut">
              <a:rPr lang="pt-PT" smtClean="0">
                <a:solidFill>
                  <a:prstClr val="black">
                    <a:tint val="75000"/>
                  </a:prstClr>
                </a:solidFill>
                <a:latin typeface="Calibri"/>
              </a:rPr>
              <a:pPr/>
              <a:t>12-09-2015</a:t>
            </a:fld>
            <a:endParaRPr lang="pt-P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pt-P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473598-840A-3C4F-8CC9-9396B9CD3310}" type="slidenum">
              <a:rPr lang="pt-PT" smtClean="0">
                <a:solidFill>
                  <a:prstClr val="black">
                    <a:tint val="75000"/>
                  </a:prstClr>
                </a:solidFill>
                <a:latin typeface="Calibri"/>
              </a:rPr>
              <a:pPr/>
              <a:t>‹nº›</a:t>
            </a:fld>
            <a:endParaRPr lang="pt-PT">
              <a:solidFill>
                <a:prstClr val="black">
                  <a:tint val="75000"/>
                </a:prstClr>
              </a:solidFill>
              <a:latin typeface="Calibri"/>
            </a:endParaRPr>
          </a:p>
        </p:txBody>
      </p:sp>
    </p:spTree>
    <p:extLst>
      <p:ext uri="{BB962C8B-B14F-4D97-AF65-F5344CB8AC3E}">
        <p14:creationId xmlns:p14="http://schemas.microsoft.com/office/powerpoint/2010/main" val="24643169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endParaRPr lang="en-US">
              <a:solidFill>
                <a:prstClr val="black">
                  <a:tint val="75000"/>
                </a:prstClr>
              </a:solidFill>
              <a:latin typeface="Calibri"/>
            </a:endParaRPr>
          </a:p>
        </p:txBody>
      </p:sp>
      <p:sp>
        <p:nvSpPr>
          <p:cNvPr id="3" name="Marcador de Posição do Rodapé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Marcador de Posição do Número do Diapositivo 3"/>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8494202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smtClean="0"/>
              <a:t>Click to edit Master title style</a:t>
            </a:r>
            <a:endParaRPr lang="en-US"/>
          </a:p>
        </p:txBody>
      </p:sp>
      <p:sp>
        <p:nvSpPr>
          <p:cNvPr id="3" name="Marcador de Posição de Conteúdo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Marcador de Posição do Texto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Marcador de Posição da Data 4"/>
          <p:cNvSpPr>
            <a:spLocks noGrp="1"/>
          </p:cNvSpPr>
          <p:nvPr>
            <p:ph type="dt" sz="half" idx="10"/>
          </p:nvPr>
        </p:nvSpPr>
        <p:spPr/>
        <p:txBody>
          <a:bodyPr/>
          <a:lstStyle/>
          <a:p>
            <a:endParaRPr lang="en-US">
              <a:solidFill>
                <a:prstClr val="black">
                  <a:tint val="75000"/>
                </a:prstClr>
              </a:solidFill>
              <a:latin typeface="Calibri"/>
            </a:endParaRPr>
          </a:p>
        </p:txBody>
      </p:sp>
      <p:sp>
        <p:nvSpPr>
          <p:cNvPr id="6" name="Marcador de Posição do Rodapé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Marcador de Posição do Número do Diapositivo 6"/>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21739317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smtClean="0"/>
              <a:t>Click to edit Master title style</a:t>
            </a:r>
            <a:endParaRPr lang="en-US"/>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lang="en-US"/>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Marcador de Posição da Data 4"/>
          <p:cNvSpPr>
            <a:spLocks noGrp="1"/>
          </p:cNvSpPr>
          <p:nvPr>
            <p:ph type="dt" sz="half" idx="10"/>
          </p:nvPr>
        </p:nvSpPr>
        <p:spPr/>
        <p:txBody>
          <a:bodyPr/>
          <a:lstStyle/>
          <a:p>
            <a:endParaRPr lang="en-US">
              <a:solidFill>
                <a:prstClr val="black">
                  <a:tint val="75000"/>
                </a:prstClr>
              </a:solidFill>
              <a:latin typeface="Calibri"/>
            </a:endParaRPr>
          </a:p>
        </p:txBody>
      </p:sp>
      <p:sp>
        <p:nvSpPr>
          <p:cNvPr id="6" name="Marcador de Posição do Rodapé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Marcador de Posição do Número do Diapositivo 6"/>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8672735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Click to edit Master title style</a:t>
            </a:r>
            <a:endParaRPr lang="en-US"/>
          </a:p>
        </p:txBody>
      </p:sp>
      <p:sp>
        <p:nvSpPr>
          <p:cNvPr id="3" name="Marcador de Posição de Texto Vertical 2"/>
          <p:cNvSpPr>
            <a:spLocks noGrp="1"/>
          </p:cNvSpPr>
          <p:nvPr>
            <p:ph type="body" orient="vert" idx="1"/>
          </p:nvPr>
        </p:nvSpPr>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Marcador de Posição da Data 3"/>
          <p:cNvSpPr>
            <a:spLocks noGrp="1"/>
          </p:cNvSpPr>
          <p:nvPr>
            <p:ph type="dt" sz="half" idx="10"/>
          </p:nvPr>
        </p:nvSpPr>
        <p:spPr/>
        <p:txBody>
          <a:bodyPr/>
          <a:lstStyle/>
          <a:p>
            <a:endParaRPr lang="en-US">
              <a:solidFill>
                <a:prstClr val="black">
                  <a:tint val="75000"/>
                </a:prstClr>
              </a:solidFill>
              <a:latin typeface="Calibri"/>
            </a:endParaRPr>
          </a:p>
        </p:txBody>
      </p:sp>
      <p:sp>
        <p:nvSpPr>
          <p:cNvPr id="5" name="Marcador de Posição do Rodapé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12152842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0"/>
            <a:ext cx="2057400" cy="5851525"/>
          </a:xfrm>
        </p:spPr>
        <p:txBody>
          <a:bodyPr vert="eaVert"/>
          <a:lstStyle/>
          <a:p>
            <a:r>
              <a:rPr lang="pt-PT" smtClean="0"/>
              <a:t>Click to edit Master title style</a:t>
            </a:r>
            <a:endParaRPr lang="en-US"/>
          </a:p>
        </p:txBody>
      </p:sp>
      <p:sp>
        <p:nvSpPr>
          <p:cNvPr id="3" name="Marcador de Posição de Texto Vertical 2"/>
          <p:cNvSpPr>
            <a:spLocks noGrp="1"/>
          </p:cNvSpPr>
          <p:nvPr>
            <p:ph type="body" orient="vert" idx="1"/>
          </p:nvPr>
        </p:nvSpPr>
        <p:spPr>
          <a:xfrm>
            <a:off x="457200" y="274640"/>
            <a:ext cx="6019800" cy="5851525"/>
          </a:xfr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Marcador de Posição da Data 3"/>
          <p:cNvSpPr>
            <a:spLocks noGrp="1"/>
          </p:cNvSpPr>
          <p:nvPr>
            <p:ph type="dt" sz="half" idx="10"/>
          </p:nvPr>
        </p:nvSpPr>
        <p:spPr/>
        <p:txBody>
          <a:bodyPr/>
          <a:lstStyle/>
          <a:p>
            <a:endParaRPr lang="en-US">
              <a:solidFill>
                <a:prstClr val="black">
                  <a:tint val="75000"/>
                </a:prstClr>
              </a:solidFill>
              <a:latin typeface="Calibri"/>
            </a:endParaRPr>
          </a:p>
        </p:txBody>
      </p:sp>
      <p:sp>
        <p:nvSpPr>
          <p:cNvPr id="5" name="Marcador de Posição do Rodapé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26816287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646113" y="1447800"/>
            <a:ext cx="7851775" cy="3200400"/>
          </a:xfrm>
          <a:prstGeom prst="rect">
            <a:avLst/>
          </a:prstGeom>
          <a:noFill/>
        </p:spPr>
        <p:style>
          <a:lnRef idx="1">
            <a:schemeClr val="dk1"/>
          </a:lnRef>
          <a:fillRef idx="3">
            <a:schemeClr val="dk1"/>
          </a:fillRef>
          <a:effectRef idx="2">
            <a:schemeClr val="dk1"/>
          </a:effectRef>
          <a:fontRef idx="minor">
            <a:schemeClr val="lt1"/>
          </a:fontRef>
        </p:style>
        <p:txBody>
          <a:bodyPr rtlCol="0" anchor="ctr"/>
          <a:lstStyle/>
          <a:p>
            <a:endParaRPr sz="1800">
              <a:solidFill>
                <a:prstClr val="white"/>
              </a:solidFill>
              <a:latin typeface="Corbel"/>
            </a:endParaRPr>
          </a:p>
        </p:txBody>
      </p:sp>
      <p:sp>
        <p:nvSpPr>
          <p:cNvPr id="2" name="Title 1"/>
          <p:cNvSpPr>
            <a:spLocks noGrp="1"/>
          </p:cNvSpPr>
          <p:nvPr>
            <p:ph type="ctrTitle"/>
          </p:nvPr>
        </p:nvSpPr>
        <p:spPr>
          <a:xfrm>
            <a:off x="658814" y="1537449"/>
            <a:ext cx="7826281" cy="1627093"/>
          </a:xfrm>
        </p:spPr>
        <p:txBody>
          <a:bodyPr vert="horz" lIns="91440" tIns="45720" rIns="91440" bIns="45720" rtlCol="0" anchor="b" anchorCtr="0">
            <a:noAutofit/>
          </a:bodyPr>
          <a:lstStyle>
            <a:lvl1pPr algn="ctr" defTabSz="914400" rtl="0" eaLnBrk="1" latinLnBrk="0" hangingPunct="1">
              <a:spcBef>
                <a:spcPct val="0"/>
              </a:spcBef>
              <a:buNone/>
              <a:defRPr sz="5400" kern="1200">
                <a:gradFill>
                  <a:gsLst>
                    <a:gs pos="0">
                      <a:schemeClr val="tx1">
                        <a:lumMod val="85000"/>
                      </a:schemeClr>
                    </a:gs>
                    <a:gs pos="100000">
                      <a:schemeClr val="tx1"/>
                    </a:gs>
                  </a:gsLst>
                  <a:lin ang="16200000" scaled="1"/>
                </a:gradFill>
                <a:latin typeface="+mj-lt"/>
                <a:ea typeface="+mj-ea"/>
                <a:cs typeface="+mj-cs"/>
              </a:defRPr>
            </a:lvl1pPr>
          </a:lstStyle>
          <a:p>
            <a:r>
              <a:rPr lang="pt-PT" smtClean="0"/>
              <a:t>Click to edit Master title style</a:t>
            </a:r>
            <a:endParaRPr/>
          </a:p>
        </p:txBody>
      </p:sp>
      <p:sp>
        <p:nvSpPr>
          <p:cNvPr id="3" name="Subtitle 2"/>
          <p:cNvSpPr>
            <a:spLocks noGrp="1"/>
          </p:cNvSpPr>
          <p:nvPr>
            <p:ph type="subTitle" idx="1"/>
          </p:nvPr>
        </p:nvSpPr>
        <p:spPr>
          <a:xfrm>
            <a:off x="658814" y="3218331"/>
            <a:ext cx="7826281" cy="860611"/>
          </a:xfrm>
        </p:spPr>
        <p:txBody>
          <a:bodyPr vert="horz" lIns="91440" tIns="45720" rIns="91440" bIns="45720" rtlCol="0">
            <a:normAutofit/>
          </a:bodyPr>
          <a:lstStyle>
            <a:lvl1pPr marL="0" indent="0" algn="ctr" defTabSz="914400" rtl="0" eaLnBrk="1" latinLnBrk="0" hangingPunct="1">
              <a:lnSpc>
                <a:spcPct val="100000"/>
              </a:lnSpc>
              <a:spcBef>
                <a:spcPts val="300"/>
              </a:spcBef>
              <a:buFont typeface="Wingdings 2" pitchFamily="18" charset="2"/>
              <a:buNone/>
              <a:defRPr sz="1800" kern="1200">
                <a:gradFill>
                  <a:gsLst>
                    <a:gs pos="0">
                      <a:schemeClr val="tx1">
                        <a:lumMod val="85000"/>
                      </a:schemeClr>
                    </a:gs>
                    <a:gs pos="100000">
                      <a:schemeClr val="tx1"/>
                    </a:gs>
                  </a:gsLst>
                  <a:lin ang="16200000" scaled="1"/>
                </a:gra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fld id="{16292582-9FC8-4B1B-8456-B27CC842DEE2}" type="slidenum">
              <a:rPr>
                <a:solidFill>
                  <a:prstClr val="white">
                    <a:lumMod val="75000"/>
                  </a:prstClr>
                </a:solidFill>
              </a:rPr>
              <a:pPr/>
              <a:t>‹nº›</a:t>
            </a:fld>
            <a:endParaRPr>
              <a:solidFill>
                <a:prstClr val="white">
                  <a:lumMod val="75000"/>
                </a:prstClr>
              </a:solidFill>
            </a:endParaRPr>
          </a:p>
        </p:txBody>
      </p:sp>
    </p:spTree>
    <p:extLst>
      <p:ext uri="{BB962C8B-B14F-4D97-AF65-F5344CB8AC3E}">
        <p14:creationId xmlns:p14="http://schemas.microsoft.com/office/powerpoint/2010/main" val="1224646556"/>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9" name="Freeform 18"/>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20" name="Freeform 1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538818142"/>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371726" y="381000"/>
            <a:ext cx="4400550" cy="3048000"/>
          </a:xfrm>
          <a:noFill/>
          <a:ln w="44450">
            <a:solidFill>
              <a:schemeClr val="bg1"/>
            </a:solidFill>
            <a:miter lim="800000"/>
          </a:ln>
        </p:spPr>
        <p:style>
          <a:lnRef idx="1">
            <a:schemeClr val="dk1"/>
          </a:lnRef>
          <a:fillRef idx="3">
            <a:schemeClr val="dk1"/>
          </a:fillRef>
          <a:effectRef idx="2">
            <a:schemeClr val="dk1"/>
          </a:effectRef>
          <a:fontRef idx="none"/>
        </p:style>
        <p:txBody>
          <a:bodyPr>
            <a:normAutofit/>
          </a:bodyPr>
          <a:lstStyle>
            <a:lvl1pPr>
              <a:buNone/>
              <a:defRPr sz="2000"/>
            </a:lvl1pPr>
          </a:lstStyle>
          <a:p>
            <a:r>
              <a:rPr lang="pt-PT" smtClean="0"/>
              <a:t>Drag picture to placeholder or click icon to add</a:t>
            </a:r>
            <a:endParaRPr/>
          </a:p>
        </p:txBody>
      </p:sp>
      <p:sp>
        <p:nvSpPr>
          <p:cNvPr id="2" name="Title 1"/>
          <p:cNvSpPr>
            <a:spLocks noGrp="1"/>
          </p:cNvSpPr>
          <p:nvPr>
            <p:ph type="ctrTitle"/>
          </p:nvPr>
        </p:nvSpPr>
        <p:spPr>
          <a:xfrm>
            <a:off x="641350" y="4146365"/>
            <a:ext cx="7856538" cy="1470025"/>
          </a:xfrm>
        </p:spPr>
        <p:txBody>
          <a:bodyPr>
            <a:noAutofit/>
          </a:bodyPr>
          <a:lstStyle>
            <a:lvl1pPr>
              <a:defRPr sz="5400"/>
            </a:lvl1pPr>
          </a:lstStyle>
          <a:p>
            <a:r>
              <a:rPr lang="pt-PT" smtClean="0"/>
              <a:t>Click to edit Master title style</a:t>
            </a:r>
            <a:endParaRPr/>
          </a:p>
        </p:txBody>
      </p:sp>
      <p:sp>
        <p:nvSpPr>
          <p:cNvPr id="3" name="Subtitle 2"/>
          <p:cNvSpPr>
            <a:spLocks noGrp="1"/>
          </p:cNvSpPr>
          <p:nvPr>
            <p:ph type="subTitle" idx="1"/>
          </p:nvPr>
        </p:nvSpPr>
        <p:spPr>
          <a:xfrm>
            <a:off x="641350" y="5620873"/>
            <a:ext cx="7856538" cy="614081"/>
          </a:xfrm>
        </p:spPr>
        <p:txBody>
          <a:bodyPr>
            <a:normAutofit/>
          </a:bodyPr>
          <a:lstStyle>
            <a:lvl1pPr marL="0" indent="0" algn="ctr">
              <a:lnSpc>
                <a:spcPct val="100000"/>
              </a:lnSpc>
              <a:spcBef>
                <a:spcPts val="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33198535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017059"/>
            <a:ext cx="7772400" cy="1655064"/>
          </a:xfrm>
        </p:spPr>
        <p:txBody>
          <a:bodyPr vert="horz" lIns="91440" tIns="45720" rIns="91440" bIns="45720" rtlCol="0" anchor="b" anchorCtr="0">
            <a:noAutofit/>
          </a:bodyPr>
          <a:lstStyle>
            <a:lvl1pPr algn="ctr" defTabSz="914400" rtl="0" eaLnBrk="1" latinLnBrk="0" hangingPunct="1">
              <a:spcBef>
                <a:spcPct val="0"/>
              </a:spcBef>
              <a:buNone/>
              <a:defRPr sz="5400" b="0" kern="1200" cap="none" baseline="0">
                <a:solidFill>
                  <a:schemeClr val="tx1"/>
                </a:solidFill>
                <a:latin typeface="+mj-lt"/>
                <a:ea typeface="+mj-ea"/>
                <a:cs typeface="+mj-cs"/>
              </a:defRPr>
            </a:lvl1pPr>
          </a:lstStyle>
          <a:p>
            <a:r>
              <a:rPr lang="pt-PT" smtClean="0"/>
              <a:t>Click to edit Master title style</a:t>
            </a:r>
            <a:endParaRPr/>
          </a:p>
        </p:txBody>
      </p:sp>
      <p:sp>
        <p:nvSpPr>
          <p:cNvPr id="3" name="Text Placeholder 2"/>
          <p:cNvSpPr>
            <a:spLocks noGrp="1"/>
          </p:cNvSpPr>
          <p:nvPr>
            <p:ph type="body" idx="1"/>
          </p:nvPr>
        </p:nvSpPr>
        <p:spPr>
          <a:xfrm>
            <a:off x="685800" y="3662981"/>
            <a:ext cx="7772400" cy="1500187"/>
          </a:xfrm>
        </p:spPr>
        <p:txBody>
          <a:bodyPr vert="horz" lIns="91440" tIns="45720" rIns="91440" bIns="45720" rtlCol="0" anchor="t" anchorCtr="0">
            <a:normAutofit/>
          </a:bodyPr>
          <a:lstStyle>
            <a:lvl1pPr marL="0" indent="0" algn="ctr">
              <a:spcBef>
                <a:spcPts val="300"/>
              </a:spcBef>
              <a:buNone/>
              <a:defRPr sz="1800" kern="1200">
                <a:solidFill>
                  <a:schemeClr val="tx1">
                    <a:tint val="7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ctr" defTabSz="914400" rtl="0" eaLnBrk="1" latinLnBrk="0" hangingPunct="1">
              <a:lnSpc>
                <a:spcPts val="2000"/>
              </a:lnSpc>
              <a:spcBef>
                <a:spcPts val="2000"/>
              </a:spcBef>
              <a:buFont typeface="Wingdings 2" pitchFamily="18" charset="2"/>
              <a:buNone/>
            </a:pPr>
            <a:r>
              <a:rPr lang="pt-PT" smtClean="0"/>
              <a:t>Click to edit Master text styles</a:t>
            </a: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591512135"/>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Content Placeholder 2"/>
          <p:cNvSpPr>
            <a:spLocks noGrp="1"/>
          </p:cNvSpPr>
          <p:nvPr>
            <p:ph sz="half" idx="1"/>
          </p:nvPr>
        </p:nvSpPr>
        <p:spPr>
          <a:xfrm>
            <a:off x="641350" y="1600202"/>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Content Placeholder 3"/>
          <p:cNvSpPr>
            <a:spLocks noGrp="1"/>
          </p:cNvSpPr>
          <p:nvPr>
            <p:ph sz="half" idx="2"/>
          </p:nvPr>
        </p:nvSpPr>
        <p:spPr>
          <a:xfrm>
            <a:off x="4749501" y="1600202"/>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6" name="Freeform 1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7" name="Freeform 1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97554439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pt-PT" smtClean="0"/>
              <a:t>Click to edit Master title style</a:t>
            </a:r>
            <a:endParaRPr lang="pt-PT"/>
          </a:p>
        </p:txBody>
      </p:sp>
      <p:sp>
        <p:nvSpPr>
          <p:cNvPr id="3" name="Text Placeholder 2"/>
          <p:cNvSpPr>
            <a:spLocks noGrp="1"/>
          </p:cNvSpPr>
          <p:nvPr>
            <p:ph type="body" sz="half" idx="1"/>
          </p:nvPr>
        </p:nvSpPr>
        <p:spPr>
          <a:xfrm>
            <a:off x="685800" y="1981200"/>
            <a:ext cx="3810000" cy="41148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Content Placeholder 3"/>
          <p:cNvSpPr>
            <a:spLocks noGrp="1"/>
          </p:cNvSpPr>
          <p:nvPr>
            <p:ph sz="half" idx="2"/>
          </p:nvPr>
        </p:nvSpPr>
        <p:spPr>
          <a:xfrm>
            <a:off x="4648200" y="1981200"/>
            <a:ext cx="3810000" cy="41148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Rectangle 4"/>
          <p:cNvSpPr>
            <a:spLocks noGrp="1" noChangeArrowheads="1"/>
          </p:cNvSpPr>
          <p:nvPr>
            <p:ph type="dt" sz="half" idx="10"/>
          </p:nvPr>
        </p:nvSpPr>
        <p:spPr>
          <a:ln/>
        </p:spPr>
        <p:txBody>
          <a:bodyPr/>
          <a:lstStyle>
            <a:lvl1pPr>
              <a:defRPr/>
            </a:lvl1pPr>
          </a:lstStyle>
          <a:p>
            <a:pPr>
              <a:defRPr/>
            </a:pPr>
            <a:endParaRPr lang="pt-PT">
              <a:solidFill>
                <a:prstClr val="black">
                  <a:tint val="75000"/>
                </a:prstClr>
              </a:solidFill>
              <a:latin typeface="Calibri"/>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PT">
              <a:solidFill>
                <a:prstClr val="black">
                  <a:tint val="75000"/>
                </a:prstClr>
              </a:solidFill>
              <a:latin typeface="Calibri"/>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2742C2-AA4A-CC41-9F1C-6887FDE06554}" type="slidenum">
              <a:rPr lang="pt-PT">
                <a:solidFill>
                  <a:prstClr val="black">
                    <a:tint val="75000"/>
                  </a:prstClr>
                </a:solidFill>
                <a:latin typeface="Calibri"/>
              </a:rPr>
              <a:pPr>
                <a:defRPr/>
              </a:pPr>
              <a:t>‹nº›</a:t>
            </a:fld>
            <a:endParaRPr lang="pt-PT">
              <a:solidFill>
                <a:prstClr val="black">
                  <a:tint val="75000"/>
                </a:prstClr>
              </a:solidFill>
              <a:latin typeface="Calibri"/>
            </a:endParaRPr>
          </a:p>
        </p:txBody>
      </p:sp>
    </p:spTree>
    <p:extLst>
      <p:ext uri="{BB962C8B-B14F-4D97-AF65-F5344CB8AC3E}">
        <p14:creationId xmlns:p14="http://schemas.microsoft.com/office/powerpoint/2010/main" val="2133827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smtClean="0"/>
              <a:t>Click to edit Master title style</a:t>
            </a:r>
            <a:endParaRPr/>
          </a:p>
        </p:txBody>
      </p:sp>
      <p:sp>
        <p:nvSpPr>
          <p:cNvPr id="3" name="Text Placeholder 2"/>
          <p:cNvSpPr>
            <a:spLocks noGrp="1"/>
          </p:cNvSpPr>
          <p:nvPr>
            <p:ph type="body" idx="1"/>
          </p:nvPr>
        </p:nvSpPr>
        <p:spPr>
          <a:xfrm>
            <a:off x="641350"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Content Placeholder 3"/>
          <p:cNvSpPr>
            <a:spLocks noGrp="1"/>
          </p:cNvSpPr>
          <p:nvPr>
            <p:ph sz="half" idx="2"/>
          </p:nvPr>
        </p:nvSpPr>
        <p:spPr>
          <a:xfrm>
            <a:off x="641350" y="2362202"/>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5" name="Text Placeholder 4"/>
          <p:cNvSpPr>
            <a:spLocks noGrp="1"/>
          </p:cNvSpPr>
          <p:nvPr>
            <p:ph type="body" sz="quarter" idx="3"/>
          </p:nvPr>
        </p:nvSpPr>
        <p:spPr>
          <a:xfrm>
            <a:off x="4752601"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Content Placeholder 5"/>
          <p:cNvSpPr>
            <a:spLocks noGrp="1"/>
          </p:cNvSpPr>
          <p:nvPr>
            <p:ph sz="quarter" idx="4"/>
          </p:nvPr>
        </p:nvSpPr>
        <p:spPr>
          <a:xfrm>
            <a:off x="4752601" y="2362202"/>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7" name="Date Placeholder 6"/>
          <p:cNvSpPr>
            <a:spLocks noGrp="1"/>
          </p:cNvSpPr>
          <p:nvPr>
            <p:ph type="dt" sz="half" idx="10"/>
          </p:nvPr>
        </p:nvSpPr>
        <p:spPr/>
        <p:txBody>
          <a:bodyPr/>
          <a:lstStyle/>
          <a:p>
            <a:pPr>
              <a:defRPr/>
            </a:pPr>
            <a:endParaRPr lang="en-GB">
              <a:solidFill>
                <a:prstClr val="white">
                  <a:lumMod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white">
                  <a:lumMod val="75000"/>
                </a:prstClr>
              </a:solidFill>
            </a:endParaRPr>
          </a:p>
        </p:txBody>
      </p:sp>
      <p:sp>
        <p:nvSpPr>
          <p:cNvPr id="9" name="Slide Number Placeholder 8"/>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159417382"/>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Date Placeholder 2"/>
          <p:cNvSpPr>
            <a:spLocks noGrp="1"/>
          </p:cNvSpPr>
          <p:nvPr>
            <p:ph type="dt" sz="half" idx="10"/>
          </p:nvPr>
        </p:nvSpPr>
        <p:spPr/>
        <p:txBody>
          <a:bodyPr/>
          <a:lstStyle/>
          <a:p>
            <a:pPr>
              <a:defRPr/>
            </a:pPr>
            <a:endParaRPr lang="en-GB">
              <a:solidFill>
                <a:prstClr val="white">
                  <a:lumMod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white">
                  <a:lumMod val="75000"/>
                </a:prstClr>
              </a:solidFill>
            </a:endParaRPr>
          </a:p>
        </p:txBody>
      </p:sp>
      <p:sp>
        <p:nvSpPr>
          <p:cNvPr id="5" name="Slide Number Placeholder 4"/>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6" name="Freeform 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7" name="Freeform 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2" name="Freeform 11"/>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3" name="Freeform 12"/>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2514991004"/>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prstClr val="white">
                  <a:lumMod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white">
                  <a:lumMod val="75000"/>
                </a:prstClr>
              </a:solidFill>
            </a:endParaRPr>
          </a:p>
        </p:txBody>
      </p:sp>
      <p:sp>
        <p:nvSpPr>
          <p:cNvPr id="4" name="Slide Number Placeholder 3"/>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3860263152"/>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4340" y="802910"/>
            <a:ext cx="3474720" cy="1162050"/>
          </a:xfrm>
        </p:spPr>
        <p:txBody>
          <a:bodyPr anchor="b">
            <a:normAutofit/>
          </a:bodyPr>
          <a:lstStyle>
            <a:lvl1pPr algn="ctr">
              <a:defRPr sz="2400" b="0"/>
            </a:lvl1pPr>
          </a:lstStyle>
          <a:p>
            <a:r>
              <a:rPr lang="pt-PT" smtClean="0"/>
              <a:t>Click to edit Master title style</a:t>
            </a:r>
            <a:endParaRPr/>
          </a:p>
        </p:txBody>
      </p:sp>
      <p:sp>
        <p:nvSpPr>
          <p:cNvPr id="3" name="Content Placeholder 2"/>
          <p:cNvSpPr>
            <a:spLocks noGrp="1"/>
          </p:cNvSpPr>
          <p:nvPr>
            <p:ph idx="1"/>
          </p:nvPr>
        </p:nvSpPr>
        <p:spPr>
          <a:xfrm>
            <a:off x="4562010" y="449705"/>
            <a:ext cx="3931920" cy="5781388"/>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Text Placeholder 3"/>
          <p:cNvSpPr>
            <a:spLocks noGrp="1"/>
          </p:cNvSpPr>
          <p:nvPr>
            <p:ph type="body" sz="half" idx="2"/>
          </p:nvPr>
        </p:nvSpPr>
        <p:spPr>
          <a:xfrm>
            <a:off x="624340" y="2057399"/>
            <a:ext cx="3474720" cy="3733801"/>
          </a:xfrm>
        </p:spPr>
        <p:txBody>
          <a:bodyPr>
            <a:normAutofit/>
          </a:bodyPr>
          <a:lstStyle>
            <a:lvl1pPr marL="0" indent="0" algn="ctr">
              <a:lnSpc>
                <a:spcPct val="110000"/>
              </a:lnSpc>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927465138"/>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2856" y="1600200"/>
            <a:ext cx="3931920" cy="566738"/>
          </a:xfrm>
        </p:spPr>
        <p:txBody>
          <a:bodyPr vert="horz" lIns="91440" tIns="45720" rIns="91440" bIns="45720" rtlCol="0" anchor="b" anchorCtr="0">
            <a:normAutofit/>
          </a:bodyPr>
          <a:lstStyle>
            <a:lvl1pPr algn="l" defTabSz="914400" rtl="0" eaLnBrk="1" latinLnBrk="0" hangingPunct="1">
              <a:spcBef>
                <a:spcPct val="0"/>
              </a:spcBef>
              <a:buNone/>
              <a:defRPr sz="2400" b="0" kern="1200">
                <a:solidFill>
                  <a:schemeClr val="tx1"/>
                </a:solidFill>
                <a:latin typeface="+mj-lt"/>
                <a:ea typeface="+mj-ea"/>
                <a:cs typeface="+mj-cs"/>
              </a:defRPr>
            </a:lvl1pPr>
          </a:lstStyle>
          <a:p>
            <a:r>
              <a:rPr lang="pt-PT" smtClean="0"/>
              <a:t>Click to edit Master title style</a:t>
            </a:r>
            <a:endParaRPr/>
          </a:p>
        </p:txBody>
      </p:sp>
      <p:sp>
        <p:nvSpPr>
          <p:cNvPr id="3" name="Picture Placeholder 2"/>
          <p:cNvSpPr>
            <a:spLocks noGrp="1"/>
          </p:cNvSpPr>
          <p:nvPr>
            <p:ph type="pic" idx="1"/>
          </p:nvPr>
        </p:nvSpPr>
        <p:spPr>
          <a:xfrm>
            <a:off x="621792" y="457200"/>
            <a:ext cx="3474720" cy="510235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4" name="Text Placeholder 3"/>
          <p:cNvSpPr>
            <a:spLocks noGrp="1"/>
          </p:cNvSpPr>
          <p:nvPr>
            <p:ph type="body" sz="half" idx="2"/>
          </p:nvPr>
        </p:nvSpPr>
        <p:spPr>
          <a:xfrm>
            <a:off x="4562856" y="2240280"/>
            <a:ext cx="3931920" cy="2103120"/>
          </a:xfrm>
        </p:spPr>
        <p:txBody>
          <a:bodyPr vert="horz" lIns="91440" tIns="45720" rIns="91440" bIns="45720" rtlCol="0">
            <a:normAutofit/>
          </a:bodyPr>
          <a:lstStyle>
            <a:lvl1pPr marL="0" indent="0">
              <a:buNone/>
              <a:defRPr sz="1400" b="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 typeface="Wingdings 2" pitchFamily="18" charset="2"/>
              <a:buNone/>
            </a:pPr>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111318181"/>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82576" y="458788"/>
            <a:ext cx="8577263"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pt-PT" smtClean="0"/>
              <a:t>Click to edit Master title style</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482474481"/>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picTx" preserve="1">
  <p:cSld name="2 Pictures with Caption">
    <p:spTree>
      <p:nvGrpSpPr>
        <p:cNvPr id="1" name=""/>
        <p:cNvGrpSpPr/>
        <p:nvPr/>
      </p:nvGrpSpPr>
      <p:grpSpPr>
        <a:xfrm>
          <a:off x="0" y="0"/>
          <a:ext cx="0" cy="0"/>
          <a:chOff x="0" y="0"/>
          <a:chExt cx="0" cy="0"/>
        </a:xfrm>
      </p:grpSpPr>
      <p:sp>
        <p:nvSpPr>
          <p:cNvPr id="11" name="Picture Placeholder 2"/>
          <p:cNvSpPr>
            <a:spLocks noGrp="1"/>
          </p:cNvSpPr>
          <p:nvPr>
            <p:ph type="pic" idx="14"/>
          </p:nvPr>
        </p:nvSpPr>
        <p:spPr>
          <a:xfrm>
            <a:off x="4745038"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3" name="Picture Placeholder 2"/>
          <p:cNvSpPr>
            <a:spLocks noGrp="1"/>
          </p:cNvSpPr>
          <p:nvPr>
            <p:ph type="pic" idx="1"/>
          </p:nvPr>
        </p:nvSpPr>
        <p:spPr>
          <a:xfrm>
            <a:off x="282575"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pt-PT" smtClean="0"/>
              <a:t>Click to edit Master title style</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6088623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Video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2575" y="4920520"/>
            <a:ext cx="3931920" cy="566738"/>
          </a:xfrm>
        </p:spPr>
        <p:txBody>
          <a:bodyPr anchor="b">
            <a:normAutofit/>
          </a:bodyPr>
          <a:lstStyle>
            <a:lvl1pPr algn="l">
              <a:defRPr sz="2400" b="0"/>
            </a:lvl1pPr>
          </a:lstStyle>
          <a:p>
            <a:r>
              <a:rPr lang="pt-PT" smtClean="0"/>
              <a:t>Click to edit Master title style</a:t>
            </a:r>
            <a:endParaRPr/>
          </a:p>
        </p:txBody>
      </p:sp>
      <p:sp>
        <p:nvSpPr>
          <p:cNvPr id="4" name="Text Placeholder 3"/>
          <p:cNvSpPr>
            <a:spLocks noGrp="1"/>
          </p:cNvSpPr>
          <p:nvPr>
            <p:ph type="body" sz="half" idx="2"/>
          </p:nvPr>
        </p:nvSpPr>
        <p:spPr>
          <a:xfrm>
            <a:off x="282575" y="5563458"/>
            <a:ext cx="3931920" cy="652462"/>
          </a:xfrm>
        </p:spPr>
        <p:txBody>
          <a:bodyPr/>
          <a:lstStyle>
            <a:lvl1pPr marL="0" indent="0" algn="l">
              <a:spcBef>
                <a:spcPts val="300"/>
              </a:spcBef>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2" name="Media Placeholder 11"/>
          <p:cNvSpPr>
            <a:spLocks noGrp="1"/>
          </p:cNvSpPr>
          <p:nvPr>
            <p:ph type="media" sz="quarter" idx="14"/>
          </p:nvPr>
        </p:nvSpPr>
        <p:spPr>
          <a:xfrm>
            <a:off x="282576" y="458788"/>
            <a:ext cx="8577263" cy="3849624"/>
          </a:xfrm>
          <a:noFill/>
          <a:ln w="44450">
            <a:solidFill>
              <a:schemeClr val="bg1"/>
            </a:solidFill>
            <a:miter lim="800000"/>
          </a:ln>
          <a:effectLst/>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stStyle>
          <a:p>
            <a:r>
              <a:rPr lang="pt-PT" smtClean="0"/>
              <a:t>Click icon to add media</a:t>
            </a:r>
            <a:endParaRPr/>
          </a:p>
        </p:txBody>
      </p:sp>
    </p:spTree>
    <p:extLst>
      <p:ext uri="{BB962C8B-B14F-4D97-AF65-F5344CB8AC3E}">
        <p14:creationId xmlns:p14="http://schemas.microsoft.com/office/powerpoint/2010/main" val="34570480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7" name="Freeform 6"/>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532898331"/>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458790"/>
            <a:ext cx="1447800" cy="5792787"/>
          </a:xfrm>
        </p:spPr>
        <p:txBody>
          <a:bodyPr vert="eaVert"/>
          <a:lstStyle/>
          <a:p>
            <a:r>
              <a:rPr lang="pt-PT" smtClean="0"/>
              <a:t>Click to edit Master title style</a:t>
            </a:r>
            <a:endParaRPr/>
          </a:p>
        </p:txBody>
      </p:sp>
      <p:sp>
        <p:nvSpPr>
          <p:cNvPr id="3" name="Vertical Text Placeholder 2"/>
          <p:cNvSpPr>
            <a:spLocks noGrp="1"/>
          </p:cNvSpPr>
          <p:nvPr>
            <p:ph type="body" orient="vert" idx="1"/>
          </p:nvPr>
        </p:nvSpPr>
        <p:spPr>
          <a:xfrm>
            <a:off x="641350" y="458790"/>
            <a:ext cx="6521450" cy="5792787"/>
          </a:xfr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7" name="Freeform 6"/>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31923345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3" name="Rectangle 4"/>
          <p:cNvSpPr>
            <a:spLocks noGrp="1" noChangeArrowheads="1"/>
          </p:cNvSpPr>
          <p:nvPr>
            <p:ph type="dt" sz="half" idx="10"/>
          </p:nvPr>
        </p:nvSpPr>
        <p:spPr>
          <a:ln/>
        </p:spPr>
        <p:txBody>
          <a:bodyPr/>
          <a:lstStyle>
            <a:lvl1pPr>
              <a:defRPr/>
            </a:lvl1pPr>
          </a:lstStyle>
          <a:p>
            <a:pPr>
              <a:defRPr/>
            </a:pPr>
            <a:endParaRPr lang="pt-PT">
              <a:solidFill>
                <a:prstClr val="black">
                  <a:tint val="75000"/>
                </a:prstClr>
              </a:solidFill>
              <a:latin typeface="Calibri"/>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PT">
              <a:solidFill>
                <a:prstClr val="black">
                  <a:tint val="75000"/>
                </a:prstClr>
              </a:solidFill>
              <a:latin typeface="Calibri"/>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07E6B9-88DD-9647-8F1D-57D5F76B8A12}" type="slidenum">
              <a:rPr lang="pt-PT">
                <a:solidFill>
                  <a:prstClr val="black">
                    <a:tint val="75000"/>
                  </a:prstClr>
                </a:solidFill>
                <a:latin typeface="Calibri"/>
              </a:rPr>
              <a:pPr>
                <a:defRPr/>
              </a:pPr>
              <a:t>‹nº›</a:t>
            </a:fld>
            <a:endParaRPr lang="pt-PT">
              <a:solidFill>
                <a:prstClr val="black">
                  <a:tint val="75000"/>
                </a:prstClr>
              </a:solidFill>
              <a:latin typeface="Calibri"/>
            </a:endParaRPr>
          </a:p>
        </p:txBody>
      </p:sp>
    </p:spTree>
    <p:extLst>
      <p:ext uri="{BB962C8B-B14F-4D97-AF65-F5344CB8AC3E}">
        <p14:creationId xmlns:p14="http://schemas.microsoft.com/office/powerpoint/2010/main" val="8603804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44538" y="381000"/>
            <a:ext cx="8196262" cy="1143000"/>
          </a:xfrm>
        </p:spPr>
        <p:txBody>
          <a:bodyPr/>
          <a:lstStyle/>
          <a:p>
            <a:r>
              <a:rPr lang="pt-PT" smtClean="0"/>
              <a:t>Click to edit Master title style</a:t>
            </a:r>
            <a:endParaRPr lang="pt-PT"/>
          </a:p>
        </p:txBody>
      </p:sp>
      <p:sp>
        <p:nvSpPr>
          <p:cNvPr id="3" name="Table Placeholder 2"/>
          <p:cNvSpPr>
            <a:spLocks noGrp="1"/>
          </p:cNvSpPr>
          <p:nvPr>
            <p:ph type="tbl" idx="1"/>
          </p:nvPr>
        </p:nvSpPr>
        <p:spPr>
          <a:xfrm>
            <a:off x="338138" y="1752600"/>
            <a:ext cx="7789862" cy="4114800"/>
          </a:xfrm>
        </p:spPr>
        <p:txBody>
          <a:bodyPr/>
          <a:lstStyle/>
          <a:p>
            <a:pPr lvl="0"/>
            <a:r>
              <a:rPr lang="pt-PT" noProof="0" smtClean="0"/>
              <a:t>Click icon to add table</a:t>
            </a:r>
          </a:p>
        </p:txBody>
      </p:sp>
      <p:sp>
        <p:nvSpPr>
          <p:cNvPr id="4" name="Rectangle 11"/>
          <p:cNvSpPr>
            <a:spLocks noGrp="1" noChangeArrowheads="1"/>
          </p:cNvSpPr>
          <p:nvPr>
            <p:ph type="dt" sz="half" idx="10"/>
          </p:nvPr>
        </p:nvSpPr>
        <p:spPr>
          <a:ln/>
        </p:spPr>
        <p:txBody>
          <a:bodyPr/>
          <a:lstStyle>
            <a:lvl1pPr>
              <a:defRPr/>
            </a:lvl1pPr>
          </a:lstStyle>
          <a:p>
            <a:endParaRPr lang="pt-PT">
              <a:solidFill>
                <a:prstClr val="white">
                  <a:lumMod val="75000"/>
                </a:prstClr>
              </a:solidFill>
            </a:endParaRPr>
          </a:p>
        </p:txBody>
      </p:sp>
      <p:sp>
        <p:nvSpPr>
          <p:cNvPr id="5" name="Rectangle 12"/>
          <p:cNvSpPr>
            <a:spLocks noGrp="1" noChangeArrowheads="1"/>
          </p:cNvSpPr>
          <p:nvPr>
            <p:ph type="ftr" sz="quarter" idx="11"/>
          </p:nvPr>
        </p:nvSpPr>
        <p:spPr>
          <a:ln/>
        </p:spPr>
        <p:txBody>
          <a:bodyPr/>
          <a:lstStyle>
            <a:lvl1pPr>
              <a:defRPr/>
            </a:lvl1pPr>
          </a:lstStyle>
          <a:p>
            <a:endParaRPr lang="pt-PT">
              <a:solidFill>
                <a:prstClr val="white">
                  <a:lumMod val="75000"/>
                </a:prstClr>
              </a:solidFill>
            </a:endParaRPr>
          </a:p>
        </p:txBody>
      </p:sp>
      <p:sp>
        <p:nvSpPr>
          <p:cNvPr id="6" name="Rectangle 13"/>
          <p:cNvSpPr>
            <a:spLocks noGrp="1" noChangeArrowheads="1"/>
          </p:cNvSpPr>
          <p:nvPr>
            <p:ph type="sldNum" sz="quarter" idx="12"/>
          </p:nvPr>
        </p:nvSpPr>
        <p:spPr>
          <a:ln/>
        </p:spPr>
        <p:txBody>
          <a:bodyPr/>
          <a:lstStyle>
            <a:lvl1pPr>
              <a:defRPr/>
            </a:lvl1pPr>
          </a:lstStyle>
          <a:p>
            <a:fld id="{A56F7FD8-3D42-3346-8886-9DD1F7C16BEE}" type="slidenum">
              <a:rPr lang="pt-PT">
                <a:solidFill>
                  <a:prstClr val="white">
                    <a:lumMod val="75000"/>
                  </a:prstClr>
                </a:solidFill>
              </a:rPr>
              <a:pPr/>
              <a:t>‹nº›</a:t>
            </a:fld>
            <a:endParaRPr lang="pt-PT">
              <a:solidFill>
                <a:prstClr val="white">
                  <a:lumMod val="75000"/>
                </a:prstClr>
              </a:solidFill>
            </a:endParaRPr>
          </a:p>
        </p:txBody>
      </p:sp>
    </p:spTree>
    <p:extLst>
      <p:ext uri="{BB962C8B-B14F-4D97-AF65-F5344CB8AC3E}">
        <p14:creationId xmlns:p14="http://schemas.microsoft.com/office/powerpoint/2010/main" val="22312208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40"/>
            <a:ext cx="8229600" cy="5851525"/>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GB"/>
          </a:p>
        </p:txBody>
      </p:sp>
      <p:sp>
        <p:nvSpPr>
          <p:cNvPr id="3" name="Espaço Reservado para Data 2"/>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defRPr>
            </a:lvl1pPr>
          </a:lstStyle>
          <a:p>
            <a:pPr>
              <a:defRPr/>
            </a:pPr>
            <a:endParaRPr lang="pt-BR">
              <a:solidFill>
                <a:prstClr val="white">
                  <a:tint val="75000"/>
                </a:prstClr>
              </a:solidFill>
              <a:latin typeface="Corbel"/>
            </a:endParaRPr>
          </a:p>
        </p:txBody>
      </p:sp>
      <p:sp>
        <p:nvSpPr>
          <p:cNvPr id="4" name="Espaço Reservado para Rodapé 3"/>
          <p:cNvSpPr>
            <a:spLocks noGrp="1"/>
          </p:cNvSpPr>
          <p:nvPr>
            <p:ph type="ftr" sz="quarter" idx="11"/>
          </p:nvPr>
        </p:nvSpPr>
        <p:spPr>
          <a:xfrm>
            <a:off x="3124200" y="6245225"/>
            <a:ext cx="2895600" cy="476250"/>
          </a:xfrm>
        </p:spPr>
        <p:txBody>
          <a:bodyPr/>
          <a:lstStyle>
            <a:lvl1pPr>
              <a:defRPr/>
            </a:lvl1pPr>
          </a:lstStyle>
          <a:p>
            <a:pPr>
              <a:defRPr/>
            </a:pPr>
            <a:endParaRPr lang="pt-BR">
              <a:solidFill>
                <a:prstClr val="white">
                  <a:lumMod val="75000"/>
                </a:prstClr>
              </a:solidFill>
            </a:endParaRPr>
          </a:p>
        </p:txBody>
      </p:sp>
      <p:sp>
        <p:nvSpPr>
          <p:cNvPr id="5" name="Espaço Reservado para Número de Slide 4"/>
          <p:cNvSpPr>
            <a:spLocks noGrp="1"/>
          </p:cNvSpPr>
          <p:nvPr>
            <p:ph type="sldNum" sz="quarter" idx="12"/>
          </p:nvPr>
        </p:nvSpPr>
        <p:spPr>
          <a:xfrm>
            <a:off x="6553200" y="6245225"/>
            <a:ext cx="2133600" cy="476250"/>
          </a:xfrm>
        </p:spPr>
        <p:txBody>
          <a:bodyPr/>
          <a:lstStyle>
            <a:lvl1pPr>
              <a:defRPr/>
            </a:lvl1pPr>
          </a:lstStyle>
          <a:p>
            <a:pPr>
              <a:defRPr/>
            </a:pPr>
            <a:fld id="{C1CD7C25-2E8A-E04F-9701-816D63812CBE}" type="slidenum">
              <a:rPr lang="pt-BR">
                <a:solidFill>
                  <a:prstClr val="white">
                    <a:lumMod val="75000"/>
                  </a:prstClr>
                </a:solidFill>
              </a:rPr>
              <a:pPr>
                <a:defRPr/>
              </a:pPr>
              <a:t>‹nº›</a:t>
            </a:fld>
            <a:endParaRPr lang="pt-BR">
              <a:solidFill>
                <a:prstClr val="white">
                  <a:lumMod val="75000"/>
                </a:prstClr>
              </a:solidFill>
            </a:endParaRPr>
          </a:p>
        </p:txBody>
      </p:sp>
    </p:spTree>
    <p:extLst>
      <p:ext uri="{BB962C8B-B14F-4D97-AF65-F5344CB8AC3E}">
        <p14:creationId xmlns:p14="http://schemas.microsoft.com/office/powerpoint/2010/main" val="724112945"/>
      </p:ext>
    </p:extLst>
  </p:cSld>
  <p:clrMapOvr>
    <a:masterClrMapping/>
  </p:clrMapOvr>
  <p:transition>
    <p:push dir="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646113" y="1447800"/>
            <a:ext cx="7851775" cy="3200400"/>
          </a:xfrm>
          <a:prstGeom prst="rect">
            <a:avLst/>
          </a:prstGeom>
          <a:noFill/>
        </p:spPr>
        <p:style>
          <a:lnRef idx="1">
            <a:schemeClr val="dk1"/>
          </a:lnRef>
          <a:fillRef idx="3">
            <a:schemeClr val="dk1"/>
          </a:fillRef>
          <a:effectRef idx="2">
            <a:schemeClr val="dk1"/>
          </a:effectRef>
          <a:fontRef idx="minor">
            <a:schemeClr val="lt1"/>
          </a:fontRef>
        </p:style>
        <p:txBody>
          <a:bodyPr rtlCol="0" anchor="ctr"/>
          <a:lstStyle/>
          <a:p>
            <a:endParaRPr sz="1800">
              <a:solidFill>
                <a:prstClr val="white"/>
              </a:solidFill>
              <a:latin typeface="Corbel"/>
            </a:endParaRPr>
          </a:p>
        </p:txBody>
      </p:sp>
      <p:sp>
        <p:nvSpPr>
          <p:cNvPr id="2" name="Title 1"/>
          <p:cNvSpPr>
            <a:spLocks noGrp="1"/>
          </p:cNvSpPr>
          <p:nvPr>
            <p:ph type="ctrTitle"/>
          </p:nvPr>
        </p:nvSpPr>
        <p:spPr>
          <a:xfrm>
            <a:off x="658814" y="1537449"/>
            <a:ext cx="7826281" cy="1627093"/>
          </a:xfrm>
        </p:spPr>
        <p:txBody>
          <a:bodyPr vert="horz" lIns="91440" tIns="45720" rIns="91440" bIns="45720" rtlCol="0" anchor="b" anchorCtr="0">
            <a:noAutofit/>
          </a:bodyPr>
          <a:lstStyle>
            <a:lvl1pPr algn="ctr" defTabSz="914400" rtl="0" eaLnBrk="1" latinLnBrk="0" hangingPunct="1">
              <a:spcBef>
                <a:spcPct val="0"/>
              </a:spcBef>
              <a:buNone/>
              <a:defRPr sz="5400" kern="1200">
                <a:gradFill>
                  <a:gsLst>
                    <a:gs pos="0">
                      <a:schemeClr val="tx1">
                        <a:lumMod val="85000"/>
                      </a:schemeClr>
                    </a:gs>
                    <a:gs pos="100000">
                      <a:schemeClr val="tx1"/>
                    </a:gs>
                  </a:gsLst>
                  <a:lin ang="16200000" scaled="1"/>
                </a:gradFill>
                <a:latin typeface="+mj-lt"/>
                <a:ea typeface="+mj-ea"/>
                <a:cs typeface="+mj-cs"/>
              </a:defRPr>
            </a:lvl1pPr>
          </a:lstStyle>
          <a:p>
            <a:r>
              <a:rPr lang="pt-PT" smtClean="0"/>
              <a:t>Click to edit Master title style</a:t>
            </a:r>
            <a:endParaRPr/>
          </a:p>
        </p:txBody>
      </p:sp>
      <p:sp>
        <p:nvSpPr>
          <p:cNvPr id="3" name="Subtitle 2"/>
          <p:cNvSpPr>
            <a:spLocks noGrp="1"/>
          </p:cNvSpPr>
          <p:nvPr>
            <p:ph type="subTitle" idx="1"/>
          </p:nvPr>
        </p:nvSpPr>
        <p:spPr>
          <a:xfrm>
            <a:off x="658814" y="3218331"/>
            <a:ext cx="7826281" cy="860611"/>
          </a:xfrm>
        </p:spPr>
        <p:txBody>
          <a:bodyPr vert="horz" lIns="91440" tIns="45720" rIns="91440" bIns="45720" rtlCol="0">
            <a:normAutofit/>
          </a:bodyPr>
          <a:lstStyle>
            <a:lvl1pPr marL="0" indent="0" algn="ctr" defTabSz="914400" rtl="0" eaLnBrk="1" latinLnBrk="0" hangingPunct="1">
              <a:lnSpc>
                <a:spcPct val="100000"/>
              </a:lnSpc>
              <a:spcBef>
                <a:spcPts val="300"/>
              </a:spcBef>
              <a:buFont typeface="Wingdings 2" pitchFamily="18" charset="2"/>
              <a:buNone/>
              <a:defRPr sz="1800" kern="1200">
                <a:gradFill>
                  <a:gsLst>
                    <a:gs pos="0">
                      <a:schemeClr val="tx1">
                        <a:lumMod val="85000"/>
                      </a:schemeClr>
                    </a:gs>
                    <a:gs pos="100000">
                      <a:schemeClr val="tx1"/>
                    </a:gs>
                  </a:gsLst>
                  <a:lin ang="16200000" scaled="1"/>
                </a:gra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fld id="{16292582-9FC8-4B1B-8456-B27CC842DEE2}" type="slidenum">
              <a:rPr>
                <a:solidFill>
                  <a:prstClr val="white">
                    <a:lumMod val="75000"/>
                  </a:prstClr>
                </a:solidFill>
              </a:rPr>
              <a:pPr/>
              <a:t>‹nº›</a:t>
            </a:fld>
            <a:endParaRPr>
              <a:solidFill>
                <a:prstClr val="white">
                  <a:lumMod val="75000"/>
                </a:prstClr>
              </a:solidFill>
            </a:endParaRPr>
          </a:p>
        </p:txBody>
      </p:sp>
    </p:spTree>
    <p:extLst>
      <p:ext uri="{BB962C8B-B14F-4D97-AF65-F5344CB8AC3E}">
        <p14:creationId xmlns:p14="http://schemas.microsoft.com/office/powerpoint/2010/main" val="3801474132"/>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9" name="Freeform 18"/>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20" name="Freeform 1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2993828196"/>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371726" y="381000"/>
            <a:ext cx="4400550" cy="3048000"/>
          </a:xfrm>
          <a:noFill/>
          <a:ln w="44450">
            <a:solidFill>
              <a:schemeClr val="bg1"/>
            </a:solidFill>
            <a:miter lim="800000"/>
          </a:ln>
        </p:spPr>
        <p:style>
          <a:lnRef idx="1">
            <a:schemeClr val="dk1"/>
          </a:lnRef>
          <a:fillRef idx="3">
            <a:schemeClr val="dk1"/>
          </a:fillRef>
          <a:effectRef idx="2">
            <a:schemeClr val="dk1"/>
          </a:effectRef>
          <a:fontRef idx="none"/>
        </p:style>
        <p:txBody>
          <a:bodyPr>
            <a:normAutofit/>
          </a:bodyPr>
          <a:lstStyle>
            <a:lvl1pPr>
              <a:buNone/>
              <a:defRPr sz="2000"/>
            </a:lvl1pPr>
          </a:lstStyle>
          <a:p>
            <a:r>
              <a:rPr lang="pt-PT" smtClean="0"/>
              <a:t>Drag picture to placeholder or click icon to add</a:t>
            </a:r>
            <a:endParaRPr/>
          </a:p>
        </p:txBody>
      </p:sp>
      <p:sp>
        <p:nvSpPr>
          <p:cNvPr id="2" name="Title 1"/>
          <p:cNvSpPr>
            <a:spLocks noGrp="1"/>
          </p:cNvSpPr>
          <p:nvPr>
            <p:ph type="ctrTitle"/>
          </p:nvPr>
        </p:nvSpPr>
        <p:spPr>
          <a:xfrm>
            <a:off x="641350" y="4146365"/>
            <a:ext cx="7856538" cy="1470025"/>
          </a:xfrm>
        </p:spPr>
        <p:txBody>
          <a:bodyPr>
            <a:noAutofit/>
          </a:bodyPr>
          <a:lstStyle>
            <a:lvl1pPr>
              <a:defRPr sz="5400"/>
            </a:lvl1pPr>
          </a:lstStyle>
          <a:p>
            <a:r>
              <a:rPr lang="pt-PT" smtClean="0"/>
              <a:t>Click to edit Master title style</a:t>
            </a:r>
            <a:endParaRPr/>
          </a:p>
        </p:txBody>
      </p:sp>
      <p:sp>
        <p:nvSpPr>
          <p:cNvPr id="3" name="Subtitle 2"/>
          <p:cNvSpPr>
            <a:spLocks noGrp="1"/>
          </p:cNvSpPr>
          <p:nvPr>
            <p:ph type="subTitle" idx="1"/>
          </p:nvPr>
        </p:nvSpPr>
        <p:spPr>
          <a:xfrm>
            <a:off x="641350" y="5620873"/>
            <a:ext cx="7856538" cy="614081"/>
          </a:xfrm>
        </p:spPr>
        <p:txBody>
          <a:bodyPr>
            <a:normAutofit/>
          </a:bodyPr>
          <a:lstStyle>
            <a:lvl1pPr marL="0" indent="0" algn="ctr">
              <a:lnSpc>
                <a:spcPct val="100000"/>
              </a:lnSpc>
              <a:spcBef>
                <a:spcPts val="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13498976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017059"/>
            <a:ext cx="7772400" cy="1655064"/>
          </a:xfrm>
        </p:spPr>
        <p:txBody>
          <a:bodyPr vert="horz" lIns="91440" tIns="45720" rIns="91440" bIns="45720" rtlCol="0" anchor="b" anchorCtr="0">
            <a:noAutofit/>
          </a:bodyPr>
          <a:lstStyle>
            <a:lvl1pPr algn="ctr" defTabSz="914400" rtl="0" eaLnBrk="1" latinLnBrk="0" hangingPunct="1">
              <a:spcBef>
                <a:spcPct val="0"/>
              </a:spcBef>
              <a:buNone/>
              <a:defRPr sz="5400" b="0" kern="1200" cap="none" baseline="0">
                <a:solidFill>
                  <a:schemeClr val="tx1"/>
                </a:solidFill>
                <a:latin typeface="+mj-lt"/>
                <a:ea typeface="+mj-ea"/>
                <a:cs typeface="+mj-cs"/>
              </a:defRPr>
            </a:lvl1pPr>
          </a:lstStyle>
          <a:p>
            <a:r>
              <a:rPr lang="pt-PT" smtClean="0"/>
              <a:t>Click to edit Master title style</a:t>
            </a:r>
            <a:endParaRPr/>
          </a:p>
        </p:txBody>
      </p:sp>
      <p:sp>
        <p:nvSpPr>
          <p:cNvPr id="3" name="Text Placeholder 2"/>
          <p:cNvSpPr>
            <a:spLocks noGrp="1"/>
          </p:cNvSpPr>
          <p:nvPr>
            <p:ph type="body" idx="1"/>
          </p:nvPr>
        </p:nvSpPr>
        <p:spPr>
          <a:xfrm>
            <a:off x="685800" y="3662981"/>
            <a:ext cx="7772400" cy="1500187"/>
          </a:xfrm>
        </p:spPr>
        <p:txBody>
          <a:bodyPr vert="horz" lIns="91440" tIns="45720" rIns="91440" bIns="45720" rtlCol="0" anchor="t" anchorCtr="0">
            <a:normAutofit/>
          </a:bodyPr>
          <a:lstStyle>
            <a:lvl1pPr marL="0" indent="0" algn="ctr">
              <a:spcBef>
                <a:spcPts val="300"/>
              </a:spcBef>
              <a:buNone/>
              <a:defRPr sz="1800" kern="1200">
                <a:solidFill>
                  <a:schemeClr val="tx1">
                    <a:tint val="7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ctr" defTabSz="914400" rtl="0" eaLnBrk="1" latinLnBrk="0" hangingPunct="1">
              <a:lnSpc>
                <a:spcPts val="2000"/>
              </a:lnSpc>
              <a:spcBef>
                <a:spcPts val="2000"/>
              </a:spcBef>
              <a:buFont typeface="Wingdings 2" pitchFamily="18" charset="2"/>
              <a:buNone/>
            </a:pPr>
            <a:r>
              <a:rPr lang="pt-PT" smtClean="0"/>
              <a:t>Click to edit Master text styles</a:t>
            </a: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3684788720"/>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Content Placeholder 2"/>
          <p:cNvSpPr>
            <a:spLocks noGrp="1"/>
          </p:cNvSpPr>
          <p:nvPr>
            <p:ph sz="half" idx="1"/>
          </p:nvPr>
        </p:nvSpPr>
        <p:spPr>
          <a:xfrm>
            <a:off x="641350" y="1600202"/>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Content Placeholder 3"/>
          <p:cNvSpPr>
            <a:spLocks noGrp="1"/>
          </p:cNvSpPr>
          <p:nvPr>
            <p:ph sz="half" idx="2"/>
          </p:nvPr>
        </p:nvSpPr>
        <p:spPr>
          <a:xfrm>
            <a:off x="4749501" y="1600202"/>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6" name="Freeform 1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7" name="Freeform 1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823468185"/>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smtClean="0"/>
              <a:t>Click to edit Master title style</a:t>
            </a:r>
            <a:endParaRPr/>
          </a:p>
        </p:txBody>
      </p:sp>
      <p:sp>
        <p:nvSpPr>
          <p:cNvPr id="3" name="Text Placeholder 2"/>
          <p:cNvSpPr>
            <a:spLocks noGrp="1"/>
          </p:cNvSpPr>
          <p:nvPr>
            <p:ph type="body" idx="1"/>
          </p:nvPr>
        </p:nvSpPr>
        <p:spPr>
          <a:xfrm>
            <a:off x="641350"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Content Placeholder 3"/>
          <p:cNvSpPr>
            <a:spLocks noGrp="1"/>
          </p:cNvSpPr>
          <p:nvPr>
            <p:ph sz="half" idx="2"/>
          </p:nvPr>
        </p:nvSpPr>
        <p:spPr>
          <a:xfrm>
            <a:off x="641350" y="2362202"/>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5" name="Text Placeholder 4"/>
          <p:cNvSpPr>
            <a:spLocks noGrp="1"/>
          </p:cNvSpPr>
          <p:nvPr>
            <p:ph type="body" sz="quarter" idx="3"/>
          </p:nvPr>
        </p:nvSpPr>
        <p:spPr>
          <a:xfrm>
            <a:off x="4752601"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Content Placeholder 5"/>
          <p:cNvSpPr>
            <a:spLocks noGrp="1"/>
          </p:cNvSpPr>
          <p:nvPr>
            <p:ph sz="quarter" idx="4"/>
          </p:nvPr>
        </p:nvSpPr>
        <p:spPr>
          <a:xfrm>
            <a:off x="4752601" y="2362202"/>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7" name="Date Placeholder 6"/>
          <p:cNvSpPr>
            <a:spLocks noGrp="1"/>
          </p:cNvSpPr>
          <p:nvPr>
            <p:ph type="dt" sz="half" idx="10"/>
          </p:nvPr>
        </p:nvSpPr>
        <p:spPr/>
        <p:txBody>
          <a:bodyPr/>
          <a:lstStyle/>
          <a:p>
            <a:pPr>
              <a:defRPr/>
            </a:pPr>
            <a:endParaRPr lang="en-GB">
              <a:solidFill>
                <a:prstClr val="white">
                  <a:lumMod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white">
                  <a:lumMod val="75000"/>
                </a:prstClr>
              </a:solidFill>
            </a:endParaRPr>
          </a:p>
        </p:txBody>
      </p:sp>
      <p:sp>
        <p:nvSpPr>
          <p:cNvPr id="9" name="Slide Number Placeholder 8"/>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2647587955"/>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Date Placeholder 2"/>
          <p:cNvSpPr>
            <a:spLocks noGrp="1"/>
          </p:cNvSpPr>
          <p:nvPr>
            <p:ph type="dt" sz="half" idx="10"/>
          </p:nvPr>
        </p:nvSpPr>
        <p:spPr/>
        <p:txBody>
          <a:bodyPr/>
          <a:lstStyle/>
          <a:p>
            <a:pPr>
              <a:defRPr/>
            </a:pPr>
            <a:endParaRPr lang="en-GB">
              <a:solidFill>
                <a:prstClr val="white">
                  <a:lumMod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white">
                  <a:lumMod val="75000"/>
                </a:prstClr>
              </a:solidFill>
            </a:endParaRPr>
          </a:p>
        </p:txBody>
      </p:sp>
      <p:sp>
        <p:nvSpPr>
          <p:cNvPr id="5" name="Slide Number Placeholder 4"/>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6" name="Freeform 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7" name="Freeform 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2" name="Freeform 11"/>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3" name="Freeform 12"/>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744812412"/>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prstClr val="white">
                  <a:lumMod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white">
                  <a:lumMod val="75000"/>
                </a:prstClr>
              </a:solidFill>
            </a:endParaRPr>
          </a:p>
        </p:txBody>
      </p:sp>
      <p:sp>
        <p:nvSpPr>
          <p:cNvPr id="4" name="Slide Number Placeholder 3"/>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253474290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ítulo - Topo">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a:solidFill>
                  <a:srgbClr val="000000"/>
                </a:solidFill>
              </a:defRPr>
            </a:pPr>
            <a:r>
              <a:rPr sz="5900">
                <a:solidFill>
                  <a:srgbClr val="FFFFFF"/>
                </a:solidFill>
              </a:rPr>
              <a:t>Texto do título</a:t>
            </a:r>
          </a:p>
        </p:txBody>
      </p:sp>
    </p:spTree>
    <p:extLst>
      <p:ext uri="{BB962C8B-B14F-4D97-AF65-F5344CB8AC3E}">
        <p14:creationId xmlns:p14="http://schemas.microsoft.com/office/powerpoint/2010/main" val="3110608118"/>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4340" y="802910"/>
            <a:ext cx="3474720" cy="1162050"/>
          </a:xfrm>
        </p:spPr>
        <p:txBody>
          <a:bodyPr anchor="b">
            <a:normAutofit/>
          </a:bodyPr>
          <a:lstStyle>
            <a:lvl1pPr algn="ctr">
              <a:defRPr sz="2400" b="0"/>
            </a:lvl1pPr>
          </a:lstStyle>
          <a:p>
            <a:r>
              <a:rPr lang="pt-PT" smtClean="0"/>
              <a:t>Click to edit Master title style</a:t>
            </a:r>
            <a:endParaRPr/>
          </a:p>
        </p:txBody>
      </p:sp>
      <p:sp>
        <p:nvSpPr>
          <p:cNvPr id="3" name="Content Placeholder 2"/>
          <p:cNvSpPr>
            <a:spLocks noGrp="1"/>
          </p:cNvSpPr>
          <p:nvPr>
            <p:ph idx="1"/>
          </p:nvPr>
        </p:nvSpPr>
        <p:spPr>
          <a:xfrm>
            <a:off x="4562010" y="449705"/>
            <a:ext cx="3931920" cy="5781388"/>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Text Placeholder 3"/>
          <p:cNvSpPr>
            <a:spLocks noGrp="1"/>
          </p:cNvSpPr>
          <p:nvPr>
            <p:ph type="body" sz="half" idx="2"/>
          </p:nvPr>
        </p:nvSpPr>
        <p:spPr>
          <a:xfrm>
            <a:off x="624340" y="2057399"/>
            <a:ext cx="3474720" cy="3733801"/>
          </a:xfrm>
        </p:spPr>
        <p:txBody>
          <a:bodyPr>
            <a:normAutofit/>
          </a:bodyPr>
          <a:lstStyle>
            <a:lvl1pPr marL="0" indent="0" algn="ctr">
              <a:lnSpc>
                <a:spcPct val="110000"/>
              </a:lnSpc>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665908851"/>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2856" y="1600200"/>
            <a:ext cx="3931920" cy="566738"/>
          </a:xfrm>
        </p:spPr>
        <p:txBody>
          <a:bodyPr vert="horz" lIns="91440" tIns="45720" rIns="91440" bIns="45720" rtlCol="0" anchor="b" anchorCtr="0">
            <a:normAutofit/>
          </a:bodyPr>
          <a:lstStyle>
            <a:lvl1pPr algn="l" defTabSz="914400" rtl="0" eaLnBrk="1" latinLnBrk="0" hangingPunct="1">
              <a:spcBef>
                <a:spcPct val="0"/>
              </a:spcBef>
              <a:buNone/>
              <a:defRPr sz="2400" b="0" kern="1200">
                <a:solidFill>
                  <a:schemeClr val="tx1"/>
                </a:solidFill>
                <a:latin typeface="+mj-lt"/>
                <a:ea typeface="+mj-ea"/>
                <a:cs typeface="+mj-cs"/>
              </a:defRPr>
            </a:lvl1pPr>
          </a:lstStyle>
          <a:p>
            <a:r>
              <a:rPr lang="pt-PT" smtClean="0"/>
              <a:t>Click to edit Master title style</a:t>
            </a:r>
            <a:endParaRPr/>
          </a:p>
        </p:txBody>
      </p:sp>
      <p:sp>
        <p:nvSpPr>
          <p:cNvPr id="3" name="Picture Placeholder 2"/>
          <p:cNvSpPr>
            <a:spLocks noGrp="1"/>
          </p:cNvSpPr>
          <p:nvPr>
            <p:ph type="pic" idx="1"/>
          </p:nvPr>
        </p:nvSpPr>
        <p:spPr>
          <a:xfrm>
            <a:off x="621792" y="457200"/>
            <a:ext cx="3474720" cy="510235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4" name="Text Placeholder 3"/>
          <p:cNvSpPr>
            <a:spLocks noGrp="1"/>
          </p:cNvSpPr>
          <p:nvPr>
            <p:ph type="body" sz="half" idx="2"/>
          </p:nvPr>
        </p:nvSpPr>
        <p:spPr>
          <a:xfrm>
            <a:off x="4562856" y="2240280"/>
            <a:ext cx="3931920" cy="2103120"/>
          </a:xfrm>
        </p:spPr>
        <p:txBody>
          <a:bodyPr vert="horz" lIns="91440" tIns="45720" rIns="91440" bIns="45720" rtlCol="0">
            <a:normAutofit/>
          </a:bodyPr>
          <a:lstStyle>
            <a:lvl1pPr marL="0" indent="0">
              <a:buNone/>
              <a:defRPr sz="1400" b="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 typeface="Wingdings 2" pitchFamily="18" charset="2"/>
              <a:buNone/>
            </a:pPr>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240431372"/>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82576" y="458788"/>
            <a:ext cx="8577263"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pt-PT" smtClean="0"/>
              <a:t>Click to edit Master title style</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982116475"/>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picTx" preserve="1">
  <p:cSld name="2 Pictures with Caption">
    <p:spTree>
      <p:nvGrpSpPr>
        <p:cNvPr id="1" name=""/>
        <p:cNvGrpSpPr/>
        <p:nvPr/>
      </p:nvGrpSpPr>
      <p:grpSpPr>
        <a:xfrm>
          <a:off x="0" y="0"/>
          <a:ext cx="0" cy="0"/>
          <a:chOff x="0" y="0"/>
          <a:chExt cx="0" cy="0"/>
        </a:xfrm>
      </p:grpSpPr>
      <p:sp>
        <p:nvSpPr>
          <p:cNvPr id="11" name="Picture Placeholder 2"/>
          <p:cNvSpPr>
            <a:spLocks noGrp="1"/>
          </p:cNvSpPr>
          <p:nvPr>
            <p:ph type="pic" idx="14"/>
          </p:nvPr>
        </p:nvSpPr>
        <p:spPr>
          <a:xfrm>
            <a:off x="4745038"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3" name="Picture Placeholder 2"/>
          <p:cNvSpPr>
            <a:spLocks noGrp="1"/>
          </p:cNvSpPr>
          <p:nvPr>
            <p:ph type="pic" idx="1"/>
          </p:nvPr>
        </p:nvSpPr>
        <p:spPr>
          <a:xfrm>
            <a:off x="282575"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pt-PT" smtClean="0"/>
              <a:t>Click to edit Master title style</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8718927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Video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2575" y="4920520"/>
            <a:ext cx="3931920" cy="566738"/>
          </a:xfrm>
        </p:spPr>
        <p:txBody>
          <a:bodyPr anchor="b">
            <a:normAutofit/>
          </a:bodyPr>
          <a:lstStyle>
            <a:lvl1pPr algn="l">
              <a:defRPr sz="2400" b="0"/>
            </a:lvl1pPr>
          </a:lstStyle>
          <a:p>
            <a:r>
              <a:rPr lang="pt-PT" smtClean="0"/>
              <a:t>Click to edit Master title style</a:t>
            </a:r>
            <a:endParaRPr/>
          </a:p>
        </p:txBody>
      </p:sp>
      <p:sp>
        <p:nvSpPr>
          <p:cNvPr id="4" name="Text Placeholder 3"/>
          <p:cNvSpPr>
            <a:spLocks noGrp="1"/>
          </p:cNvSpPr>
          <p:nvPr>
            <p:ph type="body" sz="half" idx="2"/>
          </p:nvPr>
        </p:nvSpPr>
        <p:spPr>
          <a:xfrm>
            <a:off x="282575" y="5563458"/>
            <a:ext cx="3931920" cy="652462"/>
          </a:xfrm>
        </p:spPr>
        <p:txBody>
          <a:bodyPr/>
          <a:lstStyle>
            <a:lvl1pPr marL="0" indent="0" algn="l">
              <a:spcBef>
                <a:spcPts val="300"/>
              </a:spcBef>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2" name="Media Placeholder 11"/>
          <p:cNvSpPr>
            <a:spLocks noGrp="1"/>
          </p:cNvSpPr>
          <p:nvPr>
            <p:ph type="media" sz="quarter" idx="14"/>
          </p:nvPr>
        </p:nvSpPr>
        <p:spPr>
          <a:xfrm>
            <a:off x="282576" y="458788"/>
            <a:ext cx="8577263" cy="3849624"/>
          </a:xfrm>
          <a:noFill/>
          <a:ln w="44450">
            <a:solidFill>
              <a:schemeClr val="bg1"/>
            </a:solidFill>
            <a:miter lim="800000"/>
          </a:ln>
          <a:effectLst/>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stStyle>
          <a:p>
            <a:r>
              <a:rPr lang="pt-PT" smtClean="0"/>
              <a:t>Click icon to add media</a:t>
            </a:r>
            <a:endParaRPr/>
          </a:p>
        </p:txBody>
      </p:sp>
    </p:spTree>
    <p:extLst>
      <p:ext uri="{BB962C8B-B14F-4D97-AF65-F5344CB8AC3E}">
        <p14:creationId xmlns:p14="http://schemas.microsoft.com/office/powerpoint/2010/main" val="20681234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7" name="Freeform 6"/>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602669620"/>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458790"/>
            <a:ext cx="1447800" cy="5792787"/>
          </a:xfrm>
        </p:spPr>
        <p:txBody>
          <a:bodyPr vert="eaVert"/>
          <a:lstStyle/>
          <a:p>
            <a:r>
              <a:rPr lang="pt-PT" smtClean="0"/>
              <a:t>Click to edit Master title style</a:t>
            </a:r>
            <a:endParaRPr/>
          </a:p>
        </p:txBody>
      </p:sp>
      <p:sp>
        <p:nvSpPr>
          <p:cNvPr id="3" name="Vertical Text Placeholder 2"/>
          <p:cNvSpPr>
            <a:spLocks noGrp="1"/>
          </p:cNvSpPr>
          <p:nvPr>
            <p:ph type="body" orient="vert" idx="1"/>
          </p:nvPr>
        </p:nvSpPr>
        <p:spPr>
          <a:xfrm>
            <a:off x="641350" y="458790"/>
            <a:ext cx="6521450" cy="5792787"/>
          </a:xfr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7" name="Freeform 6"/>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4659925"/>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44538" y="381000"/>
            <a:ext cx="8196262" cy="1143000"/>
          </a:xfrm>
        </p:spPr>
        <p:txBody>
          <a:bodyPr/>
          <a:lstStyle/>
          <a:p>
            <a:r>
              <a:rPr lang="pt-PT" smtClean="0"/>
              <a:t>Click to edit Master title style</a:t>
            </a:r>
            <a:endParaRPr lang="pt-PT"/>
          </a:p>
        </p:txBody>
      </p:sp>
      <p:sp>
        <p:nvSpPr>
          <p:cNvPr id="3" name="Table Placeholder 2"/>
          <p:cNvSpPr>
            <a:spLocks noGrp="1"/>
          </p:cNvSpPr>
          <p:nvPr>
            <p:ph type="tbl" idx="1"/>
          </p:nvPr>
        </p:nvSpPr>
        <p:spPr>
          <a:xfrm>
            <a:off x="338138" y="1752600"/>
            <a:ext cx="7789862" cy="4114800"/>
          </a:xfrm>
        </p:spPr>
        <p:txBody>
          <a:bodyPr/>
          <a:lstStyle/>
          <a:p>
            <a:pPr lvl="0"/>
            <a:r>
              <a:rPr lang="pt-PT" noProof="0" smtClean="0"/>
              <a:t>Click icon to add table</a:t>
            </a:r>
          </a:p>
        </p:txBody>
      </p:sp>
      <p:sp>
        <p:nvSpPr>
          <p:cNvPr id="4" name="Rectangle 11"/>
          <p:cNvSpPr>
            <a:spLocks noGrp="1" noChangeArrowheads="1"/>
          </p:cNvSpPr>
          <p:nvPr>
            <p:ph type="dt" sz="half" idx="10"/>
          </p:nvPr>
        </p:nvSpPr>
        <p:spPr>
          <a:ln/>
        </p:spPr>
        <p:txBody>
          <a:bodyPr/>
          <a:lstStyle>
            <a:lvl1pPr>
              <a:defRPr/>
            </a:lvl1pPr>
          </a:lstStyle>
          <a:p>
            <a:endParaRPr lang="pt-PT">
              <a:solidFill>
                <a:prstClr val="white">
                  <a:lumMod val="75000"/>
                </a:prstClr>
              </a:solidFill>
            </a:endParaRPr>
          </a:p>
        </p:txBody>
      </p:sp>
      <p:sp>
        <p:nvSpPr>
          <p:cNvPr id="5" name="Rectangle 12"/>
          <p:cNvSpPr>
            <a:spLocks noGrp="1" noChangeArrowheads="1"/>
          </p:cNvSpPr>
          <p:nvPr>
            <p:ph type="ftr" sz="quarter" idx="11"/>
          </p:nvPr>
        </p:nvSpPr>
        <p:spPr>
          <a:ln/>
        </p:spPr>
        <p:txBody>
          <a:bodyPr/>
          <a:lstStyle>
            <a:lvl1pPr>
              <a:defRPr/>
            </a:lvl1pPr>
          </a:lstStyle>
          <a:p>
            <a:endParaRPr lang="pt-PT">
              <a:solidFill>
                <a:prstClr val="white">
                  <a:lumMod val="75000"/>
                </a:prstClr>
              </a:solidFill>
            </a:endParaRPr>
          </a:p>
        </p:txBody>
      </p:sp>
      <p:sp>
        <p:nvSpPr>
          <p:cNvPr id="6" name="Rectangle 13"/>
          <p:cNvSpPr>
            <a:spLocks noGrp="1" noChangeArrowheads="1"/>
          </p:cNvSpPr>
          <p:nvPr>
            <p:ph type="sldNum" sz="quarter" idx="12"/>
          </p:nvPr>
        </p:nvSpPr>
        <p:spPr>
          <a:ln/>
        </p:spPr>
        <p:txBody>
          <a:bodyPr/>
          <a:lstStyle>
            <a:lvl1pPr>
              <a:defRPr/>
            </a:lvl1pPr>
          </a:lstStyle>
          <a:p>
            <a:fld id="{A56F7FD8-3D42-3346-8886-9DD1F7C16BEE}" type="slidenum">
              <a:rPr lang="pt-PT">
                <a:solidFill>
                  <a:prstClr val="white">
                    <a:lumMod val="75000"/>
                  </a:prstClr>
                </a:solidFill>
              </a:rPr>
              <a:pPr/>
              <a:t>‹nº›</a:t>
            </a:fld>
            <a:endParaRPr lang="pt-PT">
              <a:solidFill>
                <a:prstClr val="white">
                  <a:lumMod val="75000"/>
                </a:prstClr>
              </a:solidFill>
            </a:endParaRPr>
          </a:p>
        </p:txBody>
      </p:sp>
    </p:spTree>
    <p:extLst>
      <p:ext uri="{BB962C8B-B14F-4D97-AF65-F5344CB8AC3E}">
        <p14:creationId xmlns:p14="http://schemas.microsoft.com/office/powerpoint/2010/main" val="14998783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40"/>
            <a:ext cx="8229600" cy="5851525"/>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GB"/>
          </a:p>
        </p:txBody>
      </p:sp>
      <p:sp>
        <p:nvSpPr>
          <p:cNvPr id="3" name="Espaço Reservado para Data 2"/>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defRPr>
            </a:lvl1pPr>
          </a:lstStyle>
          <a:p>
            <a:pPr>
              <a:defRPr/>
            </a:pPr>
            <a:endParaRPr lang="pt-BR">
              <a:solidFill>
                <a:prstClr val="white">
                  <a:tint val="75000"/>
                </a:prstClr>
              </a:solidFill>
              <a:latin typeface="Corbel"/>
            </a:endParaRPr>
          </a:p>
        </p:txBody>
      </p:sp>
      <p:sp>
        <p:nvSpPr>
          <p:cNvPr id="4" name="Espaço Reservado para Rodapé 3"/>
          <p:cNvSpPr>
            <a:spLocks noGrp="1"/>
          </p:cNvSpPr>
          <p:nvPr>
            <p:ph type="ftr" sz="quarter" idx="11"/>
          </p:nvPr>
        </p:nvSpPr>
        <p:spPr>
          <a:xfrm>
            <a:off x="3124200" y="6245225"/>
            <a:ext cx="2895600" cy="476250"/>
          </a:xfrm>
        </p:spPr>
        <p:txBody>
          <a:bodyPr/>
          <a:lstStyle>
            <a:lvl1pPr>
              <a:defRPr/>
            </a:lvl1pPr>
          </a:lstStyle>
          <a:p>
            <a:pPr>
              <a:defRPr/>
            </a:pPr>
            <a:endParaRPr lang="pt-BR">
              <a:solidFill>
                <a:prstClr val="white">
                  <a:lumMod val="75000"/>
                </a:prstClr>
              </a:solidFill>
            </a:endParaRPr>
          </a:p>
        </p:txBody>
      </p:sp>
      <p:sp>
        <p:nvSpPr>
          <p:cNvPr id="5" name="Espaço Reservado para Número de Slide 4"/>
          <p:cNvSpPr>
            <a:spLocks noGrp="1"/>
          </p:cNvSpPr>
          <p:nvPr>
            <p:ph type="sldNum" sz="quarter" idx="12"/>
          </p:nvPr>
        </p:nvSpPr>
        <p:spPr>
          <a:xfrm>
            <a:off x="6553200" y="6245225"/>
            <a:ext cx="2133600" cy="476250"/>
          </a:xfrm>
        </p:spPr>
        <p:txBody>
          <a:bodyPr/>
          <a:lstStyle>
            <a:lvl1pPr>
              <a:defRPr/>
            </a:lvl1pPr>
          </a:lstStyle>
          <a:p>
            <a:pPr>
              <a:defRPr/>
            </a:pPr>
            <a:fld id="{C1CD7C25-2E8A-E04F-9701-816D63812CBE}" type="slidenum">
              <a:rPr lang="pt-BR">
                <a:solidFill>
                  <a:prstClr val="white">
                    <a:lumMod val="75000"/>
                  </a:prstClr>
                </a:solidFill>
              </a:rPr>
              <a:pPr>
                <a:defRPr/>
              </a:pPr>
              <a:t>‹nº›</a:t>
            </a:fld>
            <a:endParaRPr lang="pt-BR">
              <a:solidFill>
                <a:prstClr val="white">
                  <a:lumMod val="75000"/>
                </a:prstClr>
              </a:solidFill>
            </a:endParaRPr>
          </a:p>
        </p:txBody>
      </p:sp>
    </p:spTree>
    <p:extLst>
      <p:ext uri="{BB962C8B-B14F-4D97-AF65-F5344CB8AC3E}">
        <p14:creationId xmlns:p14="http://schemas.microsoft.com/office/powerpoint/2010/main" val="2749329139"/>
      </p:ext>
    </p:extLst>
  </p:cSld>
  <p:clrMapOvr>
    <a:masterClrMapping/>
  </p:clrMapOvr>
  <p:transition>
    <p:push dir="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1" y="2"/>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5" name="Rectangle 4"/>
          <p:cNvSpPr/>
          <p:nvPr/>
        </p:nvSpPr>
        <p:spPr>
          <a:xfrm>
            <a:off x="309564" y="681040"/>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6" name="Rectangle 5"/>
          <p:cNvSpPr/>
          <p:nvPr/>
        </p:nvSpPr>
        <p:spPr>
          <a:xfrm>
            <a:off x="268289" y="681040"/>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7" name="Rectangle 6"/>
          <p:cNvSpPr/>
          <p:nvPr/>
        </p:nvSpPr>
        <p:spPr>
          <a:xfrm>
            <a:off x="249239"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0" name="Rectangle 9"/>
          <p:cNvSpPr/>
          <p:nvPr/>
        </p:nvSpPr>
        <p:spPr>
          <a:xfrm>
            <a:off x="222250" y="681040"/>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1" name="Rectangle 10"/>
          <p:cNvSpPr/>
          <p:nvPr/>
        </p:nvSpPr>
        <p:spPr>
          <a:xfrm>
            <a:off x="255589" y="5046665"/>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2" name="Rectangle 11"/>
          <p:cNvSpPr/>
          <p:nvPr/>
        </p:nvSpPr>
        <p:spPr>
          <a:xfrm>
            <a:off x="255589"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3" name="Rectangle 12"/>
          <p:cNvSpPr/>
          <p:nvPr/>
        </p:nvSpPr>
        <p:spPr>
          <a:xfrm>
            <a:off x="255589"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4" name="Rectangle 13"/>
          <p:cNvSpPr/>
          <p:nvPr/>
        </p:nvSpPr>
        <p:spPr>
          <a:xfrm>
            <a:off x="255589"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lang="pt-PT"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PT" smtClean="0"/>
              <a:t>Click to edit Master subtitle style</a:t>
            </a:r>
            <a:endParaRPr lang="en-US"/>
          </a:p>
        </p:txBody>
      </p:sp>
      <p:sp>
        <p:nvSpPr>
          <p:cNvPr id="15" name="Footer Placeholder 16"/>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16" name="Slide Number Placeholder 28"/>
          <p:cNvSpPr>
            <a:spLocks noGrp="1"/>
          </p:cNvSpPr>
          <p:nvPr>
            <p:ph type="sldNum" sz="quarter" idx="11"/>
          </p:nvPr>
        </p:nvSpPr>
        <p:spPr/>
        <p:txBody>
          <a:bodyPr/>
          <a:lstStyle>
            <a:lvl1pPr>
              <a:defRPr/>
            </a:lvl1pPr>
          </a:lstStyle>
          <a:p>
            <a:pPr>
              <a:defRPr/>
            </a:pPr>
            <a:fld id="{46A47273-E531-1C44-86B4-A87D8592B7D1}" type="slidenum">
              <a:rPr lang="en-US">
                <a:solidFill>
                  <a:srgbClr val="D6ECFF"/>
                </a:solidFill>
              </a:rPr>
              <a:pPr>
                <a:defRPr/>
              </a:pPr>
              <a:t>‹nº›</a:t>
            </a:fld>
            <a:endParaRPr lang="en-US">
              <a:solidFill>
                <a:srgbClr val="D6ECFF"/>
              </a:solidFill>
            </a:endParaRPr>
          </a:p>
        </p:txBody>
      </p:sp>
      <p:pic>
        <p:nvPicPr>
          <p:cNvPr id="17" name="Picture 10" descr="D:\SCANNERS\Logotipos\UCLOGOMED.gif"/>
          <p:cNvPicPr>
            <a:picLocks noChangeAspect="1" noChangeArrowheads="1"/>
          </p:cNvPicPr>
          <p:nvPr userDrawn="1"/>
        </p:nvPicPr>
        <p:blipFill>
          <a:blip r:embed="rId2"/>
          <a:srcRect/>
          <a:stretch>
            <a:fillRect/>
          </a:stretch>
        </p:blipFill>
        <p:spPr bwMode="auto">
          <a:xfrm>
            <a:off x="8428980" y="0"/>
            <a:ext cx="715020" cy="990600"/>
          </a:xfrm>
          <a:prstGeom prst="rect">
            <a:avLst/>
          </a:prstGeom>
          <a:noFill/>
          <a:ln w="9525">
            <a:noFill/>
            <a:miter lim="800000"/>
            <a:headEnd/>
            <a:tailEnd/>
          </a:ln>
        </p:spPr>
      </p:pic>
      <p:pic>
        <p:nvPicPr>
          <p:cNvPr id="18" name="Picture 17" descr="ecr2009.jpg"/>
          <p:cNvPicPr>
            <a:picLocks noChangeAspect="1"/>
          </p:cNvPicPr>
          <p:nvPr userDrawn="1"/>
        </p:nvPicPr>
        <p:blipFill>
          <a:blip r:embed="rId3"/>
          <a:stretch>
            <a:fillRect/>
          </a:stretch>
        </p:blipFill>
        <p:spPr>
          <a:xfrm>
            <a:off x="0" y="1"/>
            <a:ext cx="762000" cy="950720"/>
          </a:xfrm>
          <a:prstGeom prst="rect">
            <a:avLst/>
          </a:prstGeom>
        </p:spPr>
      </p:pic>
    </p:spTree>
    <p:extLst>
      <p:ext uri="{BB962C8B-B14F-4D97-AF65-F5344CB8AC3E}">
        <p14:creationId xmlns:p14="http://schemas.microsoft.com/office/powerpoint/2010/main" val="2992758006"/>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chor="b"/>
          <a:lstStyle>
            <a:lvl1pPr>
              <a:defRPr sz="5400"/>
            </a:lvl1pPr>
          </a:lstStyle>
          <a:p>
            <a:r>
              <a:rPr lang="pt-PT"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p:cNvSpPr/>
          <p:nvPr/>
        </p:nvSpPr>
        <p:spPr>
          <a:xfrm>
            <a:off x="1" y="2"/>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5" name="Rectangle 4"/>
          <p:cNvSpPr/>
          <p:nvPr/>
        </p:nvSpPr>
        <p:spPr>
          <a:xfrm>
            <a:off x="309564" y="681040"/>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6" name="Rectangle 5"/>
          <p:cNvSpPr/>
          <p:nvPr/>
        </p:nvSpPr>
        <p:spPr>
          <a:xfrm>
            <a:off x="268289" y="681040"/>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7" name="Rectangle 6"/>
          <p:cNvSpPr/>
          <p:nvPr/>
        </p:nvSpPr>
        <p:spPr>
          <a:xfrm>
            <a:off x="249239"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0" name="Rectangle 9"/>
          <p:cNvSpPr/>
          <p:nvPr/>
        </p:nvSpPr>
        <p:spPr>
          <a:xfrm>
            <a:off x="222250" y="681040"/>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1" name="Rectangle 10"/>
          <p:cNvSpPr/>
          <p:nvPr/>
        </p:nvSpPr>
        <p:spPr>
          <a:xfrm>
            <a:off x="255589" y="5046665"/>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2" name="Rectangle 11"/>
          <p:cNvSpPr/>
          <p:nvPr/>
        </p:nvSpPr>
        <p:spPr>
          <a:xfrm>
            <a:off x="255589"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3" name="Rectangle 12"/>
          <p:cNvSpPr/>
          <p:nvPr/>
        </p:nvSpPr>
        <p:spPr>
          <a:xfrm>
            <a:off x="255589"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4" name="Rectangle 13"/>
          <p:cNvSpPr/>
          <p:nvPr/>
        </p:nvSpPr>
        <p:spPr>
          <a:xfrm>
            <a:off x="255589"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lang="pt-PT"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PT" smtClean="0"/>
              <a:t>Click to edit Master subtitle style</a:t>
            </a:r>
            <a:endParaRPr lang="en-US"/>
          </a:p>
        </p:txBody>
      </p:sp>
      <p:sp>
        <p:nvSpPr>
          <p:cNvPr id="15" name="Footer Placeholder 16"/>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16" name="Slide Number Placeholder 28"/>
          <p:cNvSpPr>
            <a:spLocks noGrp="1"/>
          </p:cNvSpPr>
          <p:nvPr>
            <p:ph type="sldNum" sz="quarter" idx="11"/>
          </p:nvPr>
        </p:nvSpPr>
        <p:spPr/>
        <p:txBody>
          <a:bodyPr/>
          <a:lstStyle>
            <a:lvl1pPr>
              <a:defRPr/>
            </a:lvl1pPr>
          </a:lstStyle>
          <a:p>
            <a:pPr>
              <a:defRPr/>
            </a:pPr>
            <a:fld id="{46A47273-E531-1C44-86B4-A87D8592B7D1}"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959982669"/>
      </p:ext>
    </p:extLst>
  </p:cSld>
  <p:clrMapOvr>
    <a:masterClrMapping/>
  </p:clrMapOvr>
  <p:transition>
    <p:wipe dir="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Content Placeholder 2"/>
          <p:cNvSpPr>
            <a:spLocks noGrp="1"/>
          </p:cNvSpPr>
          <p:nvPr>
            <p:ph idx="1"/>
          </p:nvPr>
        </p:nvSpPr>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a:xfrm>
            <a:off x="6477000" y="6416677"/>
            <a:ext cx="2133600" cy="365125"/>
          </a:xfrm>
          <a:prstGeom prst="rect">
            <a:avLst/>
          </a:prstGeom>
        </p:spPr>
        <p:txBody>
          <a:bodyPr/>
          <a:lstStyle>
            <a:lvl1pPr>
              <a:defRPr>
                <a:latin typeface="Times New Roman" pitchFamily="-110" charset="0"/>
              </a:defRPr>
            </a:lvl1pPr>
          </a:lstStyle>
          <a:p>
            <a:pPr algn="l">
              <a:defRPr/>
            </a:pPr>
            <a:r>
              <a:rPr lang="pt-PT" sz="3600">
                <a:solidFill>
                  <a:srgbClr val="000000"/>
                </a:solidFill>
              </a:rPr>
              <a:t>6</a:t>
            </a:r>
            <a:endParaRPr lang="en-US" sz="360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lvl1pPr>
              <a:defRPr/>
            </a:lvl1pPr>
          </a:lstStyle>
          <a:p>
            <a:pPr>
              <a:defRPr/>
            </a:pPr>
            <a:fld id="{25828964-DA87-3E4F-8C60-462CFAF697D5}"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703207876"/>
      </p:ext>
    </p:extLst>
  </p:cSld>
  <p:clrMapOvr>
    <a:masterClrMapping/>
  </p:clrMapOvr>
  <p:transition>
    <p:wipe dir="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6"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5" name="Freeform 4"/>
          <p:cNvSpPr>
            <a:spLocks/>
          </p:cNvSpPr>
          <p:nvPr/>
        </p:nvSpPr>
        <p:spPr bwMode="auto">
          <a:xfrm>
            <a:off x="374651" y="2"/>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6" name="Freeform 5"/>
          <p:cNvSpPr>
            <a:spLocks/>
          </p:cNvSpPr>
          <p:nvPr/>
        </p:nvSpPr>
        <p:spPr bwMode="auto">
          <a:xfrm rot="5236414">
            <a:off x="4461669" y="1483520"/>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0" name="Freeform 9"/>
          <p:cNvSpPr>
            <a:spLocks/>
          </p:cNvSpPr>
          <p:nvPr/>
        </p:nvSpPr>
        <p:spPr bwMode="auto">
          <a:xfrm>
            <a:off x="5948364" y="4246565"/>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9" name="Rectangle 18"/>
          <p:cNvSpPr/>
          <p:nvPr/>
        </p:nvSpPr>
        <p:spPr>
          <a:xfrm>
            <a:off x="363539"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20" name="Rectangle 19"/>
          <p:cNvSpPr/>
          <p:nvPr/>
        </p:nvSpPr>
        <p:spPr>
          <a:xfrm flipH="1">
            <a:off x="371475" y="681040"/>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21" name="Rectangle 20"/>
          <p:cNvSpPr/>
          <p:nvPr/>
        </p:nvSpPr>
        <p:spPr>
          <a:xfrm flipH="1">
            <a:off x="411163" y="681040"/>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22" name="Rectangle 21"/>
          <p:cNvSpPr/>
          <p:nvPr/>
        </p:nvSpPr>
        <p:spPr>
          <a:xfrm flipH="1">
            <a:off x="447676"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23" name="Rectangle 22"/>
          <p:cNvSpPr/>
          <p:nvPr/>
        </p:nvSpPr>
        <p:spPr>
          <a:xfrm flipH="1">
            <a:off x="476251"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24" name="Rectangle 23"/>
          <p:cNvSpPr/>
          <p:nvPr/>
        </p:nvSpPr>
        <p:spPr>
          <a:xfrm>
            <a:off x="500064" y="681040"/>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PT"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lstStyle>
          <a:p>
            <a:r>
              <a:rPr lang="pt-PT" smtClean="0"/>
              <a:t>Click to edit Master title style</a:t>
            </a:r>
            <a:endParaRPr lang="en-US"/>
          </a:p>
        </p:txBody>
      </p:sp>
      <p:sp>
        <p:nvSpPr>
          <p:cNvPr id="25" name="Footer Placeholder 4"/>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26" name="Slide Number Placeholder 5"/>
          <p:cNvSpPr>
            <a:spLocks noGrp="1"/>
          </p:cNvSpPr>
          <p:nvPr>
            <p:ph type="sldNum" sz="quarter" idx="11"/>
          </p:nvPr>
        </p:nvSpPr>
        <p:spPr/>
        <p:txBody>
          <a:bodyPr/>
          <a:lstStyle>
            <a:lvl1pPr>
              <a:defRPr/>
            </a:lvl1pPr>
          </a:lstStyle>
          <a:p>
            <a:pPr>
              <a:defRPr/>
            </a:pPr>
            <a:fld id="{6F61CFE4-92AC-0945-B9EE-252F2EFA2CD9}"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2429773975"/>
      </p:ext>
    </p:extLst>
  </p:cSld>
  <p:clrMapOvr>
    <a:masterClrMapping/>
  </p:clrMapOvr>
  <p:transition>
    <p:wipe dir="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pt-PT" smtClean="0"/>
              <a:t>Click to edit Master title style</a:t>
            </a:r>
            <a:endParaRPr lang="en-US"/>
          </a:p>
        </p:txBody>
      </p:sp>
      <p:sp>
        <p:nvSpPr>
          <p:cNvPr id="3" name="Content Placeholder 2"/>
          <p:cNvSpPr>
            <a:spLocks noGrp="1"/>
          </p:cNvSpPr>
          <p:nvPr>
            <p:ph sz="half" idx="1"/>
          </p:nvPr>
        </p:nvSpPr>
        <p:spPr>
          <a:xfrm>
            <a:off x="464344" y="1770503"/>
            <a:ext cx="4038600" cy="4525963"/>
          </a:xfrm>
        </p:spPr>
        <p:txBody>
          <a:bodyPr/>
          <a:lstStyle>
            <a:lvl1pPr>
              <a:defRPr sz="2800"/>
            </a:lvl1pPr>
            <a:lvl2pPr>
              <a:defRPr sz="2400"/>
            </a:lvl2pPr>
            <a:lvl3pPr>
              <a:defRPr sz="2000"/>
            </a:lvl3pPr>
            <a:lvl4pPr>
              <a:defRPr sz="1800"/>
            </a:lvl4pPr>
            <a:lvl5pPr>
              <a:defRPr sz="1800"/>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Content Placeholder 3"/>
          <p:cNvSpPr>
            <a:spLocks noGrp="1"/>
          </p:cNvSpPr>
          <p:nvPr>
            <p:ph sz="half" idx="2"/>
          </p:nvPr>
        </p:nvSpPr>
        <p:spPr>
          <a:xfrm>
            <a:off x="4655344" y="1770503"/>
            <a:ext cx="4038600" cy="4525963"/>
          </a:xfrm>
        </p:spPr>
        <p:txBody>
          <a:bodyPr/>
          <a:lstStyle>
            <a:lvl1pPr>
              <a:defRPr sz="2800"/>
            </a:lvl1pPr>
            <a:lvl2pPr>
              <a:defRPr sz="2400"/>
            </a:lvl2pPr>
            <a:lvl3pPr>
              <a:defRPr sz="2000"/>
            </a:lvl3pPr>
            <a:lvl4pPr>
              <a:defRPr sz="1800"/>
            </a:lvl4pPr>
            <a:lvl5pPr>
              <a:defRPr sz="1800"/>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Footer Placeholder 5"/>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6" name="Slide Number Placeholder 6"/>
          <p:cNvSpPr>
            <a:spLocks noGrp="1"/>
          </p:cNvSpPr>
          <p:nvPr>
            <p:ph type="sldNum" sz="quarter" idx="11"/>
          </p:nvPr>
        </p:nvSpPr>
        <p:spPr/>
        <p:txBody>
          <a:bodyPr/>
          <a:lstStyle>
            <a:lvl1pPr>
              <a:defRPr/>
            </a:lvl1pPr>
          </a:lstStyle>
          <a:p>
            <a:pPr>
              <a:defRPr/>
            </a:pPr>
            <a:fld id="{FCEE6326-755B-E14B-8EBB-5B1AB35ABE23}"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133838146"/>
      </p:ext>
    </p:extLst>
  </p:cSld>
  <p:clrMapOvr>
    <a:masterClrMapping/>
  </p:clrMapOvr>
  <p:transition>
    <p:wipe dir="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1"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8" name="Rectangle 7"/>
          <p:cNvSpPr/>
          <p:nvPr/>
        </p:nvSpPr>
        <p:spPr>
          <a:xfrm>
            <a:off x="87314" y="681040"/>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9" name="Rectangle 8"/>
          <p:cNvSpPr/>
          <p:nvPr/>
        </p:nvSpPr>
        <p:spPr>
          <a:xfrm>
            <a:off x="47626" y="681040"/>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0" name="Rectangle 9"/>
          <p:cNvSpPr/>
          <p:nvPr/>
        </p:nvSpPr>
        <p:spPr>
          <a:xfrm>
            <a:off x="28576" y="681040"/>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1" name="Rectangle 10"/>
          <p:cNvSpPr/>
          <p:nvPr/>
        </p:nvSpPr>
        <p:spPr>
          <a:xfrm>
            <a:off x="1" y="681040"/>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2" name="Rectangle 11"/>
          <p:cNvSpPr/>
          <p:nvPr/>
        </p:nvSpPr>
        <p:spPr>
          <a:xfrm flipH="1">
            <a:off x="149225" y="681040"/>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3" name="Rectangle 12"/>
          <p:cNvSpPr/>
          <p:nvPr/>
        </p:nvSpPr>
        <p:spPr>
          <a:xfrm flipH="1">
            <a:off x="188913" y="681040"/>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4" name="Rectangle 13"/>
          <p:cNvSpPr/>
          <p:nvPr/>
        </p:nvSpPr>
        <p:spPr>
          <a:xfrm flipH="1">
            <a:off x="227014" y="681040"/>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5" name="Rectangle 14"/>
          <p:cNvSpPr/>
          <p:nvPr/>
        </p:nvSpPr>
        <p:spPr>
          <a:xfrm flipH="1">
            <a:off x="255589" y="681040"/>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6" name="Rectangle 15"/>
          <p:cNvSpPr/>
          <p:nvPr/>
        </p:nvSpPr>
        <p:spPr>
          <a:xfrm>
            <a:off x="279401" y="681040"/>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2" name="Title 1"/>
          <p:cNvSpPr>
            <a:spLocks noGrp="1"/>
          </p:cNvSpPr>
          <p:nvPr>
            <p:ph type="title"/>
          </p:nvPr>
        </p:nvSpPr>
        <p:spPr>
          <a:xfrm>
            <a:off x="504824" y="512064"/>
            <a:ext cx="7772400" cy="914400"/>
          </a:xfrm>
        </p:spPr>
        <p:txBody>
          <a:bodyPr/>
          <a:lstStyle>
            <a:lvl1pPr>
              <a:defRPr sz="4000"/>
            </a:lvl1pPr>
          </a:lstStyle>
          <a:p>
            <a:r>
              <a:rPr lang="pt-PT"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pt-PT" smtClean="0"/>
              <a:t>Click to edit Master text styles</a:t>
            </a:r>
          </a:p>
        </p:txBody>
      </p:sp>
      <p:sp>
        <p:nvSpPr>
          <p:cNvPr id="4" name="Text Placeholder 3"/>
          <p:cNvSpPr>
            <a:spLocks noGrp="1"/>
          </p:cNvSpPr>
          <p:nvPr>
            <p:ph type="body" sz="half" idx="3"/>
          </p:nvPr>
        </p:nvSpPr>
        <p:spPr>
          <a:xfrm>
            <a:off x="4645026"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pt-PT"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6" name="Content Placeholder 5"/>
          <p:cNvSpPr>
            <a:spLocks noGrp="1"/>
          </p:cNvSpPr>
          <p:nvPr>
            <p:ph sz="quarter" idx="4"/>
          </p:nvPr>
        </p:nvSpPr>
        <p:spPr>
          <a:xfrm>
            <a:off x="4645026" y="2459037"/>
            <a:ext cx="4041775" cy="3959352"/>
          </a:xfrm>
        </p:spPr>
        <p:txBody>
          <a:bodyPr/>
          <a:lstStyle>
            <a:lvl1pPr>
              <a:defRPr sz="2400"/>
            </a:lvl1pPr>
            <a:lvl2pPr>
              <a:defRPr sz="2000"/>
            </a:lvl2pPr>
            <a:lvl3pPr>
              <a:defRPr sz="1800"/>
            </a:lvl3pPr>
            <a:lvl4pPr>
              <a:defRPr sz="1600"/>
            </a:lvl4pPr>
            <a:lvl5pPr>
              <a:defRPr sz="1600"/>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17" name="Footer Placeholder 7"/>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18" name="Slide Number Placeholder 8"/>
          <p:cNvSpPr>
            <a:spLocks noGrp="1"/>
          </p:cNvSpPr>
          <p:nvPr>
            <p:ph type="sldNum" sz="quarter" idx="11"/>
          </p:nvPr>
        </p:nvSpPr>
        <p:spPr/>
        <p:txBody>
          <a:bodyPr/>
          <a:lstStyle>
            <a:lvl1pPr>
              <a:defRPr/>
            </a:lvl1pPr>
          </a:lstStyle>
          <a:p>
            <a:pPr>
              <a:defRPr/>
            </a:pPr>
            <a:fld id="{136B9A4D-BC21-9C4F-85CE-672E1B5A1D22}"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468484748"/>
      </p:ext>
    </p:extLst>
  </p:cSld>
  <p:clrMapOvr>
    <a:masterClrMapping/>
  </p:clrMapOvr>
  <p:transition>
    <p:wipe dir="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lstStyle>
          <a:p>
            <a:r>
              <a:rPr lang="pt-PT" smtClean="0"/>
              <a:t>Click to edit Master title style</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4" name="Slide Number Placeholder 4"/>
          <p:cNvSpPr>
            <a:spLocks noGrp="1"/>
          </p:cNvSpPr>
          <p:nvPr>
            <p:ph type="sldNum" sz="quarter" idx="11"/>
          </p:nvPr>
        </p:nvSpPr>
        <p:spPr/>
        <p:txBody>
          <a:bodyPr/>
          <a:lstStyle>
            <a:lvl1pPr>
              <a:defRPr/>
            </a:lvl1pPr>
          </a:lstStyle>
          <a:p>
            <a:pPr>
              <a:defRPr/>
            </a:pPr>
            <a:fld id="{3AEFBDD0-9AD0-874E-90AB-C06707F276F3}"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4049197219"/>
      </p:ext>
    </p:extLst>
  </p:cSld>
  <p:clrMapOvr>
    <a:masterClrMapping/>
  </p:clrMapOvr>
  <p:transition>
    <p:wipe dir="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77000" y="6416677"/>
            <a:ext cx="2133600" cy="365125"/>
          </a:xfrm>
          <a:prstGeom prst="rect">
            <a:avLst/>
          </a:prstGeom>
        </p:spPr>
        <p:txBody>
          <a:bodyPr/>
          <a:lstStyle>
            <a:lvl1pPr>
              <a:defRPr>
                <a:latin typeface="Times New Roman" pitchFamily="-110" charset="0"/>
              </a:defRPr>
            </a:lvl1pPr>
          </a:lstStyle>
          <a:p>
            <a:pPr algn="l">
              <a:defRPr/>
            </a:pPr>
            <a:r>
              <a:rPr lang="pt-PT" sz="3600">
                <a:solidFill>
                  <a:srgbClr val="000000"/>
                </a:solidFill>
              </a:rPr>
              <a:t>6</a:t>
            </a:r>
            <a:endParaRPr lang="en-US" sz="3600">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a:lvl1pPr>
          </a:lstStyle>
          <a:p>
            <a:pPr>
              <a:defRPr/>
            </a:pPr>
            <a:fld id="{41482497-0AC4-0244-8EBD-377EAC2762DC}"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1621422522"/>
      </p:ext>
    </p:extLst>
  </p:cSld>
  <p:clrMapOvr>
    <a:masterClrMapping/>
  </p:clrMapOvr>
  <p:transition>
    <p:wipe dir="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lstStyle>
          <a:p>
            <a:r>
              <a:rPr lang="pt-PT"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pt-PT"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Footer Placeholder 5"/>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6" name="Slide Number Placeholder 6"/>
          <p:cNvSpPr>
            <a:spLocks noGrp="1"/>
          </p:cNvSpPr>
          <p:nvPr>
            <p:ph type="sldNum" sz="quarter" idx="11"/>
          </p:nvPr>
        </p:nvSpPr>
        <p:spPr/>
        <p:txBody>
          <a:bodyPr/>
          <a:lstStyle>
            <a:lvl1pPr>
              <a:defRPr/>
            </a:lvl1pPr>
          </a:lstStyle>
          <a:p>
            <a:pPr>
              <a:defRPr/>
            </a:pPr>
            <a:fld id="{E545D712-864D-6D4E-886C-27BB3E88BE5E}"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1509249554"/>
      </p:ext>
    </p:extLst>
  </p:cSld>
  <p:clrMapOvr>
    <a:masterClrMapping/>
  </p:clrMapOvr>
  <p:transition>
    <p:wipe dir="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1"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20"/>
          <p:cNvGrpSpPr>
            <a:grpSpLocks/>
          </p:cNvGrpSpPr>
          <p:nvPr/>
        </p:nvGrpSpPr>
        <p:grpSpPr bwMode="auto">
          <a:xfrm rot="5400000">
            <a:off x="8515351" y="1219202"/>
            <a:ext cx="131762" cy="128587"/>
            <a:chOff x="6668087" y="1297746"/>
            <a:chExt cx="161840" cy="156602"/>
          </a:xfrm>
        </p:grpSpPr>
        <p:cxnSp>
          <p:nvCxnSpPr>
            <p:cNvPr id="8" name="Straight Connector 7"/>
            <p:cNvCxnSpPr/>
            <p:nvPr/>
          </p:nvCxnSpPr>
          <p:spPr>
            <a:xfrm rot="16200000">
              <a:off x="6646044" y="1302241"/>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67649" y="1408915"/>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26964"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6"/>
          <p:cNvGrpSpPr>
            <a:grpSpLocks/>
          </p:cNvGrpSpPr>
          <p:nvPr/>
        </p:nvGrpSpPr>
        <p:grpSpPr bwMode="auto">
          <a:xfrm rot="5400000">
            <a:off x="8667751" y="1371602"/>
            <a:ext cx="131762" cy="128587"/>
            <a:chOff x="6668087" y="1297746"/>
            <a:chExt cx="161840" cy="156602"/>
          </a:xfrm>
        </p:grpSpPr>
        <p:cxnSp>
          <p:nvCxnSpPr>
            <p:cNvPr id="12" name="Straight Connector 11"/>
            <p:cNvCxnSpPr/>
            <p:nvPr/>
          </p:nvCxnSpPr>
          <p:spPr>
            <a:xfrm rot="16200000">
              <a:off x="6646044" y="1302241"/>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67649" y="1408915"/>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26964"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30"/>
          <p:cNvGrpSpPr>
            <a:grpSpLocks/>
          </p:cNvGrpSpPr>
          <p:nvPr/>
        </p:nvGrpSpPr>
        <p:grpSpPr bwMode="auto">
          <a:xfrm rot="5400000">
            <a:off x="8320088" y="1474788"/>
            <a:ext cx="131763" cy="128588"/>
            <a:chOff x="6668087" y="1297746"/>
            <a:chExt cx="161840" cy="156602"/>
          </a:xfrm>
        </p:grpSpPr>
        <p:cxnSp>
          <p:nvCxnSpPr>
            <p:cNvPr id="16" name="Straight Connector 15"/>
            <p:cNvCxnSpPr/>
            <p:nvPr/>
          </p:nvCxnSpPr>
          <p:spPr>
            <a:xfrm rot="16200000">
              <a:off x="6646043" y="1302240"/>
              <a:ext cx="88934" cy="79944"/>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67649" y="1408913"/>
              <a:ext cx="125667"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26963" y="1301265"/>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3"/>
            <a:ext cx="6858000" cy="701749"/>
          </a:xfrm>
        </p:spPr>
        <p:txBody>
          <a:bodyPr anchor="b"/>
          <a:lstStyle>
            <a:lvl1pPr algn="l">
              <a:buNone/>
              <a:defRPr sz="2100" b="0"/>
            </a:lvl1pPr>
          </a:lstStyle>
          <a:p>
            <a:r>
              <a:rPr lang="pt-PT"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lstStyle>
          <a:p>
            <a:pPr lvl="0"/>
            <a:r>
              <a:rPr lang="pt-PT" noProof="0" smtClean="0"/>
              <a:t>Drag picture to placeholder or click icon to add</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a:r>
              <a:rPr lang="pt-PT" smtClean="0"/>
              <a:t>Click to edit Master text styles</a:t>
            </a:r>
          </a:p>
        </p:txBody>
      </p:sp>
      <p:sp>
        <p:nvSpPr>
          <p:cNvPr id="19" name="Date Placeholder 4"/>
          <p:cNvSpPr>
            <a:spLocks noGrp="1"/>
          </p:cNvSpPr>
          <p:nvPr>
            <p:ph type="dt" sz="half" idx="10"/>
          </p:nvPr>
        </p:nvSpPr>
        <p:spPr>
          <a:xfrm>
            <a:off x="6477000" y="55563"/>
            <a:ext cx="2133600" cy="365125"/>
          </a:xfrm>
          <a:prstGeom prst="rect">
            <a:avLst/>
          </a:prstGeom>
        </p:spPr>
        <p:txBody>
          <a:bodyPr/>
          <a:lstStyle>
            <a:lvl1pPr>
              <a:defRPr>
                <a:latin typeface="Times New Roman" pitchFamily="-110" charset="0"/>
              </a:defRPr>
            </a:lvl1pPr>
          </a:lstStyle>
          <a:p>
            <a:pPr algn="l">
              <a:defRPr/>
            </a:pPr>
            <a:r>
              <a:rPr lang="pt-PT" sz="3600">
                <a:solidFill>
                  <a:srgbClr val="000000"/>
                </a:solidFill>
              </a:rPr>
              <a:t>6</a:t>
            </a:r>
            <a:endParaRPr lang="en-US" sz="3600">
              <a:solidFill>
                <a:srgbClr val="000000"/>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lstStyle>
          <a:p>
            <a:pPr>
              <a:defRPr/>
            </a:pPr>
            <a:fld id="{D2958644-8529-3542-9C90-E82383180EFD}"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834240222"/>
      </p:ext>
    </p:extLst>
  </p:cSld>
  <p:clrMapOvr>
    <a:masterClrMapping/>
  </p:clrMapOvr>
  <p:transition>
    <p:wipe dir="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5" name="Slide Number Placeholder 5"/>
          <p:cNvSpPr>
            <a:spLocks noGrp="1"/>
          </p:cNvSpPr>
          <p:nvPr>
            <p:ph type="sldNum" sz="quarter" idx="11"/>
          </p:nvPr>
        </p:nvSpPr>
        <p:spPr/>
        <p:txBody>
          <a:bodyPr/>
          <a:lstStyle>
            <a:lvl1pPr>
              <a:defRPr/>
            </a:lvl1pPr>
          </a:lstStyle>
          <a:p>
            <a:pPr>
              <a:defRPr/>
            </a:pPr>
            <a:fld id="{28CBD264-A1FD-A54F-8320-C1C012485689}"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180171512"/>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dirty="0"/>
          </a:p>
        </p:txBody>
      </p:sp>
      <p:sp>
        <p:nvSpPr>
          <p:cNvPr id="3" name="Content Placeholder 2"/>
          <p:cNvSpPr>
            <a:spLocks noGrp="1"/>
          </p:cNvSpPr>
          <p:nvPr>
            <p:ph idx="1"/>
          </p:nvPr>
        </p:nvSpPr>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dirty="0"/>
          </a:p>
        </p:txBody>
      </p:sp>
      <p:sp>
        <p:nvSpPr>
          <p:cNvPr id="4" name="Date Placeholder 3"/>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1981200" cy="5851525"/>
          </a:xfrm>
        </p:spPr>
        <p:txBody>
          <a:bodyPr vert="eaVert" anchor="ctr"/>
          <a:lstStyle/>
          <a:p>
            <a:r>
              <a:rPr lang="pt-PT" smtClean="0"/>
              <a:t>Click to edit Master title style</a:t>
            </a:r>
            <a:endParaRPr lang="en-US"/>
          </a:p>
        </p:txBody>
      </p:sp>
      <p:sp>
        <p:nvSpPr>
          <p:cNvPr id="3" name="Vertical Text Placeholder 2"/>
          <p:cNvSpPr>
            <a:spLocks noGrp="1"/>
          </p:cNvSpPr>
          <p:nvPr>
            <p:ph type="body" orient="vert" idx="1"/>
          </p:nvPr>
        </p:nvSpPr>
        <p:spPr>
          <a:xfrm>
            <a:off x="609600" y="274641"/>
            <a:ext cx="5867400" cy="5851525"/>
          </a:xfr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a:xfrm>
            <a:off x="6477000" y="6416677"/>
            <a:ext cx="2133600" cy="365125"/>
          </a:xfrm>
          <a:prstGeom prst="rect">
            <a:avLst/>
          </a:prstGeom>
        </p:spPr>
        <p:txBody>
          <a:bodyPr/>
          <a:lstStyle>
            <a:lvl1pPr>
              <a:defRPr>
                <a:latin typeface="Times New Roman" pitchFamily="-110" charset="0"/>
              </a:defRPr>
            </a:lvl1pPr>
          </a:lstStyle>
          <a:p>
            <a:pPr algn="l">
              <a:defRPr/>
            </a:pPr>
            <a:r>
              <a:rPr lang="pt-PT" sz="3600">
                <a:solidFill>
                  <a:srgbClr val="000000"/>
                </a:solidFill>
              </a:rPr>
              <a:t>6</a:t>
            </a:r>
            <a:endParaRPr lang="en-US" sz="360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lvl1pPr>
              <a:defRPr/>
            </a:lvl1pPr>
          </a:lstStyle>
          <a:p>
            <a:pPr>
              <a:defRPr/>
            </a:pPr>
            <a:fld id="{F94D6F91-6A09-4145-8E0B-BA88F8670D11}"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1889091813"/>
      </p:ext>
    </p:extLst>
  </p:cSld>
  <p:clrMapOvr>
    <a:masterClrMapping/>
  </p:clrMapOvr>
  <p:transition>
    <p:wipe dir="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pt-PT" smtClean="0"/>
              <a:t>Click to edit Master title style</a:t>
            </a:r>
            <a:endParaRPr lang="pt-PT"/>
          </a:p>
        </p:txBody>
      </p:sp>
      <p:sp>
        <p:nvSpPr>
          <p:cNvPr id="3" name="ClipArt Placeholder 2"/>
          <p:cNvSpPr>
            <a:spLocks noGrp="1"/>
          </p:cNvSpPr>
          <p:nvPr>
            <p:ph type="clipArt" sz="half" idx="1"/>
          </p:nvPr>
        </p:nvSpPr>
        <p:spPr>
          <a:xfrm>
            <a:off x="685800" y="1981200"/>
            <a:ext cx="3810000" cy="4114800"/>
          </a:xfrm>
        </p:spPr>
        <p:txBody>
          <a:bodyPr>
            <a:normAutofit/>
          </a:bodyPr>
          <a:lstStyle/>
          <a:p>
            <a:pPr lvl="0"/>
            <a:r>
              <a:rPr lang="pt-PT" noProof="0" smtClean="0"/>
              <a:t>Click icon to add clip art</a:t>
            </a:r>
            <a:endParaRPr lang="pt-PT" noProof="0"/>
          </a:p>
        </p:txBody>
      </p:sp>
      <p:sp>
        <p:nvSpPr>
          <p:cNvPr id="4" name="Text Placeholder 3"/>
          <p:cNvSpPr>
            <a:spLocks noGrp="1"/>
          </p:cNvSpPr>
          <p:nvPr>
            <p:ph type="body" sz="half" idx="2"/>
          </p:nvPr>
        </p:nvSpPr>
        <p:spPr>
          <a:xfrm>
            <a:off x="4648200" y="1981200"/>
            <a:ext cx="3810000" cy="41148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Footer Placeholder 5"/>
          <p:cNvSpPr>
            <a:spLocks noGrp="1"/>
          </p:cNvSpPr>
          <p:nvPr>
            <p:ph type="ftr" sz="quarter" idx="10"/>
          </p:nvPr>
        </p:nvSpPr>
        <p:spPr>
          <a:xfrm>
            <a:off x="3124200" y="6248400"/>
            <a:ext cx="2895600" cy="457200"/>
          </a:xfrm>
        </p:spPr>
        <p:txBody>
          <a:bodyPr/>
          <a:lstStyle>
            <a:lvl1pPr>
              <a:defRPr/>
            </a:lvl1pPr>
          </a:lstStyle>
          <a:p>
            <a:pPr>
              <a:defRPr/>
            </a:pPr>
            <a:endParaRPr lang="en-US">
              <a:solidFill>
                <a:srgbClr val="D6ECFF"/>
              </a:solidFill>
            </a:endParaRPr>
          </a:p>
        </p:txBody>
      </p:sp>
      <p:sp>
        <p:nvSpPr>
          <p:cNvPr id="6" name="Slide Number Placeholder 6"/>
          <p:cNvSpPr>
            <a:spLocks noGrp="1"/>
          </p:cNvSpPr>
          <p:nvPr>
            <p:ph type="sldNum" sz="quarter" idx="11"/>
          </p:nvPr>
        </p:nvSpPr>
        <p:spPr>
          <a:xfrm>
            <a:off x="6553200" y="6248400"/>
            <a:ext cx="1905000" cy="457200"/>
          </a:xfrm>
        </p:spPr>
        <p:txBody>
          <a:bodyPr/>
          <a:lstStyle>
            <a:lvl1pPr>
              <a:defRPr/>
            </a:lvl1pPr>
          </a:lstStyle>
          <a:p>
            <a:pPr>
              <a:defRPr/>
            </a:pPr>
            <a:fld id="{D3F06AE2-56F4-B547-82B9-9396AFDBE37A}"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590334065"/>
      </p:ext>
    </p:extLst>
  </p:cSld>
  <p:clrMapOvr>
    <a:masterClrMapping/>
  </p:clrMapOvr>
  <p:transition>
    <p:wipe dir="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pt-PT" smtClean="0"/>
              <a:t>Click to edit Master title style</a:t>
            </a:r>
            <a:endParaRPr lang="pt-PT"/>
          </a:p>
        </p:txBody>
      </p:sp>
      <p:sp>
        <p:nvSpPr>
          <p:cNvPr id="3" name="Content Placeholder 2"/>
          <p:cNvSpPr>
            <a:spLocks noGrp="1"/>
          </p:cNvSpPr>
          <p:nvPr>
            <p:ph sz="quarter" idx="1"/>
          </p:nvPr>
        </p:nvSpPr>
        <p:spPr>
          <a:xfrm>
            <a:off x="457200" y="1600200"/>
            <a:ext cx="4038600" cy="2185988"/>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Content Placeholder 3"/>
          <p:cNvSpPr>
            <a:spLocks noGrp="1"/>
          </p:cNvSpPr>
          <p:nvPr>
            <p:ph sz="quarter" idx="2"/>
          </p:nvPr>
        </p:nvSpPr>
        <p:spPr>
          <a:xfrm>
            <a:off x="4648200" y="1600200"/>
            <a:ext cx="4038600" cy="2185988"/>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Content Placeholder 4"/>
          <p:cNvSpPr>
            <a:spLocks noGrp="1"/>
          </p:cNvSpPr>
          <p:nvPr>
            <p:ph sz="quarter" idx="3"/>
          </p:nvPr>
        </p:nvSpPr>
        <p:spPr>
          <a:xfrm>
            <a:off x="457200" y="3938590"/>
            <a:ext cx="4038600" cy="2187575"/>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6" name="Content Placeholder 5"/>
          <p:cNvSpPr>
            <a:spLocks noGrp="1"/>
          </p:cNvSpPr>
          <p:nvPr>
            <p:ph sz="quarter" idx="4"/>
          </p:nvPr>
        </p:nvSpPr>
        <p:spPr>
          <a:xfrm>
            <a:off x="4648200" y="3938590"/>
            <a:ext cx="4038600" cy="2187575"/>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atin typeface="Times New Roman" pitchFamily="-110" charset="0"/>
              </a:defRPr>
            </a:lvl1pPr>
          </a:lstStyle>
          <a:p>
            <a:pPr algn="l">
              <a:defRPr/>
            </a:pPr>
            <a:endParaRPr lang="en-US" sz="3600">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D6ECFF"/>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CC7EB645-CDCF-0441-97EA-DB31F8F65D51}"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9755476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en-US" smtClean="0"/>
              <a:t>Cliquez et modifiez le titre</a:t>
            </a:r>
            <a:endParaRPr lang="fr-FR"/>
          </a:p>
        </p:txBody>
      </p:sp>
      <p:sp>
        <p:nvSpPr>
          <p:cNvPr id="3" name="Espace réservé du texte 2"/>
          <p:cNvSpPr>
            <a:spLocks noGrp="1"/>
          </p:cNvSpPr>
          <p:nvPr>
            <p:ph type="body" sz="half" idx="1"/>
          </p:nvPr>
        </p:nvSpPr>
        <p:spPr>
          <a:xfrm>
            <a:off x="457200" y="1600202"/>
            <a:ext cx="4038600" cy="4525963"/>
          </a:xfrm>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e l'image de la bibliothèque 3"/>
          <p:cNvSpPr>
            <a:spLocks noGrp="1"/>
          </p:cNvSpPr>
          <p:nvPr>
            <p:ph type="clipArt" sz="half" idx="2"/>
          </p:nvPr>
        </p:nvSpPr>
        <p:spPr>
          <a:xfrm>
            <a:off x="4648200" y="1600202"/>
            <a:ext cx="4038600" cy="4525963"/>
          </a:xfrm>
        </p:spPr>
        <p:txBody>
          <a:bodyPr/>
          <a:lstStyle/>
          <a:p>
            <a:pPr lvl="0"/>
            <a:endParaRPr lang="fr-FR" noProof="0"/>
          </a:p>
        </p:txBody>
      </p:sp>
      <p:sp>
        <p:nvSpPr>
          <p:cNvPr id="5" name="Espace réservé de la date 3"/>
          <p:cNvSpPr>
            <a:spLocks noGrp="1"/>
          </p:cNvSpPr>
          <p:nvPr>
            <p:ph type="dt" sz="half" idx="10"/>
          </p:nvPr>
        </p:nvSpPr>
        <p:spPr>
          <a:xfrm>
            <a:off x="457200" y="6356352"/>
            <a:ext cx="2133600" cy="365125"/>
          </a:xfrm>
          <a:prstGeom prst="rect">
            <a:avLst/>
          </a:prstGeom>
        </p:spPr>
        <p:txBody>
          <a:bodyPr/>
          <a:lstStyle>
            <a:lvl1pPr>
              <a:defRPr/>
            </a:lvl1pPr>
          </a:lstStyle>
          <a:p>
            <a:pPr>
              <a:defRPr/>
            </a:pPr>
            <a:fld id="{B7EEA829-595A-E547-BD8F-2546A2A1757B}" type="datetimeFigureOut">
              <a:rPr lang="fr-FR"/>
              <a:pPr>
                <a:defRPr/>
              </a:pPr>
              <a:t>12/09/2015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FDDAB2E-EEF7-E240-A55A-1433F7AFC1B0}" type="slidenum">
              <a:rPr lang="fr-FR"/>
              <a:pPr>
                <a:defRPr/>
              </a:pPr>
              <a:t>‹nº›</a:t>
            </a:fld>
            <a:endParaRPr lang="fr-FR"/>
          </a:p>
        </p:txBody>
      </p:sp>
    </p:spTree>
    <p:extLst>
      <p:ext uri="{BB962C8B-B14F-4D97-AF65-F5344CB8AC3E}">
        <p14:creationId xmlns:p14="http://schemas.microsoft.com/office/powerpoint/2010/main" val="22886663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chor="b"/>
          <a:lstStyle>
            <a:lvl1pPr>
              <a:defRPr sz="5400"/>
            </a:lvl1pPr>
          </a:lstStyle>
          <a:p>
            <a:r>
              <a:rPr lang="pt-PT"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pt-PT"/>
          </a:p>
        </p:txBody>
      </p:sp>
      <p:sp>
        <p:nvSpPr>
          <p:cNvPr id="5" name="Footer Placeholder 4"/>
          <p:cNvSpPr>
            <a:spLocks noGrp="1"/>
          </p:cNvSpPr>
          <p:nvPr>
            <p:ph type="ftr" sz="quarter" idx="11"/>
          </p:nvPr>
        </p:nvSpPr>
        <p:spPr/>
        <p:txBody>
          <a:body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p>
            <a:pPr>
              <a:defRPr/>
            </a:pPr>
            <a:fld id="{46A47273-E531-1C44-86B4-A87D8592B7D1}" type="slidenum">
              <a:rPr lang="en-US" smtClean="0">
                <a:solidFill>
                  <a:srgbClr val="D6ECFF"/>
                </a:solidFill>
              </a:rPr>
              <a:pPr>
                <a:defRPr/>
              </a:pPr>
              <a:t>‹nº›</a:t>
            </a:fld>
            <a:endParaRPr lang="en-US">
              <a:solidFill>
                <a:srgbClr val="D6ECFF"/>
              </a:solidFill>
            </a:endParaRPr>
          </a:p>
        </p:txBody>
      </p:sp>
      <p:pic>
        <p:nvPicPr>
          <p:cNvPr id="7" name="Picture 10" descr="D:\SCANNERS\Logotipos\UCLOGOMED.gif"/>
          <p:cNvPicPr>
            <a:picLocks noChangeAspect="1" noChangeArrowheads="1"/>
          </p:cNvPicPr>
          <p:nvPr userDrawn="1"/>
        </p:nvPicPr>
        <p:blipFill>
          <a:blip r:embed="rId2"/>
          <a:srcRect/>
          <a:stretch>
            <a:fillRect/>
          </a:stretch>
        </p:blipFill>
        <p:spPr bwMode="auto">
          <a:xfrm>
            <a:off x="8428980" y="0"/>
            <a:ext cx="715020" cy="990600"/>
          </a:xfrm>
          <a:prstGeom prst="rect">
            <a:avLst/>
          </a:prstGeom>
          <a:noFill/>
          <a:ln w="9525">
            <a:noFill/>
            <a:miter lim="800000"/>
            <a:headEnd/>
            <a:tailEnd/>
          </a:ln>
        </p:spPr>
      </p:pic>
      <p:pic>
        <p:nvPicPr>
          <p:cNvPr id="8" name="Picture 7" descr="ecr2009.jpg"/>
          <p:cNvPicPr>
            <a:picLocks noChangeAspect="1"/>
          </p:cNvPicPr>
          <p:nvPr userDrawn="1"/>
        </p:nvPicPr>
        <p:blipFill>
          <a:blip r:embed="rId3"/>
          <a:stretch>
            <a:fillRect/>
          </a:stretch>
        </p:blipFill>
        <p:spPr>
          <a:xfrm>
            <a:off x="0" y="1"/>
            <a:ext cx="762000" cy="950720"/>
          </a:xfrm>
          <a:prstGeom prst="rect">
            <a:avLst/>
          </a:prstGeom>
        </p:spPr>
      </p:pic>
    </p:spTree>
  </p:cSld>
  <p:clrMapOvr>
    <a:masterClrMapping/>
  </p:clrMapOvr>
  <p:transition>
    <p:wipe dir="r"/>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dirty="0"/>
          </a:p>
        </p:txBody>
      </p:sp>
      <p:sp>
        <p:nvSpPr>
          <p:cNvPr id="3" name="Content Placeholder 2"/>
          <p:cNvSpPr>
            <a:spLocks noGrp="1"/>
          </p:cNvSpPr>
          <p:nvPr>
            <p:ph idx="1"/>
          </p:nvPr>
        </p:nvSpPr>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dirty="0"/>
          </a:p>
        </p:txBody>
      </p:sp>
      <p:sp>
        <p:nvSpPr>
          <p:cNvPr id="4" name="Date Placeholder 3"/>
          <p:cNvSpPr>
            <a:spLocks noGrp="1"/>
          </p:cNvSpPr>
          <p:nvPr>
            <p:ph type="dt" sz="half" idx="10"/>
          </p:nvPr>
        </p:nvSpPr>
        <p:spPr/>
        <p:txBody>
          <a:bodyPr/>
          <a:lstStyle/>
          <a:p>
            <a:pPr algn="l">
              <a:defRPr/>
            </a:pPr>
            <a:r>
              <a:rPr lang="pt-PT" sz="3600" smtClean="0">
                <a:solidFill>
                  <a:srgbClr val="000000"/>
                </a:solidFill>
              </a:rPr>
              <a:t>6</a:t>
            </a:r>
            <a:endParaRPr lang="en-US" sz="3600">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p>
            <a:pPr>
              <a:defRPr/>
            </a:pPr>
            <a:fld id="{25828964-DA87-3E4F-8C60-462CFAF697D5}" type="slidenum">
              <a:rPr lang="en-US" smtClean="0">
                <a:solidFill>
                  <a:srgbClr val="D6ECFF"/>
                </a:solidFill>
              </a:rPr>
              <a:pPr>
                <a:defRPr/>
              </a:pPr>
              <a:t>‹nº›</a:t>
            </a:fld>
            <a:endParaRPr lang="en-US">
              <a:solidFill>
                <a:srgbClr val="D6ECFF"/>
              </a:solidFill>
            </a:endParaRPr>
          </a:p>
        </p:txBody>
      </p:sp>
    </p:spTree>
  </p:cSld>
  <p:clrMapOvr>
    <a:masterClrMapping/>
  </p:clrMapOvr>
  <p:transition>
    <p:wipe dir="r"/>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pt-PT"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Click to edit Master text styles</a:t>
            </a:r>
          </a:p>
        </p:txBody>
      </p:sp>
      <p:sp>
        <p:nvSpPr>
          <p:cNvPr id="4" name="Date Placeholder 3"/>
          <p:cNvSpPr>
            <a:spLocks noGrp="1"/>
          </p:cNvSpPr>
          <p:nvPr>
            <p:ph type="dt" sz="half" idx="10"/>
          </p:nvPr>
        </p:nvSpPr>
        <p:spPr/>
        <p:txBody>
          <a:bodyPr/>
          <a:lstStyle/>
          <a:p>
            <a:pPr>
              <a:defRPr/>
            </a:pPr>
            <a:endParaRPr lang="pt-PT"/>
          </a:p>
        </p:txBody>
      </p:sp>
      <p:sp>
        <p:nvSpPr>
          <p:cNvPr id="5" name="Footer Placeholder 4"/>
          <p:cNvSpPr>
            <a:spLocks noGrp="1"/>
          </p:cNvSpPr>
          <p:nvPr>
            <p:ph type="ftr" sz="quarter" idx="11"/>
          </p:nvPr>
        </p:nvSpPr>
        <p:spPr/>
        <p:txBody>
          <a:body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p>
            <a:pPr>
              <a:defRPr/>
            </a:pPr>
            <a:fld id="{6F61CFE4-92AC-0945-B9EE-252F2EFA2CD9}" type="slidenum">
              <a:rPr lang="en-US" smtClean="0">
                <a:solidFill>
                  <a:srgbClr val="D6ECFF"/>
                </a:solidFill>
              </a:rPr>
              <a:pPr>
                <a:defRPr/>
              </a:pPr>
              <a:t>‹nº›</a:t>
            </a:fld>
            <a:endParaRPr lang="en-US">
              <a:solidFill>
                <a:srgbClr val="D6ECFF"/>
              </a:solidFill>
            </a:endParaRPr>
          </a:p>
        </p:txBody>
      </p:sp>
    </p:spTree>
  </p:cSld>
  <p:clrMapOvr>
    <a:masterClrMapping/>
  </p:clrMapOvr>
  <p:transition>
    <p:wipe dir="r"/>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Date Placeholder 4"/>
          <p:cNvSpPr>
            <a:spLocks noGrp="1"/>
          </p:cNvSpPr>
          <p:nvPr>
            <p:ph type="dt" sz="half" idx="10"/>
          </p:nvPr>
        </p:nvSpPr>
        <p:spPr/>
        <p:txBody>
          <a:bodyPr/>
          <a:lstStyle/>
          <a:p>
            <a:pPr>
              <a:defRPr/>
            </a:pPr>
            <a:endParaRPr lang="pt-PT"/>
          </a:p>
        </p:txBody>
      </p:sp>
      <p:sp>
        <p:nvSpPr>
          <p:cNvPr id="6" name="Footer Placeholder 5"/>
          <p:cNvSpPr>
            <a:spLocks noGrp="1"/>
          </p:cNvSpPr>
          <p:nvPr>
            <p:ph type="ftr" sz="quarter" idx="11"/>
          </p:nvPr>
        </p:nvSpPr>
        <p:spPr/>
        <p:txBody>
          <a:bodyPr/>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p>
            <a:pPr>
              <a:defRPr/>
            </a:pPr>
            <a:fld id="{FCEE6326-755B-E14B-8EBB-5B1AB35ABE23}" type="slidenum">
              <a:rPr lang="en-US" smtClean="0">
                <a:solidFill>
                  <a:srgbClr val="D6ECFF"/>
                </a:solidFill>
              </a:rPr>
              <a:pPr>
                <a:defRPr/>
              </a:pPr>
              <a:t>‹nº›</a:t>
            </a:fld>
            <a:endParaRPr lang="en-US">
              <a:solidFill>
                <a:srgbClr val="D6ECFF"/>
              </a:solidFill>
            </a:endParaRPr>
          </a:p>
        </p:txBody>
      </p:sp>
    </p:spTree>
  </p:cSld>
  <p:clrMapOvr>
    <a:masterClrMapping/>
  </p:clrMapOvr>
  <p:transition>
    <p:wipe dir="r"/>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7" name="Date Placeholder 6"/>
          <p:cNvSpPr>
            <a:spLocks noGrp="1"/>
          </p:cNvSpPr>
          <p:nvPr>
            <p:ph type="dt" sz="half" idx="10"/>
          </p:nvPr>
        </p:nvSpPr>
        <p:spPr/>
        <p:txBody>
          <a:bodyPr/>
          <a:lstStyle/>
          <a:p>
            <a:pPr>
              <a:defRPr/>
            </a:pPr>
            <a:endParaRPr lang="pt-PT"/>
          </a:p>
        </p:txBody>
      </p:sp>
      <p:sp>
        <p:nvSpPr>
          <p:cNvPr id="8" name="Footer Placeholder 7"/>
          <p:cNvSpPr>
            <a:spLocks noGrp="1"/>
          </p:cNvSpPr>
          <p:nvPr>
            <p:ph type="ftr" sz="quarter" idx="11"/>
          </p:nvPr>
        </p:nvSpPr>
        <p:spPr/>
        <p:txBody>
          <a:bodyPr/>
          <a:lstStyle/>
          <a:p>
            <a:pPr>
              <a:defRPr/>
            </a:pPr>
            <a:endParaRPr lang="en-US">
              <a:solidFill>
                <a:srgbClr val="D6ECFF"/>
              </a:solidFill>
            </a:endParaRPr>
          </a:p>
        </p:txBody>
      </p:sp>
      <p:sp>
        <p:nvSpPr>
          <p:cNvPr id="9" name="Slide Number Placeholder 8"/>
          <p:cNvSpPr>
            <a:spLocks noGrp="1"/>
          </p:cNvSpPr>
          <p:nvPr>
            <p:ph type="sldNum" sz="quarter" idx="12"/>
          </p:nvPr>
        </p:nvSpPr>
        <p:spPr/>
        <p:txBody>
          <a:bodyPr/>
          <a:lstStyle/>
          <a:p>
            <a:pPr>
              <a:defRPr/>
            </a:pPr>
            <a:fld id="{136B9A4D-BC21-9C4F-85CE-672E1B5A1D22}" type="slidenum">
              <a:rPr lang="en-US" smtClean="0">
                <a:solidFill>
                  <a:srgbClr val="D6ECFF"/>
                </a:solidFill>
              </a:rPr>
              <a:pPr>
                <a:defRPr/>
              </a:pPr>
              <a:t>‹nº›</a:t>
            </a:fld>
            <a:endParaRPr lang="en-US">
              <a:solidFill>
                <a:srgbClr val="D6ECFF"/>
              </a:solidFill>
            </a:endParaRPr>
          </a:p>
        </p:txBody>
      </p:sp>
    </p:spTree>
  </p:cSld>
  <p:clrMapOvr>
    <a:masterClrMapping/>
  </p:clrMapOvr>
  <p:transition>
    <p:wipe dir="r"/>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pt-PT"/>
          </a:p>
        </p:txBody>
      </p:sp>
      <p:sp>
        <p:nvSpPr>
          <p:cNvPr id="4" name="Footer Placeholder 3"/>
          <p:cNvSpPr>
            <a:spLocks noGrp="1"/>
          </p:cNvSpPr>
          <p:nvPr>
            <p:ph type="ftr" sz="quarter" idx="11"/>
          </p:nvPr>
        </p:nvSpPr>
        <p:spPr/>
        <p:txBody>
          <a:bodyPr/>
          <a:lstStyle/>
          <a:p>
            <a:pPr>
              <a:defRPr/>
            </a:pPr>
            <a:endParaRPr lang="en-US">
              <a:solidFill>
                <a:srgbClr val="D6ECFF"/>
              </a:solidFill>
            </a:endParaRPr>
          </a:p>
        </p:txBody>
      </p:sp>
      <p:sp>
        <p:nvSpPr>
          <p:cNvPr id="5" name="Slide Number Placeholder 4"/>
          <p:cNvSpPr>
            <a:spLocks noGrp="1"/>
          </p:cNvSpPr>
          <p:nvPr>
            <p:ph type="sldNum" sz="quarter" idx="12"/>
          </p:nvPr>
        </p:nvSpPr>
        <p:spPr/>
        <p:txBody>
          <a:bodyPr/>
          <a:lstStyle/>
          <a:p>
            <a:pPr>
              <a:defRPr/>
            </a:pPr>
            <a:fld id="{3AEFBDD0-9AD0-874E-90AB-C06707F276F3}" type="slidenum">
              <a:rPr lang="en-US" smtClean="0">
                <a:solidFill>
                  <a:srgbClr val="D6ECFF"/>
                </a:solidFill>
              </a:rPr>
              <a:pPr>
                <a:defRPr/>
              </a:pPr>
              <a:t>‹nº›</a:t>
            </a:fld>
            <a:endParaRPr lang="en-US">
              <a:solidFill>
                <a:srgbClr val="D6ECFF"/>
              </a:solidFill>
            </a:endParaRPr>
          </a:p>
        </p:txBody>
      </p:sp>
    </p:spTree>
  </p:cSld>
  <p:clrMapOvr>
    <a:masterClrMapping/>
  </p:clrMapOvr>
  <p:transition>
    <p:wipe dir="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pt-PT"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Click to edit Master text styles</a:t>
            </a:r>
          </a:p>
        </p:txBody>
      </p:sp>
      <p:sp>
        <p:nvSpPr>
          <p:cNvPr id="4" name="Date Placeholder 3"/>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l">
              <a:defRPr/>
            </a:pPr>
            <a:r>
              <a:rPr lang="pt-PT" sz="3600" smtClean="0">
                <a:solidFill>
                  <a:srgbClr val="000000"/>
                </a:solidFill>
              </a:rPr>
              <a:t>6</a:t>
            </a:r>
            <a:endParaRPr lang="en-US" sz="3600">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p>
            <a:pPr>
              <a:defRPr/>
            </a:pPr>
            <a:fld id="{41482497-0AC4-0244-8EBD-377EAC2762DC}" type="slidenum">
              <a:rPr lang="en-US" smtClean="0">
                <a:solidFill>
                  <a:srgbClr val="D6ECFF"/>
                </a:solidFill>
              </a:rPr>
              <a:pPr>
                <a:defRPr/>
              </a:pPr>
              <a:t>‹nº›</a:t>
            </a:fld>
            <a:endParaRPr lang="en-US">
              <a:solidFill>
                <a:srgbClr val="D6ECFF"/>
              </a:solidFill>
            </a:endParaRPr>
          </a:p>
        </p:txBody>
      </p:sp>
    </p:spTree>
  </p:cSld>
  <p:clrMapOvr>
    <a:masterClrMapping/>
  </p:clrMapOvr>
  <p:transition>
    <p:wipe dir="r"/>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smtClean="0"/>
              <a:t>Click to edit Master title style</a:t>
            </a:r>
            <a:endParaRPr lang="en-US" dirty="0"/>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endParaRPr lang="pt-PT"/>
          </a:p>
        </p:txBody>
      </p:sp>
      <p:sp>
        <p:nvSpPr>
          <p:cNvPr id="6" name="Footer Placeholder 5"/>
          <p:cNvSpPr>
            <a:spLocks noGrp="1"/>
          </p:cNvSpPr>
          <p:nvPr>
            <p:ph type="ftr" sz="quarter" idx="11"/>
          </p:nvPr>
        </p:nvSpPr>
        <p:spPr/>
        <p:txBody>
          <a:bodyPr/>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p>
            <a:pPr>
              <a:defRPr/>
            </a:pPr>
            <a:fld id="{E545D712-864D-6D4E-886C-27BB3E88BE5E}" type="slidenum">
              <a:rPr lang="en-US" smtClean="0">
                <a:solidFill>
                  <a:srgbClr val="D6ECFF"/>
                </a:solidFill>
              </a:rPr>
              <a:pPr>
                <a:defRPr/>
              </a:pPr>
              <a:t>‹nº›</a:t>
            </a:fld>
            <a:endParaRPr lang="en-US">
              <a:solidFill>
                <a:srgbClr val="D6ECFF"/>
              </a:solidFill>
            </a:endParaRPr>
          </a:p>
        </p:txBody>
      </p:sp>
    </p:spTree>
  </p:cSld>
  <p:clrMapOvr>
    <a:masterClrMapping/>
  </p:clrMapOvr>
  <p:transition>
    <p:wipe dir="r"/>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lgn="l">
              <a:defRPr/>
            </a:pPr>
            <a:r>
              <a:rPr lang="pt-PT" sz="3600" smtClean="0">
                <a:solidFill>
                  <a:srgbClr val="000000"/>
                </a:solidFill>
              </a:rPr>
              <a:t>6</a:t>
            </a:r>
            <a:endParaRPr lang="en-US" sz="3600">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p>
            <a:pPr>
              <a:defRPr/>
            </a:pPr>
            <a:fld id="{D2958644-8529-3542-9C90-E82383180EFD}" type="slidenum">
              <a:rPr lang="en-US" smtClean="0">
                <a:solidFill>
                  <a:srgbClr val="D6ECFF"/>
                </a:solidFill>
              </a:rPr>
              <a:pPr>
                <a:defRPr/>
              </a:pPr>
              <a:t>‹nº›</a:t>
            </a:fld>
            <a:endParaRPr lang="en-US">
              <a:solidFill>
                <a:srgbClr val="D6ECFF"/>
              </a:solidFill>
            </a:endParaRPr>
          </a:p>
        </p:txBody>
      </p:sp>
    </p:spTree>
  </p:cSld>
  <p:clrMapOvr>
    <a:masterClrMapping/>
  </p:clrMapOvr>
  <p:transition>
    <p:wipe dir="r"/>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p:txBody>
          <a:bodyPr/>
          <a:lstStyle/>
          <a:p>
            <a:pPr>
              <a:defRPr/>
            </a:pPr>
            <a:endParaRPr lang="pt-PT"/>
          </a:p>
        </p:txBody>
      </p:sp>
      <p:sp>
        <p:nvSpPr>
          <p:cNvPr id="5" name="Footer Placeholder 4"/>
          <p:cNvSpPr>
            <a:spLocks noGrp="1"/>
          </p:cNvSpPr>
          <p:nvPr>
            <p:ph type="ftr" sz="quarter" idx="11"/>
          </p:nvPr>
        </p:nvSpPr>
        <p:spPr/>
        <p:txBody>
          <a:body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p>
            <a:pPr>
              <a:defRPr/>
            </a:pPr>
            <a:fld id="{28CBD264-A1FD-A54F-8320-C1C012485689}" type="slidenum">
              <a:rPr lang="en-US" smtClean="0">
                <a:solidFill>
                  <a:srgbClr val="D6ECFF"/>
                </a:solidFill>
              </a:rPr>
              <a:pPr>
                <a:defRPr/>
              </a:pPr>
              <a:t>‹nº›</a:t>
            </a:fld>
            <a:endParaRPr lang="en-US">
              <a:solidFill>
                <a:srgbClr val="D6ECFF"/>
              </a:solidFill>
            </a:endParaRPr>
          </a:p>
        </p:txBody>
      </p:sp>
    </p:spTree>
  </p:cSld>
  <p:clrMapOvr>
    <a:masterClrMapping/>
  </p:clrMapOvr>
  <p:transition>
    <p:wipe dir="r"/>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pt-PT"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ncho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dirty="0"/>
          </a:p>
        </p:txBody>
      </p:sp>
      <p:sp>
        <p:nvSpPr>
          <p:cNvPr id="4" name="Date Placeholder 3"/>
          <p:cNvSpPr>
            <a:spLocks noGrp="1"/>
          </p:cNvSpPr>
          <p:nvPr>
            <p:ph type="dt" sz="half" idx="10"/>
          </p:nvPr>
        </p:nvSpPr>
        <p:spPr/>
        <p:txBody>
          <a:bodyPr/>
          <a:lstStyle/>
          <a:p>
            <a:pPr algn="l">
              <a:defRPr/>
            </a:pPr>
            <a:r>
              <a:rPr lang="pt-PT" sz="3600" smtClean="0">
                <a:solidFill>
                  <a:srgbClr val="000000"/>
                </a:solidFill>
              </a:rPr>
              <a:t>6</a:t>
            </a:r>
            <a:endParaRPr lang="en-US" sz="3600">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p>
            <a:pPr>
              <a:defRPr/>
            </a:pPr>
            <a:fld id="{F94D6F91-6A09-4145-8E0B-BA88F8670D11}" type="slidenum">
              <a:rPr lang="en-US" smtClean="0">
                <a:solidFill>
                  <a:srgbClr val="D6ECFF"/>
                </a:solidFill>
              </a:rPr>
              <a:pPr>
                <a:defRPr/>
              </a:pPr>
              <a:t>‹nº›</a:t>
            </a:fld>
            <a:endParaRPr lang="en-US">
              <a:solidFill>
                <a:srgbClr val="D6ECFF"/>
              </a:solidFill>
            </a:endParaRPr>
          </a:p>
        </p:txBody>
      </p:sp>
    </p:spTree>
  </p:cSld>
  <p:clrMapOvr>
    <a:masterClrMapping/>
  </p:clrMapOvr>
  <p:transition>
    <p:wipe dir="r"/>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8888" y="228600"/>
            <a:ext cx="7580312" cy="1219200"/>
          </a:xfrm>
        </p:spPr>
        <p:txBody>
          <a:bodyPr/>
          <a:lstStyle/>
          <a:p>
            <a:r>
              <a:rPr lang="pt-PT" smtClean="0"/>
              <a:t>Click to edit Master title style</a:t>
            </a:r>
            <a:endParaRPr lang="pt-PT"/>
          </a:p>
        </p:txBody>
      </p:sp>
      <p:sp>
        <p:nvSpPr>
          <p:cNvPr id="3" name="Text Placeholder 2"/>
          <p:cNvSpPr>
            <a:spLocks noGrp="1"/>
          </p:cNvSpPr>
          <p:nvPr>
            <p:ph type="body" sz="half" idx="1"/>
          </p:nvPr>
        </p:nvSpPr>
        <p:spPr>
          <a:xfrm>
            <a:off x="1258888" y="1600200"/>
            <a:ext cx="3713162" cy="44958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Content Placeholder 3"/>
          <p:cNvSpPr>
            <a:spLocks noGrp="1"/>
          </p:cNvSpPr>
          <p:nvPr>
            <p:ph sz="half" idx="2"/>
          </p:nvPr>
        </p:nvSpPr>
        <p:spPr>
          <a:xfrm>
            <a:off x="5124450" y="1600200"/>
            <a:ext cx="3714750" cy="44958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Rectangle 7"/>
          <p:cNvSpPr>
            <a:spLocks noGrp="1" noChangeArrowheads="1"/>
          </p:cNvSpPr>
          <p:nvPr>
            <p:ph type="dt" sz="half" idx="10"/>
          </p:nvPr>
        </p:nvSpPr>
        <p:spPr>
          <a:ln/>
        </p:spPr>
        <p:txBody>
          <a:bodyPr/>
          <a:lstStyle>
            <a:lvl1pPr>
              <a:defRPr/>
            </a:lvl1pPr>
          </a:lstStyle>
          <a:p>
            <a:pPr>
              <a:defRPr/>
            </a:pPr>
            <a:endParaRPr lang="pt-PT"/>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D6EC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85EEB3E0-4EBE-1040-B575-461F596C6E38}" type="slidenum">
              <a:rPr lang="en-US" smtClean="0">
                <a:solidFill>
                  <a:srgbClr val="D6ECFF"/>
                </a:solidFill>
              </a:rPr>
              <a:pPr>
                <a:defRPr/>
              </a:pPr>
              <a:t>‹nº›</a:t>
            </a:fld>
            <a:endParaRPr lang="en-US">
              <a:solidFill>
                <a:srgbClr val="D6ECFF"/>
              </a:solidFill>
            </a:endParaRPr>
          </a:p>
        </p:txBody>
      </p:sp>
    </p:spTree>
  </p:cSld>
  <p:clrMapOvr>
    <a:masterClrMapping/>
  </p:clrMapOvr>
  <p:transition spd="slow"/>
  <p:hf sldNum="0" hdr="0" ftr="0"/>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58888" y="228600"/>
            <a:ext cx="7580312" cy="1219200"/>
          </a:xfrm>
        </p:spPr>
        <p:txBody>
          <a:bodyPr/>
          <a:lstStyle/>
          <a:p>
            <a:r>
              <a:rPr lang="pt-PT" smtClean="0"/>
              <a:t>Click to edit Master title style</a:t>
            </a:r>
            <a:endParaRPr lang="pt-PT"/>
          </a:p>
        </p:txBody>
      </p:sp>
      <p:sp>
        <p:nvSpPr>
          <p:cNvPr id="3" name="Text Placeholder 2"/>
          <p:cNvSpPr>
            <a:spLocks noGrp="1"/>
          </p:cNvSpPr>
          <p:nvPr>
            <p:ph type="body" sz="half" idx="1"/>
          </p:nvPr>
        </p:nvSpPr>
        <p:spPr>
          <a:xfrm>
            <a:off x="1258888" y="1600200"/>
            <a:ext cx="3713162" cy="44958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Content Placeholder 3"/>
          <p:cNvSpPr>
            <a:spLocks noGrp="1"/>
          </p:cNvSpPr>
          <p:nvPr>
            <p:ph sz="quarter" idx="2"/>
          </p:nvPr>
        </p:nvSpPr>
        <p:spPr>
          <a:xfrm>
            <a:off x="5124450" y="1600200"/>
            <a:ext cx="3714750"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Content Placeholder 4"/>
          <p:cNvSpPr>
            <a:spLocks noGrp="1"/>
          </p:cNvSpPr>
          <p:nvPr>
            <p:ph sz="quarter" idx="3"/>
          </p:nvPr>
        </p:nvSpPr>
        <p:spPr>
          <a:xfrm>
            <a:off x="5124450" y="3924300"/>
            <a:ext cx="3714750"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6" name="Rectangle 7"/>
          <p:cNvSpPr>
            <a:spLocks noGrp="1" noChangeArrowheads="1"/>
          </p:cNvSpPr>
          <p:nvPr>
            <p:ph type="dt" sz="half" idx="10"/>
          </p:nvPr>
        </p:nvSpPr>
        <p:spPr>
          <a:ln/>
        </p:spPr>
        <p:txBody>
          <a:bodyPr/>
          <a:lstStyle>
            <a:lvl1pPr>
              <a:defRPr/>
            </a:lvl1pPr>
          </a:lstStyle>
          <a:p>
            <a:pPr>
              <a:defRPr/>
            </a:pPr>
            <a:endParaRPr lang="pt-PT"/>
          </a:p>
        </p:txBody>
      </p:sp>
      <p:sp>
        <p:nvSpPr>
          <p:cNvPr id="7" name="Rectangle 8"/>
          <p:cNvSpPr>
            <a:spLocks noGrp="1" noChangeArrowheads="1"/>
          </p:cNvSpPr>
          <p:nvPr>
            <p:ph type="ftr" sz="quarter" idx="11"/>
          </p:nvPr>
        </p:nvSpPr>
        <p:spPr>
          <a:ln/>
        </p:spPr>
        <p:txBody>
          <a:bodyPr/>
          <a:lstStyle>
            <a:lvl1pPr>
              <a:defRPr/>
            </a:lvl1pPr>
          </a:lstStyle>
          <a:p>
            <a:pPr>
              <a:defRPr/>
            </a:pPr>
            <a:endParaRPr lang="en-US">
              <a:solidFill>
                <a:srgbClr val="D6ECFF"/>
              </a:solidFill>
            </a:endParaRPr>
          </a:p>
        </p:txBody>
      </p:sp>
      <p:sp>
        <p:nvSpPr>
          <p:cNvPr id="8" name="Rectangle 9"/>
          <p:cNvSpPr>
            <a:spLocks noGrp="1" noChangeArrowheads="1"/>
          </p:cNvSpPr>
          <p:nvPr>
            <p:ph type="sldNum" sz="quarter" idx="12"/>
          </p:nvPr>
        </p:nvSpPr>
        <p:spPr>
          <a:ln/>
        </p:spPr>
        <p:txBody>
          <a:bodyPr/>
          <a:lstStyle>
            <a:lvl1pPr>
              <a:defRPr/>
            </a:lvl1pPr>
          </a:lstStyle>
          <a:p>
            <a:pPr>
              <a:defRPr/>
            </a:pPr>
            <a:fld id="{85EEB3E0-4EBE-1040-B575-461F596C6E38}" type="slidenum">
              <a:rPr lang="en-US" smtClean="0">
                <a:solidFill>
                  <a:srgbClr val="D6ECFF"/>
                </a:solidFill>
              </a:rPr>
              <a:pPr>
                <a:defRPr/>
              </a:pPr>
              <a:t>‹nº›</a:t>
            </a:fld>
            <a:endParaRPr lang="en-US">
              <a:solidFill>
                <a:srgbClr val="D6ECFF"/>
              </a:solidFill>
            </a:endParaRPr>
          </a:p>
        </p:txBody>
      </p:sp>
    </p:spTree>
  </p:cSld>
  <p:clrMapOvr>
    <a:masterClrMapping/>
  </p:clrMapOvr>
  <p:transition spd="slow"/>
  <p:hf sldNum="0" hdr="0" ftr="0"/>
</p:sldLayout>
</file>

<file path=ppt/slideLayouts/slideLayout17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58888" y="228600"/>
            <a:ext cx="7580312" cy="1219200"/>
          </a:xfrm>
        </p:spPr>
        <p:txBody>
          <a:bodyPr/>
          <a:lstStyle/>
          <a:p>
            <a:r>
              <a:rPr lang="pt-PT" smtClean="0"/>
              <a:t>Click to edit Master title style</a:t>
            </a:r>
            <a:endParaRPr lang="pt-PT"/>
          </a:p>
        </p:txBody>
      </p:sp>
      <p:sp>
        <p:nvSpPr>
          <p:cNvPr id="3" name="Content Placeholder 2"/>
          <p:cNvSpPr>
            <a:spLocks noGrp="1"/>
          </p:cNvSpPr>
          <p:nvPr>
            <p:ph sz="quarter" idx="1"/>
          </p:nvPr>
        </p:nvSpPr>
        <p:spPr>
          <a:xfrm>
            <a:off x="1258888" y="1600200"/>
            <a:ext cx="3713162"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Content Placeholder 3"/>
          <p:cNvSpPr>
            <a:spLocks noGrp="1"/>
          </p:cNvSpPr>
          <p:nvPr>
            <p:ph sz="quarter" idx="2"/>
          </p:nvPr>
        </p:nvSpPr>
        <p:spPr>
          <a:xfrm>
            <a:off x="5124450" y="1600200"/>
            <a:ext cx="3714750"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Content Placeholder 4"/>
          <p:cNvSpPr>
            <a:spLocks noGrp="1"/>
          </p:cNvSpPr>
          <p:nvPr>
            <p:ph sz="quarter" idx="3"/>
          </p:nvPr>
        </p:nvSpPr>
        <p:spPr>
          <a:xfrm>
            <a:off x="1258888" y="3924300"/>
            <a:ext cx="3713162"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6" name="Content Placeholder 5"/>
          <p:cNvSpPr>
            <a:spLocks noGrp="1"/>
          </p:cNvSpPr>
          <p:nvPr>
            <p:ph sz="quarter" idx="4"/>
          </p:nvPr>
        </p:nvSpPr>
        <p:spPr>
          <a:xfrm>
            <a:off x="5124450" y="3924300"/>
            <a:ext cx="3714750"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7" name="Rectangle 7"/>
          <p:cNvSpPr>
            <a:spLocks noGrp="1" noChangeArrowheads="1"/>
          </p:cNvSpPr>
          <p:nvPr>
            <p:ph type="dt" sz="half" idx="10"/>
          </p:nvPr>
        </p:nvSpPr>
        <p:spPr>
          <a:ln/>
        </p:spPr>
        <p:txBody>
          <a:bodyPr/>
          <a:lstStyle>
            <a:lvl1pPr>
              <a:defRPr/>
            </a:lvl1pPr>
          </a:lstStyle>
          <a:p>
            <a:pPr algn="l">
              <a:defRPr/>
            </a:pPr>
            <a:endParaRPr lang="en-US" sz="3600">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D6EC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CC7EB645-CDCF-0441-97EA-DB31F8F65D51}" type="slidenum">
              <a:rPr lang="en-US" smtClean="0">
                <a:solidFill>
                  <a:srgbClr val="D6ECFF"/>
                </a:solidFill>
              </a:rPr>
              <a:pPr>
                <a:defRPr/>
              </a:pPr>
              <a:t>‹nº›</a:t>
            </a:fld>
            <a:endParaRPr lang="en-US">
              <a:solidFill>
                <a:srgbClr val="D6ECFF"/>
              </a:solidFill>
            </a:endParaRPr>
          </a:p>
        </p:txBody>
      </p:sp>
    </p:spTree>
  </p:cSld>
  <p:clrMapOvr>
    <a:masterClrMapping/>
  </p:clrMapOvr>
  <p:transition spd="slow"/>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en-US" smtClean="0"/>
              <a:t>Cliquez et modifiez le titre</a:t>
            </a:r>
            <a:endParaRPr lang="fr-FR"/>
          </a:p>
        </p:txBody>
      </p:sp>
      <p:sp>
        <p:nvSpPr>
          <p:cNvPr id="3" name="Espace réservé du texte 2"/>
          <p:cNvSpPr>
            <a:spLocks noGrp="1"/>
          </p:cNvSpPr>
          <p:nvPr>
            <p:ph type="body" sz="half" idx="1"/>
          </p:nvPr>
        </p:nvSpPr>
        <p:spPr>
          <a:xfrm>
            <a:off x="457200" y="1600202"/>
            <a:ext cx="4038600" cy="4525963"/>
          </a:xfrm>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e l'image de la bibliothèque 3"/>
          <p:cNvSpPr>
            <a:spLocks noGrp="1"/>
          </p:cNvSpPr>
          <p:nvPr>
            <p:ph type="clipArt" sz="half" idx="2"/>
          </p:nvPr>
        </p:nvSpPr>
        <p:spPr>
          <a:xfrm>
            <a:off x="4648200" y="1600202"/>
            <a:ext cx="4038600" cy="4525963"/>
          </a:xfrm>
        </p:spPr>
        <p:txBody>
          <a:bodyPr/>
          <a:lstStyle/>
          <a:p>
            <a:pPr lvl="0"/>
            <a:endParaRPr lang="fr-FR" noProof="0"/>
          </a:p>
        </p:txBody>
      </p:sp>
      <p:sp>
        <p:nvSpPr>
          <p:cNvPr id="5" name="Espace réservé de la date 3"/>
          <p:cNvSpPr>
            <a:spLocks noGrp="1"/>
          </p:cNvSpPr>
          <p:nvPr>
            <p:ph type="dt" sz="half" idx="10"/>
          </p:nvPr>
        </p:nvSpPr>
        <p:spPr>
          <a:xfrm>
            <a:off x="457200" y="6356352"/>
            <a:ext cx="2133600" cy="365125"/>
          </a:xfrm>
          <a:prstGeom prst="rect">
            <a:avLst/>
          </a:prstGeom>
        </p:spPr>
        <p:txBody>
          <a:bodyPr/>
          <a:lstStyle>
            <a:lvl1pPr>
              <a:defRPr/>
            </a:lvl1pPr>
          </a:lstStyle>
          <a:p>
            <a:pPr>
              <a:defRPr/>
            </a:pPr>
            <a:fld id="{B7EEA829-595A-E547-BD8F-2546A2A1757B}" type="datetimeFigureOut">
              <a:rPr lang="fr-FR"/>
              <a:pPr>
                <a:defRPr/>
              </a:pPr>
              <a:t>12/09/2015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FDDAB2E-EEF7-E240-A55A-1433F7AFC1B0}" type="slidenum">
              <a:rPr lang="fr-FR"/>
              <a:pPr>
                <a:defRPr/>
              </a:pPr>
              <a:t>‹nº›</a:t>
            </a:fld>
            <a:endParaRPr lang="fr-FR"/>
          </a:p>
        </p:txBody>
      </p:sp>
    </p:spTree>
    <p:extLst>
      <p:ext uri="{BB962C8B-B14F-4D97-AF65-F5344CB8AC3E}">
        <p14:creationId xmlns:p14="http://schemas.microsoft.com/office/powerpoint/2010/main" val="22886663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7"/>
            <a:ext cx="7772400" cy="1470025"/>
          </a:xfrm>
        </p:spPr>
        <p:txBody>
          <a:bodyPr/>
          <a:lstStyle/>
          <a:p>
            <a:r>
              <a:rPr lang="pt-PT" smtClean="0"/>
              <a:t>Click to edit Master title style</a:t>
            </a:r>
            <a:endParaRPr lang="en-U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lang="en-US"/>
          </a:p>
        </p:txBody>
      </p:sp>
      <p:sp>
        <p:nvSpPr>
          <p:cNvPr id="4" name="Marcador de Posição da Data 3"/>
          <p:cNvSpPr>
            <a:spLocks noGrp="1"/>
          </p:cNvSpPr>
          <p:nvPr>
            <p:ph type="dt" sz="half" idx="10"/>
          </p:nvPr>
        </p:nvSpPr>
        <p:spPr/>
        <p:txBody>
          <a:bodyPr/>
          <a:lstStyle/>
          <a:p>
            <a:endParaRPr lang="en-US">
              <a:solidFill>
                <a:prstClr val="black">
                  <a:tint val="75000"/>
                </a:prstClr>
              </a:solidFill>
              <a:latin typeface="Calibri"/>
            </a:endParaRPr>
          </a:p>
        </p:txBody>
      </p:sp>
      <p:sp>
        <p:nvSpPr>
          <p:cNvPr id="5" name="Marcador de Posição do Rodapé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3205563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Date Placeholder 4"/>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Click to edit Master title style</a:t>
            </a:r>
            <a:endParaRPr lang="en-US"/>
          </a:p>
        </p:txBody>
      </p:sp>
      <p:sp>
        <p:nvSpPr>
          <p:cNvPr id="3" name="Marcador de Posição de Conteúdo 2"/>
          <p:cNvSpPr>
            <a:spLocks noGrp="1"/>
          </p:cNvSpPr>
          <p:nvPr>
            <p:ph idx="1"/>
          </p:nvPr>
        </p:nvSpPr>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Marcador de Posição da Data 3"/>
          <p:cNvSpPr>
            <a:spLocks noGrp="1"/>
          </p:cNvSpPr>
          <p:nvPr>
            <p:ph type="dt" sz="half" idx="10"/>
          </p:nvPr>
        </p:nvSpPr>
        <p:spPr/>
        <p:txBody>
          <a:bodyPr/>
          <a:lstStyle/>
          <a:p>
            <a:endParaRPr lang="en-US">
              <a:solidFill>
                <a:prstClr val="black">
                  <a:tint val="75000"/>
                </a:prstClr>
              </a:solidFill>
              <a:latin typeface="Calibri"/>
            </a:endParaRPr>
          </a:p>
        </p:txBody>
      </p:sp>
      <p:sp>
        <p:nvSpPr>
          <p:cNvPr id="5" name="Marcador de Posição do Rodapé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421615514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2"/>
            <a:ext cx="7772400" cy="1362075"/>
          </a:xfrm>
        </p:spPr>
        <p:txBody>
          <a:bodyPr anchor="t"/>
          <a:lstStyle>
            <a:lvl1pPr algn="l">
              <a:defRPr sz="4000" b="1" cap="all"/>
            </a:lvl1pPr>
          </a:lstStyle>
          <a:p>
            <a:r>
              <a:rPr lang="pt-PT" smtClean="0"/>
              <a:t>Click to edit Master title style</a:t>
            </a:r>
            <a:endParaRPr lang="en-US"/>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Click to edit Master text styles</a:t>
            </a:r>
          </a:p>
        </p:txBody>
      </p:sp>
      <p:sp>
        <p:nvSpPr>
          <p:cNvPr id="4" name="Marcador de Posição da Data 3"/>
          <p:cNvSpPr>
            <a:spLocks noGrp="1"/>
          </p:cNvSpPr>
          <p:nvPr>
            <p:ph type="dt" sz="half" idx="10"/>
          </p:nvPr>
        </p:nvSpPr>
        <p:spPr/>
        <p:txBody>
          <a:bodyPr/>
          <a:lstStyle/>
          <a:p>
            <a:endParaRPr lang="en-US">
              <a:solidFill>
                <a:prstClr val="black">
                  <a:tint val="75000"/>
                </a:prstClr>
              </a:solidFill>
              <a:latin typeface="Calibri"/>
            </a:endParaRPr>
          </a:p>
        </p:txBody>
      </p:sp>
      <p:sp>
        <p:nvSpPr>
          <p:cNvPr id="5" name="Marcador de Posição do Rodapé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300570252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Click to edit Master title style</a:t>
            </a:r>
            <a:endParaRPr lang="en-US"/>
          </a:p>
        </p:txBody>
      </p:sp>
      <p:sp>
        <p:nvSpPr>
          <p:cNvPr id="3" name="Marcador de Posição de Conteúdo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Marcador de Posição de Conteúdo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Marcador de Posição da Data 4"/>
          <p:cNvSpPr>
            <a:spLocks noGrp="1"/>
          </p:cNvSpPr>
          <p:nvPr>
            <p:ph type="dt" sz="half" idx="10"/>
          </p:nvPr>
        </p:nvSpPr>
        <p:spPr/>
        <p:txBody>
          <a:bodyPr/>
          <a:lstStyle/>
          <a:p>
            <a:endParaRPr lang="en-US">
              <a:solidFill>
                <a:prstClr val="black">
                  <a:tint val="75000"/>
                </a:prstClr>
              </a:solidFill>
              <a:latin typeface="Calibri"/>
            </a:endParaRPr>
          </a:p>
        </p:txBody>
      </p:sp>
      <p:sp>
        <p:nvSpPr>
          <p:cNvPr id="6" name="Marcador de Posição do Rodapé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Marcador de Posição do Número do Diapositivo 6"/>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428817510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smtClean="0"/>
              <a:t>Click to edit Master title style</a:t>
            </a:r>
            <a:endParaRPr lang="en-US"/>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Marcador de Posição do Tex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Marcador de Posição de Conteúd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7" name="Marcador de Posição da Data 6"/>
          <p:cNvSpPr>
            <a:spLocks noGrp="1"/>
          </p:cNvSpPr>
          <p:nvPr>
            <p:ph type="dt" sz="half" idx="10"/>
          </p:nvPr>
        </p:nvSpPr>
        <p:spPr/>
        <p:txBody>
          <a:bodyPr/>
          <a:lstStyle/>
          <a:p>
            <a:endParaRPr lang="en-US">
              <a:solidFill>
                <a:prstClr val="black">
                  <a:tint val="75000"/>
                </a:prstClr>
              </a:solidFill>
              <a:latin typeface="Calibri"/>
            </a:endParaRPr>
          </a:p>
        </p:txBody>
      </p:sp>
      <p:sp>
        <p:nvSpPr>
          <p:cNvPr id="8" name="Marcador de Posição do Rodapé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Marcador de Posição do Número do Diapositivo 8"/>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12545077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Click to edit Master title style</a:t>
            </a:r>
            <a:endParaRPr lang="en-US"/>
          </a:p>
        </p:txBody>
      </p:sp>
      <p:sp>
        <p:nvSpPr>
          <p:cNvPr id="3" name="Marcador de Posição da Data 2"/>
          <p:cNvSpPr>
            <a:spLocks noGrp="1"/>
          </p:cNvSpPr>
          <p:nvPr>
            <p:ph type="dt" sz="half" idx="10"/>
          </p:nvPr>
        </p:nvSpPr>
        <p:spPr/>
        <p:txBody>
          <a:bodyPr/>
          <a:lstStyle/>
          <a:p>
            <a:endParaRPr lang="en-US">
              <a:solidFill>
                <a:prstClr val="black">
                  <a:tint val="75000"/>
                </a:prstClr>
              </a:solidFill>
              <a:latin typeface="Calibri"/>
            </a:endParaRPr>
          </a:p>
        </p:txBody>
      </p:sp>
      <p:sp>
        <p:nvSpPr>
          <p:cNvPr id="4" name="Marcador de Posição do Rodapé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Marcador de Posição do Número do Diapositivo 4"/>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9135066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endParaRPr lang="en-US">
              <a:solidFill>
                <a:prstClr val="black">
                  <a:tint val="75000"/>
                </a:prstClr>
              </a:solidFill>
              <a:latin typeface="Calibri"/>
            </a:endParaRPr>
          </a:p>
        </p:txBody>
      </p:sp>
      <p:sp>
        <p:nvSpPr>
          <p:cNvPr id="3" name="Marcador de Posição do Rodapé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Marcador de Posição do Número do Diapositivo 3"/>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8494202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smtClean="0"/>
              <a:t>Click to edit Master title style</a:t>
            </a:r>
            <a:endParaRPr lang="en-US"/>
          </a:p>
        </p:txBody>
      </p:sp>
      <p:sp>
        <p:nvSpPr>
          <p:cNvPr id="3" name="Marcador de Posição de Conteúdo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Marcador de Posição do Texto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Marcador de Posição da Data 4"/>
          <p:cNvSpPr>
            <a:spLocks noGrp="1"/>
          </p:cNvSpPr>
          <p:nvPr>
            <p:ph type="dt" sz="half" idx="10"/>
          </p:nvPr>
        </p:nvSpPr>
        <p:spPr/>
        <p:txBody>
          <a:bodyPr/>
          <a:lstStyle/>
          <a:p>
            <a:endParaRPr lang="en-US">
              <a:solidFill>
                <a:prstClr val="black">
                  <a:tint val="75000"/>
                </a:prstClr>
              </a:solidFill>
              <a:latin typeface="Calibri"/>
            </a:endParaRPr>
          </a:p>
        </p:txBody>
      </p:sp>
      <p:sp>
        <p:nvSpPr>
          <p:cNvPr id="6" name="Marcador de Posição do Rodapé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Marcador de Posição do Número do Diapositivo 6"/>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217393174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smtClean="0"/>
              <a:t>Click to edit Master title style</a:t>
            </a:r>
            <a:endParaRPr lang="en-US"/>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lang="en-US"/>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Marcador de Posição da Data 4"/>
          <p:cNvSpPr>
            <a:spLocks noGrp="1"/>
          </p:cNvSpPr>
          <p:nvPr>
            <p:ph type="dt" sz="half" idx="10"/>
          </p:nvPr>
        </p:nvSpPr>
        <p:spPr/>
        <p:txBody>
          <a:bodyPr/>
          <a:lstStyle/>
          <a:p>
            <a:endParaRPr lang="en-US">
              <a:solidFill>
                <a:prstClr val="black">
                  <a:tint val="75000"/>
                </a:prstClr>
              </a:solidFill>
              <a:latin typeface="Calibri"/>
            </a:endParaRPr>
          </a:p>
        </p:txBody>
      </p:sp>
      <p:sp>
        <p:nvSpPr>
          <p:cNvPr id="6" name="Marcador de Posição do Rodapé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Marcador de Posição do Número do Diapositivo 6"/>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8672735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Click to edit Master title style</a:t>
            </a:r>
            <a:endParaRPr lang="en-US"/>
          </a:p>
        </p:txBody>
      </p:sp>
      <p:sp>
        <p:nvSpPr>
          <p:cNvPr id="3" name="Marcador de Posição de Texto Vertical 2"/>
          <p:cNvSpPr>
            <a:spLocks noGrp="1"/>
          </p:cNvSpPr>
          <p:nvPr>
            <p:ph type="body" orient="vert" idx="1"/>
          </p:nvPr>
        </p:nvSpPr>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Marcador de Posição da Data 3"/>
          <p:cNvSpPr>
            <a:spLocks noGrp="1"/>
          </p:cNvSpPr>
          <p:nvPr>
            <p:ph type="dt" sz="half" idx="10"/>
          </p:nvPr>
        </p:nvSpPr>
        <p:spPr/>
        <p:txBody>
          <a:bodyPr/>
          <a:lstStyle/>
          <a:p>
            <a:endParaRPr lang="en-US">
              <a:solidFill>
                <a:prstClr val="black">
                  <a:tint val="75000"/>
                </a:prstClr>
              </a:solidFill>
              <a:latin typeface="Calibri"/>
            </a:endParaRPr>
          </a:p>
        </p:txBody>
      </p:sp>
      <p:sp>
        <p:nvSpPr>
          <p:cNvPr id="5" name="Marcador de Posição do Rodapé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12152842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0"/>
            <a:ext cx="2057400" cy="5851525"/>
          </a:xfrm>
        </p:spPr>
        <p:txBody>
          <a:bodyPr vert="eaVert"/>
          <a:lstStyle/>
          <a:p>
            <a:r>
              <a:rPr lang="pt-PT" smtClean="0"/>
              <a:t>Click to edit Master title style</a:t>
            </a:r>
            <a:endParaRPr lang="en-US"/>
          </a:p>
        </p:txBody>
      </p:sp>
      <p:sp>
        <p:nvSpPr>
          <p:cNvPr id="3" name="Marcador de Posição de Texto Vertical 2"/>
          <p:cNvSpPr>
            <a:spLocks noGrp="1"/>
          </p:cNvSpPr>
          <p:nvPr>
            <p:ph type="body" orient="vert" idx="1"/>
          </p:nvPr>
        </p:nvSpPr>
        <p:spPr>
          <a:xfrm>
            <a:off x="457200" y="274640"/>
            <a:ext cx="6019800" cy="5851525"/>
          </a:xfr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Marcador de Posição da Data 3"/>
          <p:cNvSpPr>
            <a:spLocks noGrp="1"/>
          </p:cNvSpPr>
          <p:nvPr>
            <p:ph type="dt" sz="half" idx="10"/>
          </p:nvPr>
        </p:nvSpPr>
        <p:spPr/>
        <p:txBody>
          <a:bodyPr/>
          <a:lstStyle/>
          <a:p>
            <a:endParaRPr lang="en-US">
              <a:solidFill>
                <a:prstClr val="black">
                  <a:tint val="75000"/>
                </a:prstClr>
              </a:solidFill>
              <a:latin typeface="Calibri"/>
            </a:endParaRPr>
          </a:p>
        </p:txBody>
      </p:sp>
      <p:sp>
        <p:nvSpPr>
          <p:cNvPr id="5" name="Marcador de Posição do Rodapé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2681628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7" name="Date Placeholder 6"/>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8" name="Footer Placeholder 7"/>
          <p:cNvSpPr>
            <a:spLocks noGrp="1"/>
          </p:cNvSpPr>
          <p:nvPr>
            <p:ph type="ftr" sz="quarter" idx="11"/>
          </p:nvPr>
        </p:nvSpPr>
        <p:spPr/>
        <p:txBody>
          <a:bodyPr/>
          <a:lstStyle/>
          <a:p>
            <a:pPr>
              <a:defRPr/>
            </a:pPr>
            <a:endParaRPr lang="fr-FR"/>
          </a:p>
        </p:txBody>
      </p:sp>
      <p:sp>
        <p:nvSpPr>
          <p:cNvPr id="9" name="Slide Number Placeholder 8"/>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646113" y="1447800"/>
            <a:ext cx="7851775" cy="3200400"/>
          </a:xfrm>
          <a:prstGeom prst="rect">
            <a:avLst/>
          </a:prstGeom>
          <a:noFill/>
        </p:spPr>
        <p:style>
          <a:lnRef idx="1">
            <a:schemeClr val="dk1"/>
          </a:lnRef>
          <a:fillRef idx="3">
            <a:schemeClr val="dk1"/>
          </a:fillRef>
          <a:effectRef idx="2">
            <a:schemeClr val="dk1"/>
          </a:effectRef>
          <a:fontRef idx="minor">
            <a:schemeClr val="lt1"/>
          </a:fontRef>
        </p:style>
        <p:txBody>
          <a:bodyPr rtlCol="0" anchor="ctr"/>
          <a:lstStyle/>
          <a:p>
            <a:endParaRPr sz="1800">
              <a:solidFill>
                <a:prstClr val="white"/>
              </a:solidFill>
              <a:latin typeface="Corbel"/>
            </a:endParaRPr>
          </a:p>
        </p:txBody>
      </p:sp>
      <p:sp>
        <p:nvSpPr>
          <p:cNvPr id="2" name="Title 1"/>
          <p:cNvSpPr>
            <a:spLocks noGrp="1"/>
          </p:cNvSpPr>
          <p:nvPr>
            <p:ph type="ctrTitle"/>
          </p:nvPr>
        </p:nvSpPr>
        <p:spPr>
          <a:xfrm>
            <a:off x="658814" y="1537449"/>
            <a:ext cx="7826281" cy="1627093"/>
          </a:xfrm>
        </p:spPr>
        <p:txBody>
          <a:bodyPr vert="horz" lIns="91440" tIns="45720" rIns="91440" bIns="45720" rtlCol="0" anchor="b" anchorCtr="0">
            <a:noAutofit/>
          </a:bodyPr>
          <a:lstStyle>
            <a:lvl1pPr algn="ctr" defTabSz="914400" rtl="0" eaLnBrk="1" latinLnBrk="0" hangingPunct="1">
              <a:spcBef>
                <a:spcPct val="0"/>
              </a:spcBef>
              <a:buNone/>
              <a:defRPr sz="5400" kern="1200">
                <a:gradFill>
                  <a:gsLst>
                    <a:gs pos="0">
                      <a:schemeClr val="tx1">
                        <a:lumMod val="85000"/>
                      </a:schemeClr>
                    </a:gs>
                    <a:gs pos="100000">
                      <a:schemeClr val="tx1"/>
                    </a:gs>
                  </a:gsLst>
                  <a:lin ang="16200000" scaled="1"/>
                </a:gradFill>
                <a:latin typeface="+mj-lt"/>
                <a:ea typeface="+mj-ea"/>
                <a:cs typeface="+mj-cs"/>
              </a:defRPr>
            </a:lvl1pPr>
          </a:lstStyle>
          <a:p>
            <a:r>
              <a:rPr lang="pt-PT" smtClean="0"/>
              <a:t>Click to edit Master title style</a:t>
            </a:r>
            <a:endParaRPr/>
          </a:p>
        </p:txBody>
      </p:sp>
      <p:sp>
        <p:nvSpPr>
          <p:cNvPr id="3" name="Subtitle 2"/>
          <p:cNvSpPr>
            <a:spLocks noGrp="1"/>
          </p:cNvSpPr>
          <p:nvPr>
            <p:ph type="subTitle" idx="1"/>
          </p:nvPr>
        </p:nvSpPr>
        <p:spPr>
          <a:xfrm>
            <a:off x="658814" y="3218331"/>
            <a:ext cx="7826281" cy="860611"/>
          </a:xfrm>
        </p:spPr>
        <p:txBody>
          <a:bodyPr vert="horz" lIns="91440" tIns="45720" rIns="91440" bIns="45720" rtlCol="0">
            <a:normAutofit/>
          </a:bodyPr>
          <a:lstStyle>
            <a:lvl1pPr marL="0" indent="0" algn="ctr" defTabSz="914400" rtl="0" eaLnBrk="1" latinLnBrk="0" hangingPunct="1">
              <a:lnSpc>
                <a:spcPct val="100000"/>
              </a:lnSpc>
              <a:spcBef>
                <a:spcPts val="300"/>
              </a:spcBef>
              <a:buFont typeface="Wingdings 2" pitchFamily="18" charset="2"/>
              <a:buNone/>
              <a:defRPr sz="1800" kern="1200">
                <a:gradFill>
                  <a:gsLst>
                    <a:gs pos="0">
                      <a:schemeClr val="tx1">
                        <a:lumMod val="85000"/>
                      </a:schemeClr>
                    </a:gs>
                    <a:gs pos="100000">
                      <a:schemeClr val="tx1"/>
                    </a:gs>
                  </a:gsLst>
                  <a:lin ang="16200000" scaled="1"/>
                </a:gra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fld id="{16292582-9FC8-4B1B-8456-B27CC842DEE2}" type="slidenum">
              <a:rPr>
                <a:solidFill>
                  <a:prstClr val="white">
                    <a:lumMod val="75000"/>
                  </a:prstClr>
                </a:solidFill>
              </a:rPr>
              <a:pPr/>
              <a:t>‹nº›</a:t>
            </a:fld>
            <a:endParaRPr>
              <a:solidFill>
                <a:prstClr val="white">
                  <a:lumMod val="75000"/>
                </a:prstClr>
              </a:solidFill>
            </a:endParaRPr>
          </a:p>
        </p:txBody>
      </p:sp>
    </p:spTree>
    <p:extLst>
      <p:ext uri="{BB962C8B-B14F-4D97-AF65-F5344CB8AC3E}">
        <p14:creationId xmlns:p14="http://schemas.microsoft.com/office/powerpoint/2010/main" val="1224646556"/>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9" name="Freeform 18"/>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20" name="Freeform 1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538818142"/>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371726" y="381000"/>
            <a:ext cx="4400550" cy="3048000"/>
          </a:xfrm>
          <a:noFill/>
          <a:ln w="44450">
            <a:solidFill>
              <a:schemeClr val="bg1"/>
            </a:solidFill>
            <a:miter lim="800000"/>
          </a:ln>
        </p:spPr>
        <p:style>
          <a:lnRef idx="1">
            <a:schemeClr val="dk1"/>
          </a:lnRef>
          <a:fillRef idx="3">
            <a:schemeClr val="dk1"/>
          </a:fillRef>
          <a:effectRef idx="2">
            <a:schemeClr val="dk1"/>
          </a:effectRef>
          <a:fontRef idx="none"/>
        </p:style>
        <p:txBody>
          <a:bodyPr>
            <a:normAutofit/>
          </a:bodyPr>
          <a:lstStyle>
            <a:lvl1pPr>
              <a:buNone/>
              <a:defRPr sz="2000"/>
            </a:lvl1pPr>
          </a:lstStyle>
          <a:p>
            <a:r>
              <a:rPr lang="pt-PT" smtClean="0"/>
              <a:t>Drag picture to placeholder or click icon to add</a:t>
            </a:r>
            <a:endParaRPr/>
          </a:p>
        </p:txBody>
      </p:sp>
      <p:sp>
        <p:nvSpPr>
          <p:cNvPr id="2" name="Title 1"/>
          <p:cNvSpPr>
            <a:spLocks noGrp="1"/>
          </p:cNvSpPr>
          <p:nvPr>
            <p:ph type="ctrTitle"/>
          </p:nvPr>
        </p:nvSpPr>
        <p:spPr>
          <a:xfrm>
            <a:off x="641350" y="4146365"/>
            <a:ext cx="7856538" cy="1470025"/>
          </a:xfrm>
        </p:spPr>
        <p:txBody>
          <a:bodyPr>
            <a:noAutofit/>
          </a:bodyPr>
          <a:lstStyle>
            <a:lvl1pPr>
              <a:defRPr sz="5400"/>
            </a:lvl1pPr>
          </a:lstStyle>
          <a:p>
            <a:r>
              <a:rPr lang="pt-PT" smtClean="0"/>
              <a:t>Click to edit Master title style</a:t>
            </a:r>
            <a:endParaRPr/>
          </a:p>
        </p:txBody>
      </p:sp>
      <p:sp>
        <p:nvSpPr>
          <p:cNvPr id="3" name="Subtitle 2"/>
          <p:cNvSpPr>
            <a:spLocks noGrp="1"/>
          </p:cNvSpPr>
          <p:nvPr>
            <p:ph type="subTitle" idx="1"/>
          </p:nvPr>
        </p:nvSpPr>
        <p:spPr>
          <a:xfrm>
            <a:off x="641350" y="5620873"/>
            <a:ext cx="7856538" cy="614081"/>
          </a:xfrm>
        </p:spPr>
        <p:txBody>
          <a:bodyPr>
            <a:normAutofit/>
          </a:bodyPr>
          <a:lstStyle>
            <a:lvl1pPr marL="0" indent="0" algn="ctr">
              <a:lnSpc>
                <a:spcPct val="100000"/>
              </a:lnSpc>
              <a:spcBef>
                <a:spcPts val="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331985350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017059"/>
            <a:ext cx="7772400" cy="1655064"/>
          </a:xfrm>
        </p:spPr>
        <p:txBody>
          <a:bodyPr vert="horz" lIns="91440" tIns="45720" rIns="91440" bIns="45720" rtlCol="0" anchor="b" anchorCtr="0">
            <a:noAutofit/>
          </a:bodyPr>
          <a:lstStyle>
            <a:lvl1pPr algn="ctr" defTabSz="914400" rtl="0" eaLnBrk="1" latinLnBrk="0" hangingPunct="1">
              <a:spcBef>
                <a:spcPct val="0"/>
              </a:spcBef>
              <a:buNone/>
              <a:defRPr sz="5400" b="0" kern="1200" cap="none" baseline="0">
                <a:solidFill>
                  <a:schemeClr val="tx1"/>
                </a:solidFill>
                <a:latin typeface="+mj-lt"/>
                <a:ea typeface="+mj-ea"/>
                <a:cs typeface="+mj-cs"/>
              </a:defRPr>
            </a:lvl1pPr>
          </a:lstStyle>
          <a:p>
            <a:r>
              <a:rPr lang="pt-PT" smtClean="0"/>
              <a:t>Click to edit Master title style</a:t>
            </a:r>
            <a:endParaRPr/>
          </a:p>
        </p:txBody>
      </p:sp>
      <p:sp>
        <p:nvSpPr>
          <p:cNvPr id="3" name="Text Placeholder 2"/>
          <p:cNvSpPr>
            <a:spLocks noGrp="1"/>
          </p:cNvSpPr>
          <p:nvPr>
            <p:ph type="body" idx="1"/>
          </p:nvPr>
        </p:nvSpPr>
        <p:spPr>
          <a:xfrm>
            <a:off x="685800" y="3662981"/>
            <a:ext cx="7772400" cy="1500187"/>
          </a:xfrm>
        </p:spPr>
        <p:txBody>
          <a:bodyPr vert="horz" lIns="91440" tIns="45720" rIns="91440" bIns="45720" rtlCol="0" anchor="t" anchorCtr="0">
            <a:normAutofit/>
          </a:bodyPr>
          <a:lstStyle>
            <a:lvl1pPr marL="0" indent="0" algn="ctr">
              <a:spcBef>
                <a:spcPts val="300"/>
              </a:spcBef>
              <a:buNone/>
              <a:defRPr sz="1800" kern="1200">
                <a:solidFill>
                  <a:schemeClr val="tx1">
                    <a:tint val="7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ctr" defTabSz="914400" rtl="0" eaLnBrk="1" latinLnBrk="0" hangingPunct="1">
              <a:lnSpc>
                <a:spcPts val="2000"/>
              </a:lnSpc>
              <a:spcBef>
                <a:spcPts val="2000"/>
              </a:spcBef>
              <a:buFont typeface="Wingdings 2" pitchFamily="18" charset="2"/>
              <a:buNone/>
            </a:pPr>
            <a:r>
              <a:rPr lang="pt-PT" smtClean="0"/>
              <a:t>Click to edit Master text styles</a:t>
            </a: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591512135"/>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Content Placeholder 2"/>
          <p:cNvSpPr>
            <a:spLocks noGrp="1"/>
          </p:cNvSpPr>
          <p:nvPr>
            <p:ph sz="half" idx="1"/>
          </p:nvPr>
        </p:nvSpPr>
        <p:spPr>
          <a:xfrm>
            <a:off x="641350" y="1600202"/>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Content Placeholder 3"/>
          <p:cNvSpPr>
            <a:spLocks noGrp="1"/>
          </p:cNvSpPr>
          <p:nvPr>
            <p:ph sz="half" idx="2"/>
          </p:nvPr>
        </p:nvSpPr>
        <p:spPr>
          <a:xfrm>
            <a:off x="4749501" y="1600202"/>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6" name="Freeform 1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7" name="Freeform 1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975544390"/>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smtClean="0"/>
              <a:t>Click to edit Master title style</a:t>
            </a:r>
            <a:endParaRPr/>
          </a:p>
        </p:txBody>
      </p:sp>
      <p:sp>
        <p:nvSpPr>
          <p:cNvPr id="3" name="Text Placeholder 2"/>
          <p:cNvSpPr>
            <a:spLocks noGrp="1"/>
          </p:cNvSpPr>
          <p:nvPr>
            <p:ph type="body" idx="1"/>
          </p:nvPr>
        </p:nvSpPr>
        <p:spPr>
          <a:xfrm>
            <a:off x="641350"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Content Placeholder 3"/>
          <p:cNvSpPr>
            <a:spLocks noGrp="1"/>
          </p:cNvSpPr>
          <p:nvPr>
            <p:ph sz="half" idx="2"/>
          </p:nvPr>
        </p:nvSpPr>
        <p:spPr>
          <a:xfrm>
            <a:off x="641350" y="2362202"/>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5" name="Text Placeholder 4"/>
          <p:cNvSpPr>
            <a:spLocks noGrp="1"/>
          </p:cNvSpPr>
          <p:nvPr>
            <p:ph type="body" sz="quarter" idx="3"/>
          </p:nvPr>
        </p:nvSpPr>
        <p:spPr>
          <a:xfrm>
            <a:off x="4752601"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Content Placeholder 5"/>
          <p:cNvSpPr>
            <a:spLocks noGrp="1"/>
          </p:cNvSpPr>
          <p:nvPr>
            <p:ph sz="quarter" idx="4"/>
          </p:nvPr>
        </p:nvSpPr>
        <p:spPr>
          <a:xfrm>
            <a:off x="4752601" y="2362202"/>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7" name="Date Placeholder 6"/>
          <p:cNvSpPr>
            <a:spLocks noGrp="1"/>
          </p:cNvSpPr>
          <p:nvPr>
            <p:ph type="dt" sz="half" idx="10"/>
          </p:nvPr>
        </p:nvSpPr>
        <p:spPr/>
        <p:txBody>
          <a:bodyPr/>
          <a:lstStyle/>
          <a:p>
            <a:pPr>
              <a:defRPr/>
            </a:pPr>
            <a:endParaRPr lang="en-GB">
              <a:solidFill>
                <a:prstClr val="white">
                  <a:lumMod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white">
                  <a:lumMod val="75000"/>
                </a:prstClr>
              </a:solidFill>
            </a:endParaRPr>
          </a:p>
        </p:txBody>
      </p:sp>
      <p:sp>
        <p:nvSpPr>
          <p:cNvPr id="9" name="Slide Number Placeholder 8"/>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159417382"/>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Date Placeholder 2"/>
          <p:cNvSpPr>
            <a:spLocks noGrp="1"/>
          </p:cNvSpPr>
          <p:nvPr>
            <p:ph type="dt" sz="half" idx="10"/>
          </p:nvPr>
        </p:nvSpPr>
        <p:spPr/>
        <p:txBody>
          <a:bodyPr/>
          <a:lstStyle/>
          <a:p>
            <a:pPr>
              <a:defRPr/>
            </a:pPr>
            <a:endParaRPr lang="en-GB">
              <a:solidFill>
                <a:prstClr val="white">
                  <a:lumMod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white">
                  <a:lumMod val="75000"/>
                </a:prstClr>
              </a:solidFill>
            </a:endParaRPr>
          </a:p>
        </p:txBody>
      </p:sp>
      <p:sp>
        <p:nvSpPr>
          <p:cNvPr id="5" name="Slide Number Placeholder 4"/>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6" name="Freeform 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7" name="Freeform 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2" name="Freeform 11"/>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3" name="Freeform 12"/>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2514991004"/>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prstClr val="white">
                  <a:lumMod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white">
                  <a:lumMod val="75000"/>
                </a:prstClr>
              </a:solidFill>
            </a:endParaRPr>
          </a:p>
        </p:txBody>
      </p:sp>
      <p:sp>
        <p:nvSpPr>
          <p:cNvPr id="4" name="Slide Number Placeholder 3"/>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3860263152"/>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4340" y="802910"/>
            <a:ext cx="3474720" cy="1162050"/>
          </a:xfrm>
        </p:spPr>
        <p:txBody>
          <a:bodyPr anchor="b">
            <a:normAutofit/>
          </a:bodyPr>
          <a:lstStyle>
            <a:lvl1pPr algn="ctr">
              <a:defRPr sz="2400" b="0"/>
            </a:lvl1pPr>
          </a:lstStyle>
          <a:p>
            <a:r>
              <a:rPr lang="pt-PT" smtClean="0"/>
              <a:t>Click to edit Master title style</a:t>
            </a:r>
            <a:endParaRPr/>
          </a:p>
        </p:txBody>
      </p:sp>
      <p:sp>
        <p:nvSpPr>
          <p:cNvPr id="3" name="Content Placeholder 2"/>
          <p:cNvSpPr>
            <a:spLocks noGrp="1"/>
          </p:cNvSpPr>
          <p:nvPr>
            <p:ph idx="1"/>
          </p:nvPr>
        </p:nvSpPr>
        <p:spPr>
          <a:xfrm>
            <a:off x="4562010" y="449705"/>
            <a:ext cx="3931920" cy="5781388"/>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Text Placeholder 3"/>
          <p:cNvSpPr>
            <a:spLocks noGrp="1"/>
          </p:cNvSpPr>
          <p:nvPr>
            <p:ph type="body" sz="half" idx="2"/>
          </p:nvPr>
        </p:nvSpPr>
        <p:spPr>
          <a:xfrm>
            <a:off x="624340" y="2057399"/>
            <a:ext cx="3474720" cy="3733801"/>
          </a:xfrm>
        </p:spPr>
        <p:txBody>
          <a:bodyPr>
            <a:normAutofit/>
          </a:bodyPr>
          <a:lstStyle>
            <a:lvl1pPr marL="0" indent="0" algn="ctr">
              <a:lnSpc>
                <a:spcPct val="110000"/>
              </a:lnSpc>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927465138"/>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2856" y="1600200"/>
            <a:ext cx="3931920" cy="566738"/>
          </a:xfrm>
        </p:spPr>
        <p:txBody>
          <a:bodyPr vert="horz" lIns="91440" tIns="45720" rIns="91440" bIns="45720" rtlCol="0" anchor="b" anchorCtr="0">
            <a:normAutofit/>
          </a:bodyPr>
          <a:lstStyle>
            <a:lvl1pPr algn="l" defTabSz="914400" rtl="0" eaLnBrk="1" latinLnBrk="0" hangingPunct="1">
              <a:spcBef>
                <a:spcPct val="0"/>
              </a:spcBef>
              <a:buNone/>
              <a:defRPr sz="2400" b="0" kern="1200">
                <a:solidFill>
                  <a:schemeClr val="tx1"/>
                </a:solidFill>
                <a:latin typeface="+mj-lt"/>
                <a:ea typeface="+mj-ea"/>
                <a:cs typeface="+mj-cs"/>
              </a:defRPr>
            </a:lvl1pPr>
          </a:lstStyle>
          <a:p>
            <a:r>
              <a:rPr lang="pt-PT" smtClean="0"/>
              <a:t>Click to edit Master title style</a:t>
            </a:r>
            <a:endParaRPr/>
          </a:p>
        </p:txBody>
      </p:sp>
      <p:sp>
        <p:nvSpPr>
          <p:cNvPr id="3" name="Picture Placeholder 2"/>
          <p:cNvSpPr>
            <a:spLocks noGrp="1"/>
          </p:cNvSpPr>
          <p:nvPr>
            <p:ph type="pic" idx="1"/>
          </p:nvPr>
        </p:nvSpPr>
        <p:spPr>
          <a:xfrm>
            <a:off x="621792" y="457200"/>
            <a:ext cx="3474720" cy="510235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4" name="Text Placeholder 3"/>
          <p:cNvSpPr>
            <a:spLocks noGrp="1"/>
          </p:cNvSpPr>
          <p:nvPr>
            <p:ph type="body" sz="half" idx="2"/>
          </p:nvPr>
        </p:nvSpPr>
        <p:spPr>
          <a:xfrm>
            <a:off x="4562856" y="2240280"/>
            <a:ext cx="3931920" cy="2103120"/>
          </a:xfrm>
        </p:spPr>
        <p:txBody>
          <a:bodyPr vert="horz" lIns="91440" tIns="45720" rIns="91440" bIns="45720" rtlCol="0">
            <a:normAutofit/>
          </a:bodyPr>
          <a:lstStyle>
            <a:lvl1pPr marL="0" indent="0">
              <a:buNone/>
              <a:defRPr sz="1400" b="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 typeface="Wingdings 2" pitchFamily="18" charset="2"/>
              <a:buNone/>
            </a:pPr>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1113181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pt-PT"/>
          </a:p>
        </p:txBody>
      </p:sp>
      <p:sp>
        <p:nvSpPr>
          <p:cNvPr id="3" name="Content Placeholder 2"/>
          <p:cNvSpPr>
            <a:spLocks noGrp="1"/>
          </p:cNvSpPr>
          <p:nvPr>
            <p:ph idx="1"/>
          </p:nvPr>
        </p:nvSpPr>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Date Placeholder 3"/>
          <p:cNvSpPr>
            <a:spLocks noGrp="1"/>
          </p:cNvSpPr>
          <p:nvPr>
            <p:ph type="dt" sz="half" idx="10"/>
          </p:nvPr>
        </p:nvSpPr>
        <p:spPr/>
        <p:txBody>
          <a:bodyPr/>
          <a:lstStyle/>
          <a:p>
            <a:fld id="{435A272A-9B5D-594C-B9B6-1ED7C85E5FFA}" type="datetimeFigureOut">
              <a:rPr lang="pt-PT" smtClean="0">
                <a:solidFill>
                  <a:prstClr val="black">
                    <a:tint val="75000"/>
                  </a:prstClr>
                </a:solidFill>
                <a:latin typeface="Calibri"/>
              </a:rPr>
              <a:pPr/>
              <a:t>12-09-2015</a:t>
            </a:fld>
            <a:endParaRPr lang="pt-P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pt-P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473598-840A-3C4F-8CC9-9396B9CD3310}" type="slidenum">
              <a:rPr lang="pt-PT" smtClean="0">
                <a:solidFill>
                  <a:prstClr val="black">
                    <a:tint val="75000"/>
                  </a:prstClr>
                </a:solidFill>
                <a:latin typeface="Calibri"/>
              </a:rPr>
              <a:pPr/>
              <a:t>‹nº›</a:t>
            </a:fld>
            <a:endParaRPr lang="pt-PT">
              <a:solidFill>
                <a:prstClr val="black">
                  <a:tint val="75000"/>
                </a:prstClr>
              </a:solidFill>
              <a:latin typeface="Calibri"/>
            </a:endParaRPr>
          </a:p>
        </p:txBody>
      </p:sp>
    </p:spTree>
    <p:extLst>
      <p:ext uri="{BB962C8B-B14F-4D97-AF65-F5344CB8AC3E}">
        <p14:creationId xmlns:p14="http://schemas.microsoft.com/office/powerpoint/2010/main" val="493123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Date Placeholder 2"/>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4" name="Footer Placeholder 3"/>
          <p:cNvSpPr>
            <a:spLocks noGrp="1"/>
          </p:cNvSpPr>
          <p:nvPr>
            <p:ph type="ftr" sz="quarter" idx="11"/>
          </p:nvPr>
        </p:nvSpPr>
        <p:spPr/>
        <p:txBody>
          <a:bodyPr/>
          <a:lstStyle/>
          <a:p>
            <a:pPr>
              <a:defRPr/>
            </a:pPr>
            <a:endParaRPr lang="fr-FR"/>
          </a:p>
        </p:txBody>
      </p:sp>
      <p:sp>
        <p:nvSpPr>
          <p:cNvPr id="5" name="Slide Number Placeholder 4"/>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82576" y="458788"/>
            <a:ext cx="8577263"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pt-PT" smtClean="0"/>
              <a:t>Click to edit Master title style</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482474481"/>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picTx" preserve="1">
  <p:cSld name="2 Pictures with Caption">
    <p:spTree>
      <p:nvGrpSpPr>
        <p:cNvPr id="1" name=""/>
        <p:cNvGrpSpPr/>
        <p:nvPr/>
      </p:nvGrpSpPr>
      <p:grpSpPr>
        <a:xfrm>
          <a:off x="0" y="0"/>
          <a:ext cx="0" cy="0"/>
          <a:chOff x="0" y="0"/>
          <a:chExt cx="0" cy="0"/>
        </a:xfrm>
      </p:grpSpPr>
      <p:sp>
        <p:nvSpPr>
          <p:cNvPr id="11" name="Picture Placeholder 2"/>
          <p:cNvSpPr>
            <a:spLocks noGrp="1"/>
          </p:cNvSpPr>
          <p:nvPr>
            <p:ph type="pic" idx="14"/>
          </p:nvPr>
        </p:nvSpPr>
        <p:spPr>
          <a:xfrm>
            <a:off x="4745038"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3" name="Picture Placeholder 2"/>
          <p:cNvSpPr>
            <a:spLocks noGrp="1"/>
          </p:cNvSpPr>
          <p:nvPr>
            <p:ph type="pic" idx="1"/>
          </p:nvPr>
        </p:nvSpPr>
        <p:spPr>
          <a:xfrm>
            <a:off x="282575"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pt-PT" smtClean="0"/>
              <a:t>Click to edit Master title style</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60886231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Video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2575" y="4920520"/>
            <a:ext cx="3931920" cy="566738"/>
          </a:xfrm>
        </p:spPr>
        <p:txBody>
          <a:bodyPr anchor="b">
            <a:normAutofit/>
          </a:bodyPr>
          <a:lstStyle>
            <a:lvl1pPr algn="l">
              <a:defRPr sz="2400" b="0"/>
            </a:lvl1pPr>
          </a:lstStyle>
          <a:p>
            <a:r>
              <a:rPr lang="pt-PT" smtClean="0"/>
              <a:t>Click to edit Master title style</a:t>
            </a:r>
            <a:endParaRPr/>
          </a:p>
        </p:txBody>
      </p:sp>
      <p:sp>
        <p:nvSpPr>
          <p:cNvPr id="4" name="Text Placeholder 3"/>
          <p:cNvSpPr>
            <a:spLocks noGrp="1"/>
          </p:cNvSpPr>
          <p:nvPr>
            <p:ph type="body" sz="half" idx="2"/>
          </p:nvPr>
        </p:nvSpPr>
        <p:spPr>
          <a:xfrm>
            <a:off x="282575" y="5563458"/>
            <a:ext cx="3931920" cy="652462"/>
          </a:xfrm>
        </p:spPr>
        <p:txBody>
          <a:bodyPr/>
          <a:lstStyle>
            <a:lvl1pPr marL="0" indent="0" algn="l">
              <a:spcBef>
                <a:spcPts val="300"/>
              </a:spcBef>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2" name="Media Placeholder 11"/>
          <p:cNvSpPr>
            <a:spLocks noGrp="1"/>
          </p:cNvSpPr>
          <p:nvPr>
            <p:ph type="media" sz="quarter" idx="14"/>
          </p:nvPr>
        </p:nvSpPr>
        <p:spPr>
          <a:xfrm>
            <a:off x="282576" y="458788"/>
            <a:ext cx="8577263" cy="3849624"/>
          </a:xfrm>
          <a:noFill/>
          <a:ln w="44450">
            <a:solidFill>
              <a:schemeClr val="bg1"/>
            </a:solidFill>
            <a:miter lim="800000"/>
          </a:ln>
          <a:effectLst/>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stStyle>
          <a:p>
            <a:r>
              <a:rPr lang="pt-PT" smtClean="0"/>
              <a:t>Click icon to add media</a:t>
            </a:r>
            <a:endParaRPr/>
          </a:p>
        </p:txBody>
      </p:sp>
    </p:spTree>
    <p:extLst>
      <p:ext uri="{BB962C8B-B14F-4D97-AF65-F5344CB8AC3E}">
        <p14:creationId xmlns:p14="http://schemas.microsoft.com/office/powerpoint/2010/main" val="345704809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7" name="Freeform 6"/>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532898331"/>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458790"/>
            <a:ext cx="1447800" cy="5792787"/>
          </a:xfrm>
        </p:spPr>
        <p:txBody>
          <a:bodyPr vert="eaVert"/>
          <a:lstStyle/>
          <a:p>
            <a:r>
              <a:rPr lang="pt-PT" smtClean="0"/>
              <a:t>Click to edit Master title style</a:t>
            </a:r>
            <a:endParaRPr/>
          </a:p>
        </p:txBody>
      </p:sp>
      <p:sp>
        <p:nvSpPr>
          <p:cNvPr id="3" name="Vertical Text Placeholder 2"/>
          <p:cNvSpPr>
            <a:spLocks noGrp="1"/>
          </p:cNvSpPr>
          <p:nvPr>
            <p:ph type="body" orient="vert" idx="1"/>
          </p:nvPr>
        </p:nvSpPr>
        <p:spPr>
          <a:xfrm>
            <a:off x="641350" y="458790"/>
            <a:ext cx="6521450" cy="5792787"/>
          </a:xfr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7" name="Freeform 6"/>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319233459"/>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44538" y="381000"/>
            <a:ext cx="8196262" cy="1143000"/>
          </a:xfrm>
        </p:spPr>
        <p:txBody>
          <a:bodyPr/>
          <a:lstStyle/>
          <a:p>
            <a:r>
              <a:rPr lang="pt-PT" smtClean="0"/>
              <a:t>Click to edit Master title style</a:t>
            </a:r>
            <a:endParaRPr lang="pt-PT"/>
          </a:p>
        </p:txBody>
      </p:sp>
      <p:sp>
        <p:nvSpPr>
          <p:cNvPr id="3" name="Table Placeholder 2"/>
          <p:cNvSpPr>
            <a:spLocks noGrp="1"/>
          </p:cNvSpPr>
          <p:nvPr>
            <p:ph type="tbl" idx="1"/>
          </p:nvPr>
        </p:nvSpPr>
        <p:spPr>
          <a:xfrm>
            <a:off x="338138" y="1752600"/>
            <a:ext cx="7789862" cy="4114800"/>
          </a:xfrm>
        </p:spPr>
        <p:txBody>
          <a:bodyPr/>
          <a:lstStyle/>
          <a:p>
            <a:pPr lvl="0"/>
            <a:r>
              <a:rPr lang="pt-PT" noProof="0" smtClean="0"/>
              <a:t>Click icon to add table</a:t>
            </a:r>
          </a:p>
        </p:txBody>
      </p:sp>
      <p:sp>
        <p:nvSpPr>
          <p:cNvPr id="4" name="Rectangle 11"/>
          <p:cNvSpPr>
            <a:spLocks noGrp="1" noChangeArrowheads="1"/>
          </p:cNvSpPr>
          <p:nvPr>
            <p:ph type="dt" sz="half" idx="10"/>
          </p:nvPr>
        </p:nvSpPr>
        <p:spPr>
          <a:ln/>
        </p:spPr>
        <p:txBody>
          <a:bodyPr/>
          <a:lstStyle>
            <a:lvl1pPr>
              <a:defRPr/>
            </a:lvl1pPr>
          </a:lstStyle>
          <a:p>
            <a:endParaRPr lang="pt-PT">
              <a:solidFill>
                <a:prstClr val="white">
                  <a:lumMod val="75000"/>
                </a:prstClr>
              </a:solidFill>
            </a:endParaRPr>
          </a:p>
        </p:txBody>
      </p:sp>
      <p:sp>
        <p:nvSpPr>
          <p:cNvPr id="5" name="Rectangle 12"/>
          <p:cNvSpPr>
            <a:spLocks noGrp="1" noChangeArrowheads="1"/>
          </p:cNvSpPr>
          <p:nvPr>
            <p:ph type="ftr" sz="quarter" idx="11"/>
          </p:nvPr>
        </p:nvSpPr>
        <p:spPr>
          <a:ln/>
        </p:spPr>
        <p:txBody>
          <a:bodyPr/>
          <a:lstStyle>
            <a:lvl1pPr>
              <a:defRPr/>
            </a:lvl1pPr>
          </a:lstStyle>
          <a:p>
            <a:endParaRPr lang="pt-PT">
              <a:solidFill>
                <a:prstClr val="white">
                  <a:lumMod val="75000"/>
                </a:prstClr>
              </a:solidFill>
            </a:endParaRPr>
          </a:p>
        </p:txBody>
      </p:sp>
      <p:sp>
        <p:nvSpPr>
          <p:cNvPr id="6" name="Rectangle 13"/>
          <p:cNvSpPr>
            <a:spLocks noGrp="1" noChangeArrowheads="1"/>
          </p:cNvSpPr>
          <p:nvPr>
            <p:ph type="sldNum" sz="quarter" idx="12"/>
          </p:nvPr>
        </p:nvSpPr>
        <p:spPr>
          <a:ln/>
        </p:spPr>
        <p:txBody>
          <a:bodyPr/>
          <a:lstStyle>
            <a:lvl1pPr>
              <a:defRPr/>
            </a:lvl1pPr>
          </a:lstStyle>
          <a:p>
            <a:fld id="{A56F7FD8-3D42-3346-8886-9DD1F7C16BEE}" type="slidenum">
              <a:rPr lang="pt-PT">
                <a:solidFill>
                  <a:prstClr val="white">
                    <a:lumMod val="75000"/>
                  </a:prstClr>
                </a:solidFill>
              </a:rPr>
              <a:pPr/>
              <a:t>‹nº›</a:t>
            </a:fld>
            <a:endParaRPr lang="pt-PT">
              <a:solidFill>
                <a:prstClr val="white">
                  <a:lumMod val="75000"/>
                </a:prstClr>
              </a:solidFill>
            </a:endParaRPr>
          </a:p>
        </p:txBody>
      </p:sp>
    </p:spTree>
    <p:extLst>
      <p:ext uri="{BB962C8B-B14F-4D97-AF65-F5344CB8AC3E}">
        <p14:creationId xmlns:p14="http://schemas.microsoft.com/office/powerpoint/2010/main" val="223122081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40"/>
            <a:ext cx="8229600" cy="5851525"/>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GB"/>
          </a:p>
        </p:txBody>
      </p:sp>
      <p:sp>
        <p:nvSpPr>
          <p:cNvPr id="3" name="Espaço Reservado para Data 2"/>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defRPr>
            </a:lvl1pPr>
          </a:lstStyle>
          <a:p>
            <a:pPr>
              <a:defRPr/>
            </a:pPr>
            <a:endParaRPr lang="pt-BR">
              <a:solidFill>
                <a:prstClr val="white">
                  <a:tint val="75000"/>
                </a:prstClr>
              </a:solidFill>
              <a:latin typeface="Corbel"/>
            </a:endParaRPr>
          </a:p>
        </p:txBody>
      </p:sp>
      <p:sp>
        <p:nvSpPr>
          <p:cNvPr id="4" name="Espaço Reservado para Rodapé 3"/>
          <p:cNvSpPr>
            <a:spLocks noGrp="1"/>
          </p:cNvSpPr>
          <p:nvPr>
            <p:ph type="ftr" sz="quarter" idx="11"/>
          </p:nvPr>
        </p:nvSpPr>
        <p:spPr>
          <a:xfrm>
            <a:off x="3124200" y="6245225"/>
            <a:ext cx="2895600" cy="476250"/>
          </a:xfrm>
        </p:spPr>
        <p:txBody>
          <a:bodyPr/>
          <a:lstStyle>
            <a:lvl1pPr>
              <a:defRPr/>
            </a:lvl1pPr>
          </a:lstStyle>
          <a:p>
            <a:pPr>
              <a:defRPr/>
            </a:pPr>
            <a:endParaRPr lang="pt-BR">
              <a:solidFill>
                <a:prstClr val="white">
                  <a:lumMod val="75000"/>
                </a:prstClr>
              </a:solidFill>
            </a:endParaRPr>
          </a:p>
        </p:txBody>
      </p:sp>
      <p:sp>
        <p:nvSpPr>
          <p:cNvPr id="5" name="Espaço Reservado para Número de Slide 4"/>
          <p:cNvSpPr>
            <a:spLocks noGrp="1"/>
          </p:cNvSpPr>
          <p:nvPr>
            <p:ph type="sldNum" sz="quarter" idx="12"/>
          </p:nvPr>
        </p:nvSpPr>
        <p:spPr>
          <a:xfrm>
            <a:off x="6553200" y="6245225"/>
            <a:ext cx="2133600" cy="476250"/>
          </a:xfrm>
        </p:spPr>
        <p:txBody>
          <a:bodyPr/>
          <a:lstStyle>
            <a:lvl1pPr>
              <a:defRPr/>
            </a:lvl1pPr>
          </a:lstStyle>
          <a:p>
            <a:pPr>
              <a:defRPr/>
            </a:pPr>
            <a:fld id="{C1CD7C25-2E8A-E04F-9701-816D63812CBE}" type="slidenum">
              <a:rPr lang="pt-BR">
                <a:solidFill>
                  <a:prstClr val="white">
                    <a:lumMod val="75000"/>
                  </a:prstClr>
                </a:solidFill>
              </a:rPr>
              <a:pPr>
                <a:defRPr/>
              </a:pPr>
              <a:t>‹nº›</a:t>
            </a:fld>
            <a:endParaRPr lang="pt-BR">
              <a:solidFill>
                <a:prstClr val="white">
                  <a:lumMod val="75000"/>
                </a:prstClr>
              </a:solidFill>
            </a:endParaRPr>
          </a:p>
        </p:txBody>
      </p:sp>
    </p:spTree>
    <p:extLst>
      <p:ext uri="{BB962C8B-B14F-4D97-AF65-F5344CB8AC3E}">
        <p14:creationId xmlns:p14="http://schemas.microsoft.com/office/powerpoint/2010/main" val="724112945"/>
      </p:ext>
    </p:extLst>
  </p:cSld>
  <p:clrMapOvr>
    <a:masterClrMapping/>
  </p:clrMapOvr>
  <p:transition>
    <p:push dir="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646113" y="1447800"/>
            <a:ext cx="7851775" cy="3200400"/>
          </a:xfrm>
          <a:prstGeom prst="rect">
            <a:avLst/>
          </a:prstGeom>
          <a:noFill/>
        </p:spPr>
        <p:style>
          <a:lnRef idx="1">
            <a:schemeClr val="dk1"/>
          </a:lnRef>
          <a:fillRef idx="3">
            <a:schemeClr val="dk1"/>
          </a:fillRef>
          <a:effectRef idx="2">
            <a:schemeClr val="dk1"/>
          </a:effectRef>
          <a:fontRef idx="minor">
            <a:schemeClr val="lt1"/>
          </a:fontRef>
        </p:style>
        <p:txBody>
          <a:bodyPr rtlCol="0" anchor="ctr"/>
          <a:lstStyle/>
          <a:p>
            <a:endParaRPr sz="1800">
              <a:solidFill>
                <a:prstClr val="white"/>
              </a:solidFill>
              <a:latin typeface="Corbel"/>
            </a:endParaRPr>
          </a:p>
        </p:txBody>
      </p:sp>
      <p:sp>
        <p:nvSpPr>
          <p:cNvPr id="2" name="Title 1"/>
          <p:cNvSpPr>
            <a:spLocks noGrp="1"/>
          </p:cNvSpPr>
          <p:nvPr>
            <p:ph type="ctrTitle"/>
          </p:nvPr>
        </p:nvSpPr>
        <p:spPr>
          <a:xfrm>
            <a:off x="658814" y="1537449"/>
            <a:ext cx="7826281" cy="1627093"/>
          </a:xfrm>
        </p:spPr>
        <p:txBody>
          <a:bodyPr vert="horz" lIns="91440" tIns="45720" rIns="91440" bIns="45720" rtlCol="0" anchor="b" anchorCtr="0">
            <a:noAutofit/>
          </a:bodyPr>
          <a:lstStyle>
            <a:lvl1pPr algn="ctr" defTabSz="914400" rtl="0" eaLnBrk="1" latinLnBrk="0" hangingPunct="1">
              <a:spcBef>
                <a:spcPct val="0"/>
              </a:spcBef>
              <a:buNone/>
              <a:defRPr sz="5400" kern="1200">
                <a:gradFill>
                  <a:gsLst>
                    <a:gs pos="0">
                      <a:schemeClr val="tx1">
                        <a:lumMod val="85000"/>
                      </a:schemeClr>
                    </a:gs>
                    <a:gs pos="100000">
                      <a:schemeClr val="tx1"/>
                    </a:gs>
                  </a:gsLst>
                  <a:lin ang="16200000" scaled="1"/>
                </a:gradFill>
                <a:latin typeface="+mj-lt"/>
                <a:ea typeface="+mj-ea"/>
                <a:cs typeface="+mj-cs"/>
              </a:defRPr>
            </a:lvl1pPr>
          </a:lstStyle>
          <a:p>
            <a:r>
              <a:rPr lang="pt-PT" smtClean="0"/>
              <a:t>Click to edit Master title style</a:t>
            </a:r>
            <a:endParaRPr/>
          </a:p>
        </p:txBody>
      </p:sp>
      <p:sp>
        <p:nvSpPr>
          <p:cNvPr id="3" name="Subtitle 2"/>
          <p:cNvSpPr>
            <a:spLocks noGrp="1"/>
          </p:cNvSpPr>
          <p:nvPr>
            <p:ph type="subTitle" idx="1"/>
          </p:nvPr>
        </p:nvSpPr>
        <p:spPr>
          <a:xfrm>
            <a:off x="658814" y="3218331"/>
            <a:ext cx="7826281" cy="860611"/>
          </a:xfrm>
        </p:spPr>
        <p:txBody>
          <a:bodyPr vert="horz" lIns="91440" tIns="45720" rIns="91440" bIns="45720" rtlCol="0">
            <a:normAutofit/>
          </a:bodyPr>
          <a:lstStyle>
            <a:lvl1pPr marL="0" indent="0" algn="ctr" defTabSz="914400" rtl="0" eaLnBrk="1" latinLnBrk="0" hangingPunct="1">
              <a:lnSpc>
                <a:spcPct val="100000"/>
              </a:lnSpc>
              <a:spcBef>
                <a:spcPts val="300"/>
              </a:spcBef>
              <a:buFont typeface="Wingdings 2" pitchFamily="18" charset="2"/>
              <a:buNone/>
              <a:defRPr sz="1800" kern="1200">
                <a:gradFill>
                  <a:gsLst>
                    <a:gs pos="0">
                      <a:schemeClr val="tx1">
                        <a:lumMod val="85000"/>
                      </a:schemeClr>
                    </a:gs>
                    <a:gs pos="100000">
                      <a:schemeClr val="tx1"/>
                    </a:gs>
                  </a:gsLst>
                  <a:lin ang="16200000" scaled="1"/>
                </a:gra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fld id="{16292582-9FC8-4B1B-8456-B27CC842DEE2}" type="slidenum">
              <a:rPr>
                <a:solidFill>
                  <a:prstClr val="white">
                    <a:lumMod val="75000"/>
                  </a:prstClr>
                </a:solidFill>
              </a:rPr>
              <a:pPr/>
              <a:t>‹nº›</a:t>
            </a:fld>
            <a:endParaRPr>
              <a:solidFill>
                <a:prstClr val="white">
                  <a:lumMod val="75000"/>
                </a:prstClr>
              </a:solidFill>
            </a:endParaRPr>
          </a:p>
        </p:txBody>
      </p:sp>
    </p:spTree>
    <p:extLst>
      <p:ext uri="{BB962C8B-B14F-4D97-AF65-F5344CB8AC3E}">
        <p14:creationId xmlns:p14="http://schemas.microsoft.com/office/powerpoint/2010/main" val="3801474132"/>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9" name="Freeform 18"/>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20" name="Freeform 1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2993828196"/>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371726" y="381000"/>
            <a:ext cx="4400550" cy="3048000"/>
          </a:xfrm>
          <a:noFill/>
          <a:ln w="44450">
            <a:solidFill>
              <a:schemeClr val="bg1"/>
            </a:solidFill>
            <a:miter lim="800000"/>
          </a:ln>
        </p:spPr>
        <p:style>
          <a:lnRef idx="1">
            <a:schemeClr val="dk1"/>
          </a:lnRef>
          <a:fillRef idx="3">
            <a:schemeClr val="dk1"/>
          </a:fillRef>
          <a:effectRef idx="2">
            <a:schemeClr val="dk1"/>
          </a:effectRef>
          <a:fontRef idx="none"/>
        </p:style>
        <p:txBody>
          <a:bodyPr>
            <a:normAutofit/>
          </a:bodyPr>
          <a:lstStyle>
            <a:lvl1pPr>
              <a:buNone/>
              <a:defRPr sz="2000"/>
            </a:lvl1pPr>
          </a:lstStyle>
          <a:p>
            <a:r>
              <a:rPr lang="pt-PT" smtClean="0"/>
              <a:t>Drag picture to placeholder or click icon to add</a:t>
            </a:r>
            <a:endParaRPr/>
          </a:p>
        </p:txBody>
      </p:sp>
      <p:sp>
        <p:nvSpPr>
          <p:cNvPr id="2" name="Title 1"/>
          <p:cNvSpPr>
            <a:spLocks noGrp="1"/>
          </p:cNvSpPr>
          <p:nvPr>
            <p:ph type="ctrTitle"/>
          </p:nvPr>
        </p:nvSpPr>
        <p:spPr>
          <a:xfrm>
            <a:off x="641350" y="4146365"/>
            <a:ext cx="7856538" cy="1470025"/>
          </a:xfrm>
        </p:spPr>
        <p:txBody>
          <a:bodyPr>
            <a:noAutofit/>
          </a:bodyPr>
          <a:lstStyle>
            <a:lvl1pPr>
              <a:defRPr sz="5400"/>
            </a:lvl1pPr>
          </a:lstStyle>
          <a:p>
            <a:r>
              <a:rPr lang="pt-PT" smtClean="0"/>
              <a:t>Click to edit Master title style</a:t>
            </a:r>
            <a:endParaRPr/>
          </a:p>
        </p:txBody>
      </p:sp>
      <p:sp>
        <p:nvSpPr>
          <p:cNvPr id="3" name="Subtitle 2"/>
          <p:cNvSpPr>
            <a:spLocks noGrp="1"/>
          </p:cNvSpPr>
          <p:nvPr>
            <p:ph type="subTitle" idx="1"/>
          </p:nvPr>
        </p:nvSpPr>
        <p:spPr>
          <a:xfrm>
            <a:off x="641350" y="5620873"/>
            <a:ext cx="7856538" cy="614081"/>
          </a:xfrm>
        </p:spPr>
        <p:txBody>
          <a:bodyPr>
            <a:normAutofit/>
          </a:bodyPr>
          <a:lstStyle>
            <a:lvl1pPr marL="0" indent="0" algn="ctr">
              <a:lnSpc>
                <a:spcPct val="100000"/>
              </a:lnSpc>
              <a:spcBef>
                <a:spcPts val="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1349897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3" name="Footer Placeholder 2"/>
          <p:cNvSpPr>
            <a:spLocks noGrp="1"/>
          </p:cNvSpPr>
          <p:nvPr>
            <p:ph type="ftr" sz="quarter" idx="11"/>
          </p:nvPr>
        </p:nvSpPr>
        <p:spPr/>
        <p:txBody>
          <a:bodyPr/>
          <a:lstStyle/>
          <a:p>
            <a:pPr>
              <a:defRPr/>
            </a:pPr>
            <a:endParaRPr lang="fr-FR"/>
          </a:p>
        </p:txBody>
      </p:sp>
      <p:sp>
        <p:nvSpPr>
          <p:cNvPr id="4" name="Slide Number Placeholder 3"/>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017059"/>
            <a:ext cx="7772400" cy="1655064"/>
          </a:xfrm>
        </p:spPr>
        <p:txBody>
          <a:bodyPr vert="horz" lIns="91440" tIns="45720" rIns="91440" bIns="45720" rtlCol="0" anchor="b" anchorCtr="0">
            <a:noAutofit/>
          </a:bodyPr>
          <a:lstStyle>
            <a:lvl1pPr algn="ctr" defTabSz="914400" rtl="0" eaLnBrk="1" latinLnBrk="0" hangingPunct="1">
              <a:spcBef>
                <a:spcPct val="0"/>
              </a:spcBef>
              <a:buNone/>
              <a:defRPr sz="5400" b="0" kern="1200" cap="none" baseline="0">
                <a:solidFill>
                  <a:schemeClr val="tx1"/>
                </a:solidFill>
                <a:latin typeface="+mj-lt"/>
                <a:ea typeface="+mj-ea"/>
                <a:cs typeface="+mj-cs"/>
              </a:defRPr>
            </a:lvl1pPr>
          </a:lstStyle>
          <a:p>
            <a:r>
              <a:rPr lang="pt-PT" smtClean="0"/>
              <a:t>Click to edit Master title style</a:t>
            </a:r>
            <a:endParaRPr/>
          </a:p>
        </p:txBody>
      </p:sp>
      <p:sp>
        <p:nvSpPr>
          <p:cNvPr id="3" name="Text Placeholder 2"/>
          <p:cNvSpPr>
            <a:spLocks noGrp="1"/>
          </p:cNvSpPr>
          <p:nvPr>
            <p:ph type="body" idx="1"/>
          </p:nvPr>
        </p:nvSpPr>
        <p:spPr>
          <a:xfrm>
            <a:off x="685800" y="3662981"/>
            <a:ext cx="7772400" cy="1500187"/>
          </a:xfrm>
        </p:spPr>
        <p:txBody>
          <a:bodyPr vert="horz" lIns="91440" tIns="45720" rIns="91440" bIns="45720" rtlCol="0" anchor="t" anchorCtr="0">
            <a:normAutofit/>
          </a:bodyPr>
          <a:lstStyle>
            <a:lvl1pPr marL="0" indent="0" algn="ctr">
              <a:spcBef>
                <a:spcPts val="300"/>
              </a:spcBef>
              <a:buNone/>
              <a:defRPr sz="1800" kern="1200">
                <a:solidFill>
                  <a:schemeClr val="tx1">
                    <a:tint val="7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ctr" defTabSz="914400" rtl="0" eaLnBrk="1" latinLnBrk="0" hangingPunct="1">
              <a:lnSpc>
                <a:spcPts val="2000"/>
              </a:lnSpc>
              <a:spcBef>
                <a:spcPts val="2000"/>
              </a:spcBef>
              <a:buFont typeface="Wingdings 2" pitchFamily="18" charset="2"/>
              <a:buNone/>
            </a:pPr>
            <a:r>
              <a:rPr lang="pt-PT" smtClean="0"/>
              <a:t>Click to edit Master text styles</a:t>
            </a: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3684788720"/>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Content Placeholder 2"/>
          <p:cNvSpPr>
            <a:spLocks noGrp="1"/>
          </p:cNvSpPr>
          <p:nvPr>
            <p:ph sz="half" idx="1"/>
          </p:nvPr>
        </p:nvSpPr>
        <p:spPr>
          <a:xfrm>
            <a:off x="641350" y="1600202"/>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Content Placeholder 3"/>
          <p:cNvSpPr>
            <a:spLocks noGrp="1"/>
          </p:cNvSpPr>
          <p:nvPr>
            <p:ph sz="half" idx="2"/>
          </p:nvPr>
        </p:nvSpPr>
        <p:spPr>
          <a:xfrm>
            <a:off x="4749501" y="1600202"/>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6" name="Freeform 1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7" name="Freeform 1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823468185"/>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smtClean="0"/>
              <a:t>Click to edit Master title style</a:t>
            </a:r>
            <a:endParaRPr/>
          </a:p>
        </p:txBody>
      </p:sp>
      <p:sp>
        <p:nvSpPr>
          <p:cNvPr id="3" name="Text Placeholder 2"/>
          <p:cNvSpPr>
            <a:spLocks noGrp="1"/>
          </p:cNvSpPr>
          <p:nvPr>
            <p:ph type="body" idx="1"/>
          </p:nvPr>
        </p:nvSpPr>
        <p:spPr>
          <a:xfrm>
            <a:off x="641350"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Content Placeholder 3"/>
          <p:cNvSpPr>
            <a:spLocks noGrp="1"/>
          </p:cNvSpPr>
          <p:nvPr>
            <p:ph sz="half" idx="2"/>
          </p:nvPr>
        </p:nvSpPr>
        <p:spPr>
          <a:xfrm>
            <a:off x="641350" y="2362202"/>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5" name="Text Placeholder 4"/>
          <p:cNvSpPr>
            <a:spLocks noGrp="1"/>
          </p:cNvSpPr>
          <p:nvPr>
            <p:ph type="body" sz="quarter" idx="3"/>
          </p:nvPr>
        </p:nvSpPr>
        <p:spPr>
          <a:xfrm>
            <a:off x="4752601"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Content Placeholder 5"/>
          <p:cNvSpPr>
            <a:spLocks noGrp="1"/>
          </p:cNvSpPr>
          <p:nvPr>
            <p:ph sz="quarter" idx="4"/>
          </p:nvPr>
        </p:nvSpPr>
        <p:spPr>
          <a:xfrm>
            <a:off x="4752601" y="2362202"/>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7" name="Date Placeholder 6"/>
          <p:cNvSpPr>
            <a:spLocks noGrp="1"/>
          </p:cNvSpPr>
          <p:nvPr>
            <p:ph type="dt" sz="half" idx="10"/>
          </p:nvPr>
        </p:nvSpPr>
        <p:spPr/>
        <p:txBody>
          <a:bodyPr/>
          <a:lstStyle/>
          <a:p>
            <a:pPr>
              <a:defRPr/>
            </a:pPr>
            <a:endParaRPr lang="en-GB">
              <a:solidFill>
                <a:prstClr val="white">
                  <a:lumMod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white">
                  <a:lumMod val="75000"/>
                </a:prstClr>
              </a:solidFill>
            </a:endParaRPr>
          </a:p>
        </p:txBody>
      </p:sp>
      <p:sp>
        <p:nvSpPr>
          <p:cNvPr id="9" name="Slide Number Placeholder 8"/>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2647587955"/>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Date Placeholder 2"/>
          <p:cNvSpPr>
            <a:spLocks noGrp="1"/>
          </p:cNvSpPr>
          <p:nvPr>
            <p:ph type="dt" sz="half" idx="10"/>
          </p:nvPr>
        </p:nvSpPr>
        <p:spPr/>
        <p:txBody>
          <a:bodyPr/>
          <a:lstStyle/>
          <a:p>
            <a:pPr>
              <a:defRPr/>
            </a:pPr>
            <a:endParaRPr lang="en-GB">
              <a:solidFill>
                <a:prstClr val="white">
                  <a:lumMod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white">
                  <a:lumMod val="75000"/>
                </a:prstClr>
              </a:solidFill>
            </a:endParaRPr>
          </a:p>
        </p:txBody>
      </p:sp>
      <p:sp>
        <p:nvSpPr>
          <p:cNvPr id="5" name="Slide Number Placeholder 4"/>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6" name="Freeform 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7" name="Freeform 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2" name="Freeform 11"/>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3" name="Freeform 12"/>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744812412"/>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prstClr val="white">
                  <a:lumMod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white">
                  <a:lumMod val="75000"/>
                </a:prstClr>
              </a:solidFill>
            </a:endParaRPr>
          </a:p>
        </p:txBody>
      </p:sp>
      <p:sp>
        <p:nvSpPr>
          <p:cNvPr id="4" name="Slide Number Placeholder 3"/>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2534742905"/>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4340" y="802910"/>
            <a:ext cx="3474720" cy="1162050"/>
          </a:xfrm>
        </p:spPr>
        <p:txBody>
          <a:bodyPr anchor="b">
            <a:normAutofit/>
          </a:bodyPr>
          <a:lstStyle>
            <a:lvl1pPr algn="ctr">
              <a:defRPr sz="2400" b="0"/>
            </a:lvl1pPr>
          </a:lstStyle>
          <a:p>
            <a:r>
              <a:rPr lang="pt-PT" smtClean="0"/>
              <a:t>Click to edit Master title style</a:t>
            </a:r>
            <a:endParaRPr/>
          </a:p>
        </p:txBody>
      </p:sp>
      <p:sp>
        <p:nvSpPr>
          <p:cNvPr id="3" name="Content Placeholder 2"/>
          <p:cNvSpPr>
            <a:spLocks noGrp="1"/>
          </p:cNvSpPr>
          <p:nvPr>
            <p:ph idx="1"/>
          </p:nvPr>
        </p:nvSpPr>
        <p:spPr>
          <a:xfrm>
            <a:off x="4562010" y="449705"/>
            <a:ext cx="3931920" cy="5781388"/>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Text Placeholder 3"/>
          <p:cNvSpPr>
            <a:spLocks noGrp="1"/>
          </p:cNvSpPr>
          <p:nvPr>
            <p:ph type="body" sz="half" idx="2"/>
          </p:nvPr>
        </p:nvSpPr>
        <p:spPr>
          <a:xfrm>
            <a:off x="624340" y="2057399"/>
            <a:ext cx="3474720" cy="3733801"/>
          </a:xfrm>
        </p:spPr>
        <p:txBody>
          <a:bodyPr>
            <a:normAutofit/>
          </a:bodyPr>
          <a:lstStyle>
            <a:lvl1pPr marL="0" indent="0" algn="ctr">
              <a:lnSpc>
                <a:spcPct val="110000"/>
              </a:lnSpc>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665908851"/>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2856" y="1600200"/>
            <a:ext cx="3931920" cy="566738"/>
          </a:xfrm>
        </p:spPr>
        <p:txBody>
          <a:bodyPr vert="horz" lIns="91440" tIns="45720" rIns="91440" bIns="45720" rtlCol="0" anchor="b" anchorCtr="0">
            <a:normAutofit/>
          </a:bodyPr>
          <a:lstStyle>
            <a:lvl1pPr algn="l" defTabSz="914400" rtl="0" eaLnBrk="1" latinLnBrk="0" hangingPunct="1">
              <a:spcBef>
                <a:spcPct val="0"/>
              </a:spcBef>
              <a:buNone/>
              <a:defRPr sz="2400" b="0" kern="1200">
                <a:solidFill>
                  <a:schemeClr val="tx1"/>
                </a:solidFill>
                <a:latin typeface="+mj-lt"/>
                <a:ea typeface="+mj-ea"/>
                <a:cs typeface="+mj-cs"/>
              </a:defRPr>
            </a:lvl1pPr>
          </a:lstStyle>
          <a:p>
            <a:r>
              <a:rPr lang="pt-PT" smtClean="0"/>
              <a:t>Click to edit Master title style</a:t>
            </a:r>
            <a:endParaRPr/>
          </a:p>
        </p:txBody>
      </p:sp>
      <p:sp>
        <p:nvSpPr>
          <p:cNvPr id="3" name="Picture Placeholder 2"/>
          <p:cNvSpPr>
            <a:spLocks noGrp="1"/>
          </p:cNvSpPr>
          <p:nvPr>
            <p:ph type="pic" idx="1"/>
          </p:nvPr>
        </p:nvSpPr>
        <p:spPr>
          <a:xfrm>
            <a:off x="621792" y="457200"/>
            <a:ext cx="3474720" cy="510235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4" name="Text Placeholder 3"/>
          <p:cNvSpPr>
            <a:spLocks noGrp="1"/>
          </p:cNvSpPr>
          <p:nvPr>
            <p:ph type="body" sz="half" idx="2"/>
          </p:nvPr>
        </p:nvSpPr>
        <p:spPr>
          <a:xfrm>
            <a:off x="4562856" y="2240280"/>
            <a:ext cx="3931920" cy="2103120"/>
          </a:xfrm>
        </p:spPr>
        <p:txBody>
          <a:bodyPr vert="horz" lIns="91440" tIns="45720" rIns="91440" bIns="45720" rtlCol="0">
            <a:normAutofit/>
          </a:bodyPr>
          <a:lstStyle>
            <a:lvl1pPr marL="0" indent="0">
              <a:buNone/>
              <a:defRPr sz="1400" b="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 typeface="Wingdings 2" pitchFamily="18" charset="2"/>
              <a:buNone/>
            </a:pPr>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240431372"/>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82576" y="458788"/>
            <a:ext cx="8577263"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pt-PT" smtClean="0"/>
              <a:t>Click to edit Master title style</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982116475"/>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picTx" preserve="1">
  <p:cSld name="2 Pictures with Caption">
    <p:spTree>
      <p:nvGrpSpPr>
        <p:cNvPr id="1" name=""/>
        <p:cNvGrpSpPr/>
        <p:nvPr/>
      </p:nvGrpSpPr>
      <p:grpSpPr>
        <a:xfrm>
          <a:off x="0" y="0"/>
          <a:ext cx="0" cy="0"/>
          <a:chOff x="0" y="0"/>
          <a:chExt cx="0" cy="0"/>
        </a:xfrm>
      </p:grpSpPr>
      <p:sp>
        <p:nvSpPr>
          <p:cNvPr id="11" name="Picture Placeholder 2"/>
          <p:cNvSpPr>
            <a:spLocks noGrp="1"/>
          </p:cNvSpPr>
          <p:nvPr>
            <p:ph type="pic" idx="14"/>
          </p:nvPr>
        </p:nvSpPr>
        <p:spPr>
          <a:xfrm>
            <a:off x="4745038"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3" name="Picture Placeholder 2"/>
          <p:cNvSpPr>
            <a:spLocks noGrp="1"/>
          </p:cNvSpPr>
          <p:nvPr>
            <p:ph type="pic" idx="1"/>
          </p:nvPr>
        </p:nvSpPr>
        <p:spPr>
          <a:xfrm>
            <a:off x="282575"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pt-PT" smtClean="0"/>
              <a:t>Click to edit Master title style</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87189277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p:cSld name="Video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2575" y="4920520"/>
            <a:ext cx="3931920" cy="566738"/>
          </a:xfrm>
        </p:spPr>
        <p:txBody>
          <a:bodyPr anchor="b">
            <a:normAutofit/>
          </a:bodyPr>
          <a:lstStyle>
            <a:lvl1pPr algn="l">
              <a:defRPr sz="2400" b="0"/>
            </a:lvl1pPr>
          </a:lstStyle>
          <a:p>
            <a:r>
              <a:rPr lang="pt-PT" smtClean="0"/>
              <a:t>Click to edit Master title style</a:t>
            </a:r>
            <a:endParaRPr/>
          </a:p>
        </p:txBody>
      </p:sp>
      <p:sp>
        <p:nvSpPr>
          <p:cNvPr id="4" name="Text Placeholder 3"/>
          <p:cNvSpPr>
            <a:spLocks noGrp="1"/>
          </p:cNvSpPr>
          <p:nvPr>
            <p:ph type="body" sz="half" idx="2"/>
          </p:nvPr>
        </p:nvSpPr>
        <p:spPr>
          <a:xfrm>
            <a:off x="282575" y="5563458"/>
            <a:ext cx="3931920" cy="652462"/>
          </a:xfrm>
        </p:spPr>
        <p:txBody>
          <a:bodyPr/>
          <a:lstStyle>
            <a:lvl1pPr marL="0" indent="0" algn="l">
              <a:spcBef>
                <a:spcPts val="300"/>
              </a:spcBef>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2" name="Media Placeholder 11"/>
          <p:cNvSpPr>
            <a:spLocks noGrp="1"/>
          </p:cNvSpPr>
          <p:nvPr>
            <p:ph type="media" sz="quarter" idx="14"/>
          </p:nvPr>
        </p:nvSpPr>
        <p:spPr>
          <a:xfrm>
            <a:off x="282576" y="458788"/>
            <a:ext cx="8577263" cy="3849624"/>
          </a:xfrm>
          <a:noFill/>
          <a:ln w="44450">
            <a:solidFill>
              <a:schemeClr val="bg1"/>
            </a:solidFill>
            <a:miter lim="800000"/>
          </a:ln>
          <a:effectLst/>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stStyle>
          <a:p>
            <a:r>
              <a:rPr lang="pt-PT" smtClean="0"/>
              <a:t>Click icon to add media</a:t>
            </a:r>
            <a:endParaRPr/>
          </a:p>
        </p:txBody>
      </p:sp>
    </p:spTree>
    <p:extLst>
      <p:ext uri="{BB962C8B-B14F-4D97-AF65-F5344CB8AC3E}">
        <p14:creationId xmlns:p14="http://schemas.microsoft.com/office/powerpoint/2010/main" val="2068123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smtClean="0"/>
              <a:t>Click to edit Master title style</a:t>
            </a:r>
            <a:endParaRPr lang="en-US" dirty="0"/>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7" name="Freeform 6"/>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602669620"/>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458790"/>
            <a:ext cx="1447800" cy="5792787"/>
          </a:xfrm>
        </p:spPr>
        <p:txBody>
          <a:bodyPr vert="eaVert"/>
          <a:lstStyle/>
          <a:p>
            <a:r>
              <a:rPr lang="pt-PT" smtClean="0"/>
              <a:t>Click to edit Master title style</a:t>
            </a:r>
            <a:endParaRPr/>
          </a:p>
        </p:txBody>
      </p:sp>
      <p:sp>
        <p:nvSpPr>
          <p:cNvPr id="3" name="Vertical Text Placeholder 2"/>
          <p:cNvSpPr>
            <a:spLocks noGrp="1"/>
          </p:cNvSpPr>
          <p:nvPr>
            <p:ph type="body" orient="vert" idx="1"/>
          </p:nvPr>
        </p:nvSpPr>
        <p:spPr>
          <a:xfrm>
            <a:off x="641350" y="458790"/>
            <a:ext cx="6521450" cy="5792787"/>
          </a:xfr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7" name="Freeform 6"/>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4659925"/>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44538" y="381000"/>
            <a:ext cx="8196262" cy="1143000"/>
          </a:xfrm>
        </p:spPr>
        <p:txBody>
          <a:bodyPr/>
          <a:lstStyle/>
          <a:p>
            <a:r>
              <a:rPr lang="pt-PT" smtClean="0"/>
              <a:t>Click to edit Master title style</a:t>
            </a:r>
            <a:endParaRPr lang="pt-PT"/>
          </a:p>
        </p:txBody>
      </p:sp>
      <p:sp>
        <p:nvSpPr>
          <p:cNvPr id="3" name="Table Placeholder 2"/>
          <p:cNvSpPr>
            <a:spLocks noGrp="1"/>
          </p:cNvSpPr>
          <p:nvPr>
            <p:ph type="tbl" idx="1"/>
          </p:nvPr>
        </p:nvSpPr>
        <p:spPr>
          <a:xfrm>
            <a:off x="338138" y="1752600"/>
            <a:ext cx="7789862" cy="4114800"/>
          </a:xfrm>
        </p:spPr>
        <p:txBody>
          <a:bodyPr/>
          <a:lstStyle/>
          <a:p>
            <a:pPr lvl="0"/>
            <a:r>
              <a:rPr lang="pt-PT" noProof="0" smtClean="0"/>
              <a:t>Click icon to add table</a:t>
            </a:r>
          </a:p>
        </p:txBody>
      </p:sp>
      <p:sp>
        <p:nvSpPr>
          <p:cNvPr id="4" name="Rectangle 11"/>
          <p:cNvSpPr>
            <a:spLocks noGrp="1" noChangeArrowheads="1"/>
          </p:cNvSpPr>
          <p:nvPr>
            <p:ph type="dt" sz="half" idx="10"/>
          </p:nvPr>
        </p:nvSpPr>
        <p:spPr>
          <a:ln/>
        </p:spPr>
        <p:txBody>
          <a:bodyPr/>
          <a:lstStyle>
            <a:lvl1pPr>
              <a:defRPr/>
            </a:lvl1pPr>
          </a:lstStyle>
          <a:p>
            <a:endParaRPr lang="pt-PT">
              <a:solidFill>
                <a:prstClr val="white">
                  <a:lumMod val="75000"/>
                </a:prstClr>
              </a:solidFill>
            </a:endParaRPr>
          </a:p>
        </p:txBody>
      </p:sp>
      <p:sp>
        <p:nvSpPr>
          <p:cNvPr id="5" name="Rectangle 12"/>
          <p:cNvSpPr>
            <a:spLocks noGrp="1" noChangeArrowheads="1"/>
          </p:cNvSpPr>
          <p:nvPr>
            <p:ph type="ftr" sz="quarter" idx="11"/>
          </p:nvPr>
        </p:nvSpPr>
        <p:spPr>
          <a:ln/>
        </p:spPr>
        <p:txBody>
          <a:bodyPr/>
          <a:lstStyle>
            <a:lvl1pPr>
              <a:defRPr/>
            </a:lvl1pPr>
          </a:lstStyle>
          <a:p>
            <a:endParaRPr lang="pt-PT">
              <a:solidFill>
                <a:prstClr val="white">
                  <a:lumMod val="75000"/>
                </a:prstClr>
              </a:solidFill>
            </a:endParaRPr>
          </a:p>
        </p:txBody>
      </p:sp>
      <p:sp>
        <p:nvSpPr>
          <p:cNvPr id="6" name="Rectangle 13"/>
          <p:cNvSpPr>
            <a:spLocks noGrp="1" noChangeArrowheads="1"/>
          </p:cNvSpPr>
          <p:nvPr>
            <p:ph type="sldNum" sz="quarter" idx="12"/>
          </p:nvPr>
        </p:nvSpPr>
        <p:spPr>
          <a:ln/>
        </p:spPr>
        <p:txBody>
          <a:bodyPr/>
          <a:lstStyle>
            <a:lvl1pPr>
              <a:defRPr/>
            </a:lvl1pPr>
          </a:lstStyle>
          <a:p>
            <a:fld id="{A56F7FD8-3D42-3346-8886-9DD1F7C16BEE}" type="slidenum">
              <a:rPr lang="pt-PT">
                <a:solidFill>
                  <a:prstClr val="white">
                    <a:lumMod val="75000"/>
                  </a:prstClr>
                </a:solidFill>
              </a:rPr>
              <a:pPr/>
              <a:t>‹nº›</a:t>
            </a:fld>
            <a:endParaRPr lang="pt-PT">
              <a:solidFill>
                <a:prstClr val="white">
                  <a:lumMod val="75000"/>
                </a:prstClr>
              </a:solidFill>
            </a:endParaRPr>
          </a:p>
        </p:txBody>
      </p:sp>
    </p:spTree>
    <p:extLst>
      <p:ext uri="{BB962C8B-B14F-4D97-AF65-F5344CB8AC3E}">
        <p14:creationId xmlns:p14="http://schemas.microsoft.com/office/powerpoint/2010/main" val="149987833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40"/>
            <a:ext cx="8229600" cy="5851525"/>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GB"/>
          </a:p>
        </p:txBody>
      </p:sp>
      <p:sp>
        <p:nvSpPr>
          <p:cNvPr id="3" name="Espaço Reservado para Data 2"/>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defRPr>
            </a:lvl1pPr>
          </a:lstStyle>
          <a:p>
            <a:pPr>
              <a:defRPr/>
            </a:pPr>
            <a:endParaRPr lang="pt-BR">
              <a:solidFill>
                <a:prstClr val="white">
                  <a:tint val="75000"/>
                </a:prstClr>
              </a:solidFill>
              <a:latin typeface="Corbel"/>
            </a:endParaRPr>
          </a:p>
        </p:txBody>
      </p:sp>
      <p:sp>
        <p:nvSpPr>
          <p:cNvPr id="4" name="Espaço Reservado para Rodapé 3"/>
          <p:cNvSpPr>
            <a:spLocks noGrp="1"/>
          </p:cNvSpPr>
          <p:nvPr>
            <p:ph type="ftr" sz="quarter" idx="11"/>
          </p:nvPr>
        </p:nvSpPr>
        <p:spPr>
          <a:xfrm>
            <a:off x="3124200" y="6245225"/>
            <a:ext cx="2895600" cy="476250"/>
          </a:xfrm>
        </p:spPr>
        <p:txBody>
          <a:bodyPr/>
          <a:lstStyle>
            <a:lvl1pPr>
              <a:defRPr/>
            </a:lvl1pPr>
          </a:lstStyle>
          <a:p>
            <a:pPr>
              <a:defRPr/>
            </a:pPr>
            <a:endParaRPr lang="pt-BR">
              <a:solidFill>
                <a:prstClr val="white">
                  <a:lumMod val="75000"/>
                </a:prstClr>
              </a:solidFill>
            </a:endParaRPr>
          </a:p>
        </p:txBody>
      </p:sp>
      <p:sp>
        <p:nvSpPr>
          <p:cNvPr id="5" name="Espaço Reservado para Número de Slide 4"/>
          <p:cNvSpPr>
            <a:spLocks noGrp="1"/>
          </p:cNvSpPr>
          <p:nvPr>
            <p:ph type="sldNum" sz="quarter" idx="12"/>
          </p:nvPr>
        </p:nvSpPr>
        <p:spPr>
          <a:xfrm>
            <a:off x="6553200" y="6245225"/>
            <a:ext cx="2133600" cy="476250"/>
          </a:xfrm>
        </p:spPr>
        <p:txBody>
          <a:bodyPr/>
          <a:lstStyle>
            <a:lvl1pPr>
              <a:defRPr/>
            </a:lvl1pPr>
          </a:lstStyle>
          <a:p>
            <a:pPr>
              <a:defRPr/>
            </a:pPr>
            <a:fld id="{C1CD7C25-2E8A-E04F-9701-816D63812CBE}" type="slidenum">
              <a:rPr lang="pt-BR">
                <a:solidFill>
                  <a:prstClr val="white">
                    <a:lumMod val="75000"/>
                  </a:prstClr>
                </a:solidFill>
              </a:rPr>
              <a:pPr>
                <a:defRPr/>
              </a:pPr>
              <a:t>‹nº›</a:t>
            </a:fld>
            <a:endParaRPr lang="pt-BR">
              <a:solidFill>
                <a:prstClr val="white">
                  <a:lumMod val="75000"/>
                </a:prstClr>
              </a:solidFill>
            </a:endParaRPr>
          </a:p>
        </p:txBody>
      </p:sp>
    </p:spTree>
    <p:extLst>
      <p:ext uri="{BB962C8B-B14F-4D97-AF65-F5344CB8AC3E}">
        <p14:creationId xmlns:p14="http://schemas.microsoft.com/office/powerpoint/2010/main" val="2749329139"/>
      </p:ext>
    </p:extLst>
  </p:cSld>
  <p:clrMapOvr>
    <a:masterClrMapping/>
  </p:clrMapOvr>
  <p:transition>
    <p:push dir="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1" y="2"/>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5" name="Rectangle 4"/>
          <p:cNvSpPr/>
          <p:nvPr/>
        </p:nvSpPr>
        <p:spPr>
          <a:xfrm>
            <a:off x="309564" y="681040"/>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6" name="Rectangle 5"/>
          <p:cNvSpPr/>
          <p:nvPr/>
        </p:nvSpPr>
        <p:spPr>
          <a:xfrm>
            <a:off x="268289" y="681040"/>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7" name="Rectangle 6"/>
          <p:cNvSpPr/>
          <p:nvPr/>
        </p:nvSpPr>
        <p:spPr>
          <a:xfrm>
            <a:off x="249239"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0" name="Rectangle 9"/>
          <p:cNvSpPr/>
          <p:nvPr/>
        </p:nvSpPr>
        <p:spPr>
          <a:xfrm>
            <a:off x="222250" y="681040"/>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1" name="Rectangle 10"/>
          <p:cNvSpPr/>
          <p:nvPr/>
        </p:nvSpPr>
        <p:spPr>
          <a:xfrm>
            <a:off x="255589" y="5046665"/>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2" name="Rectangle 11"/>
          <p:cNvSpPr/>
          <p:nvPr/>
        </p:nvSpPr>
        <p:spPr>
          <a:xfrm>
            <a:off x="255589"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3" name="Rectangle 12"/>
          <p:cNvSpPr/>
          <p:nvPr/>
        </p:nvSpPr>
        <p:spPr>
          <a:xfrm>
            <a:off x="255589"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4" name="Rectangle 13"/>
          <p:cNvSpPr/>
          <p:nvPr/>
        </p:nvSpPr>
        <p:spPr>
          <a:xfrm>
            <a:off x="255589"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lang="pt-PT"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PT" smtClean="0"/>
              <a:t>Click to edit Master subtitle style</a:t>
            </a:r>
            <a:endParaRPr lang="en-US"/>
          </a:p>
        </p:txBody>
      </p:sp>
      <p:sp>
        <p:nvSpPr>
          <p:cNvPr id="15" name="Footer Placeholder 16"/>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16" name="Slide Number Placeholder 28"/>
          <p:cNvSpPr>
            <a:spLocks noGrp="1"/>
          </p:cNvSpPr>
          <p:nvPr>
            <p:ph type="sldNum" sz="quarter" idx="11"/>
          </p:nvPr>
        </p:nvSpPr>
        <p:spPr/>
        <p:txBody>
          <a:bodyPr/>
          <a:lstStyle>
            <a:lvl1pPr>
              <a:defRPr/>
            </a:lvl1pPr>
          </a:lstStyle>
          <a:p>
            <a:pPr>
              <a:defRPr/>
            </a:pPr>
            <a:fld id="{46A47273-E531-1C44-86B4-A87D8592B7D1}" type="slidenum">
              <a:rPr lang="en-US">
                <a:solidFill>
                  <a:srgbClr val="D6ECFF"/>
                </a:solidFill>
              </a:rPr>
              <a:pPr>
                <a:defRPr/>
              </a:pPr>
              <a:t>‹nº›</a:t>
            </a:fld>
            <a:endParaRPr lang="en-US">
              <a:solidFill>
                <a:srgbClr val="D6ECFF"/>
              </a:solidFill>
            </a:endParaRPr>
          </a:p>
        </p:txBody>
      </p:sp>
      <p:pic>
        <p:nvPicPr>
          <p:cNvPr id="17" name="Picture 10" descr="D:\SCANNERS\Logotipos\UCLOGOMED.gif"/>
          <p:cNvPicPr>
            <a:picLocks noChangeAspect="1" noChangeArrowheads="1"/>
          </p:cNvPicPr>
          <p:nvPr userDrawn="1"/>
        </p:nvPicPr>
        <p:blipFill>
          <a:blip r:embed="rId2"/>
          <a:srcRect/>
          <a:stretch>
            <a:fillRect/>
          </a:stretch>
        </p:blipFill>
        <p:spPr bwMode="auto">
          <a:xfrm>
            <a:off x="8428980" y="0"/>
            <a:ext cx="715020" cy="990600"/>
          </a:xfrm>
          <a:prstGeom prst="rect">
            <a:avLst/>
          </a:prstGeom>
          <a:noFill/>
          <a:ln w="9525">
            <a:noFill/>
            <a:miter lim="800000"/>
            <a:headEnd/>
            <a:tailEnd/>
          </a:ln>
        </p:spPr>
      </p:pic>
      <p:pic>
        <p:nvPicPr>
          <p:cNvPr id="18" name="Picture 17" descr="ecr2009.jpg"/>
          <p:cNvPicPr>
            <a:picLocks noChangeAspect="1"/>
          </p:cNvPicPr>
          <p:nvPr userDrawn="1"/>
        </p:nvPicPr>
        <p:blipFill>
          <a:blip r:embed="rId3"/>
          <a:stretch>
            <a:fillRect/>
          </a:stretch>
        </p:blipFill>
        <p:spPr>
          <a:xfrm>
            <a:off x="0" y="1"/>
            <a:ext cx="762000" cy="950720"/>
          </a:xfrm>
          <a:prstGeom prst="rect">
            <a:avLst/>
          </a:prstGeom>
        </p:spPr>
      </p:pic>
    </p:spTree>
    <p:extLst>
      <p:ext uri="{BB962C8B-B14F-4D97-AF65-F5344CB8AC3E}">
        <p14:creationId xmlns:p14="http://schemas.microsoft.com/office/powerpoint/2010/main" val="2992758006"/>
      </p:ext>
    </p:extLst>
  </p:cSld>
  <p:clrMapOvr>
    <a:masterClrMapping/>
  </p:clrMapOvr>
  <p:transition>
    <p:wipe dir="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p:cNvSpPr/>
          <p:nvPr/>
        </p:nvSpPr>
        <p:spPr>
          <a:xfrm>
            <a:off x="1" y="2"/>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5" name="Rectangle 4"/>
          <p:cNvSpPr/>
          <p:nvPr/>
        </p:nvSpPr>
        <p:spPr>
          <a:xfrm>
            <a:off x="309564" y="681040"/>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6" name="Rectangle 5"/>
          <p:cNvSpPr/>
          <p:nvPr/>
        </p:nvSpPr>
        <p:spPr>
          <a:xfrm>
            <a:off x="268289" y="681040"/>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7" name="Rectangle 6"/>
          <p:cNvSpPr/>
          <p:nvPr/>
        </p:nvSpPr>
        <p:spPr>
          <a:xfrm>
            <a:off x="249239"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0" name="Rectangle 9"/>
          <p:cNvSpPr/>
          <p:nvPr/>
        </p:nvSpPr>
        <p:spPr>
          <a:xfrm>
            <a:off x="222250" y="681040"/>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1" name="Rectangle 10"/>
          <p:cNvSpPr/>
          <p:nvPr/>
        </p:nvSpPr>
        <p:spPr>
          <a:xfrm>
            <a:off x="255589" y="5046665"/>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2" name="Rectangle 11"/>
          <p:cNvSpPr/>
          <p:nvPr/>
        </p:nvSpPr>
        <p:spPr>
          <a:xfrm>
            <a:off x="255589"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3" name="Rectangle 12"/>
          <p:cNvSpPr/>
          <p:nvPr/>
        </p:nvSpPr>
        <p:spPr>
          <a:xfrm>
            <a:off x="255589"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4" name="Rectangle 13"/>
          <p:cNvSpPr/>
          <p:nvPr/>
        </p:nvSpPr>
        <p:spPr>
          <a:xfrm>
            <a:off x="255589"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lang="pt-PT"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PT" smtClean="0"/>
              <a:t>Click to edit Master subtitle style</a:t>
            </a:r>
            <a:endParaRPr lang="en-US"/>
          </a:p>
        </p:txBody>
      </p:sp>
      <p:sp>
        <p:nvSpPr>
          <p:cNvPr id="15" name="Footer Placeholder 16"/>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16" name="Slide Number Placeholder 28"/>
          <p:cNvSpPr>
            <a:spLocks noGrp="1"/>
          </p:cNvSpPr>
          <p:nvPr>
            <p:ph type="sldNum" sz="quarter" idx="11"/>
          </p:nvPr>
        </p:nvSpPr>
        <p:spPr/>
        <p:txBody>
          <a:bodyPr/>
          <a:lstStyle>
            <a:lvl1pPr>
              <a:defRPr/>
            </a:lvl1pPr>
          </a:lstStyle>
          <a:p>
            <a:pPr>
              <a:defRPr/>
            </a:pPr>
            <a:fld id="{46A47273-E531-1C44-86B4-A87D8592B7D1}"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959982669"/>
      </p:ext>
    </p:extLst>
  </p:cSld>
  <p:clrMapOvr>
    <a:masterClrMapping/>
  </p:clrMapOvr>
  <p:transition>
    <p:wipe dir="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Content Placeholder 2"/>
          <p:cNvSpPr>
            <a:spLocks noGrp="1"/>
          </p:cNvSpPr>
          <p:nvPr>
            <p:ph idx="1"/>
          </p:nvPr>
        </p:nvSpPr>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a:xfrm>
            <a:off x="6477000" y="6416677"/>
            <a:ext cx="2133600" cy="365125"/>
          </a:xfrm>
          <a:prstGeom prst="rect">
            <a:avLst/>
          </a:prstGeom>
        </p:spPr>
        <p:txBody>
          <a:bodyPr/>
          <a:lstStyle>
            <a:lvl1pPr>
              <a:defRPr>
                <a:latin typeface="Times New Roman" pitchFamily="-110" charset="0"/>
              </a:defRPr>
            </a:lvl1pPr>
          </a:lstStyle>
          <a:p>
            <a:pPr algn="l">
              <a:defRPr/>
            </a:pPr>
            <a:r>
              <a:rPr lang="pt-PT" sz="3600">
                <a:solidFill>
                  <a:srgbClr val="000000"/>
                </a:solidFill>
              </a:rPr>
              <a:t>6</a:t>
            </a:r>
            <a:endParaRPr lang="en-US" sz="360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lvl1pPr>
              <a:defRPr/>
            </a:lvl1pPr>
          </a:lstStyle>
          <a:p>
            <a:pPr>
              <a:defRPr/>
            </a:pPr>
            <a:fld id="{25828964-DA87-3E4F-8C60-462CFAF697D5}"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703207876"/>
      </p:ext>
    </p:extLst>
  </p:cSld>
  <p:clrMapOvr>
    <a:masterClrMapping/>
  </p:clrMapOvr>
  <p:transition>
    <p:wipe dir="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6"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5" name="Freeform 4"/>
          <p:cNvSpPr>
            <a:spLocks/>
          </p:cNvSpPr>
          <p:nvPr/>
        </p:nvSpPr>
        <p:spPr bwMode="auto">
          <a:xfrm>
            <a:off x="374651" y="2"/>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6" name="Freeform 5"/>
          <p:cNvSpPr>
            <a:spLocks/>
          </p:cNvSpPr>
          <p:nvPr/>
        </p:nvSpPr>
        <p:spPr bwMode="auto">
          <a:xfrm rot="5236414">
            <a:off x="4461669" y="1483520"/>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0" name="Freeform 9"/>
          <p:cNvSpPr>
            <a:spLocks/>
          </p:cNvSpPr>
          <p:nvPr/>
        </p:nvSpPr>
        <p:spPr bwMode="auto">
          <a:xfrm>
            <a:off x="5948364" y="4246565"/>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9" name="Rectangle 18"/>
          <p:cNvSpPr/>
          <p:nvPr/>
        </p:nvSpPr>
        <p:spPr>
          <a:xfrm>
            <a:off x="363539"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20" name="Rectangle 19"/>
          <p:cNvSpPr/>
          <p:nvPr/>
        </p:nvSpPr>
        <p:spPr>
          <a:xfrm flipH="1">
            <a:off x="371475" y="681040"/>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21" name="Rectangle 20"/>
          <p:cNvSpPr/>
          <p:nvPr/>
        </p:nvSpPr>
        <p:spPr>
          <a:xfrm flipH="1">
            <a:off x="411163" y="681040"/>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22" name="Rectangle 21"/>
          <p:cNvSpPr/>
          <p:nvPr/>
        </p:nvSpPr>
        <p:spPr>
          <a:xfrm flipH="1">
            <a:off x="447676"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23" name="Rectangle 22"/>
          <p:cNvSpPr/>
          <p:nvPr/>
        </p:nvSpPr>
        <p:spPr>
          <a:xfrm flipH="1">
            <a:off x="476251"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24" name="Rectangle 23"/>
          <p:cNvSpPr/>
          <p:nvPr/>
        </p:nvSpPr>
        <p:spPr>
          <a:xfrm>
            <a:off x="500064" y="681040"/>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PT"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lstStyle>
          <a:p>
            <a:r>
              <a:rPr lang="pt-PT" smtClean="0"/>
              <a:t>Click to edit Master title style</a:t>
            </a:r>
            <a:endParaRPr lang="en-US"/>
          </a:p>
        </p:txBody>
      </p:sp>
      <p:sp>
        <p:nvSpPr>
          <p:cNvPr id="25" name="Footer Placeholder 4"/>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26" name="Slide Number Placeholder 5"/>
          <p:cNvSpPr>
            <a:spLocks noGrp="1"/>
          </p:cNvSpPr>
          <p:nvPr>
            <p:ph type="sldNum" sz="quarter" idx="11"/>
          </p:nvPr>
        </p:nvSpPr>
        <p:spPr/>
        <p:txBody>
          <a:bodyPr/>
          <a:lstStyle>
            <a:lvl1pPr>
              <a:defRPr/>
            </a:lvl1pPr>
          </a:lstStyle>
          <a:p>
            <a:pPr>
              <a:defRPr/>
            </a:pPr>
            <a:fld id="{6F61CFE4-92AC-0945-B9EE-252F2EFA2CD9}"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2429773975"/>
      </p:ext>
    </p:extLst>
  </p:cSld>
  <p:clrMapOvr>
    <a:masterClrMapping/>
  </p:clrMapOvr>
  <p:transition>
    <p:wipe dir="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pt-PT" smtClean="0"/>
              <a:t>Click to edit Master title style</a:t>
            </a:r>
            <a:endParaRPr lang="en-US"/>
          </a:p>
        </p:txBody>
      </p:sp>
      <p:sp>
        <p:nvSpPr>
          <p:cNvPr id="3" name="Content Placeholder 2"/>
          <p:cNvSpPr>
            <a:spLocks noGrp="1"/>
          </p:cNvSpPr>
          <p:nvPr>
            <p:ph sz="half" idx="1"/>
          </p:nvPr>
        </p:nvSpPr>
        <p:spPr>
          <a:xfrm>
            <a:off x="464344" y="1770503"/>
            <a:ext cx="4038600" cy="4525963"/>
          </a:xfrm>
        </p:spPr>
        <p:txBody>
          <a:bodyPr/>
          <a:lstStyle>
            <a:lvl1pPr>
              <a:defRPr sz="2800"/>
            </a:lvl1pPr>
            <a:lvl2pPr>
              <a:defRPr sz="2400"/>
            </a:lvl2pPr>
            <a:lvl3pPr>
              <a:defRPr sz="2000"/>
            </a:lvl3pPr>
            <a:lvl4pPr>
              <a:defRPr sz="1800"/>
            </a:lvl4pPr>
            <a:lvl5pPr>
              <a:defRPr sz="1800"/>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Content Placeholder 3"/>
          <p:cNvSpPr>
            <a:spLocks noGrp="1"/>
          </p:cNvSpPr>
          <p:nvPr>
            <p:ph sz="half" idx="2"/>
          </p:nvPr>
        </p:nvSpPr>
        <p:spPr>
          <a:xfrm>
            <a:off x="4655344" y="1770503"/>
            <a:ext cx="4038600" cy="4525963"/>
          </a:xfrm>
        </p:spPr>
        <p:txBody>
          <a:bodyPr/>
          <a:lstStyle>
            <a:lvl1pPr>
              <a:defRPr sz="2800"/>
            </a:lvl1pPr>
            <a:lvl2pPr>
              <a:defRPr sz="2400"/>
            </a:lvl2pPr>
            <a:lvl3pPr>
              <a:defRPr sz="2000"/>
            </a:lvl3pPr>
            <a:lvl4pPr>
              <a:defRPr sz="1800"/>
            </a:lvl4pPr>
            <a:lvl5pPr>
              <a:defRPr sz="1800"/>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Footer Placeholder 5"/>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6" name="Slide Number Placeholder 6"/>
          <p:cNvSpPr>
            <a:spLocks noGrp="1"/>
          </p:cNvSpPr>
          <p:nvPr>
            <p:ph type="sldNum" sz="quarter" idx="11"/>
          </p:nvPr>
        </p:nvSpPr>
        <p:spPr/>
        <p:txBody>
          <a:bodyPr/>
          <a:lstStyle>
            <a:lvl1pPr>
              <a:defRPr/>
            </a:lvl1pPr>
          </a:lstStyle>
          <a:p>
            <a:pPr>
              <a:defRPr/>
            </a:pPr>
            <a:fld id="{FCEE6326-755B-E14B-8EBB-5B1AB35ABE23}"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133838146"/>
      </p:ext>
    </p:extLst>
  </p:cSld>
  <p:clrMapOvr>
    <a:masterClrMapping/>
  </p:clrMapOvr>
  <p:transition>
    <p:wipe dir="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1"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8" name="Rectangle 7"/>
          <p:cNvSpPr/>
          <p:nvPr/>
        </p:nvSpPr>
        <p:spPr>
          <a:xfrm>
            <a:off x="87314" y="681040"/>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9" name="Rectangle 8"/>
          <p:cNvSpPr/>
          <p:nvPr/>
        </p:nvSpPr>
        <p:spPr>
          <a:xfrm>
            <a:off x="47626" y="681040"/>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0" name="Rectangle 9"/>
          <p:cNvSpPr/>
          <p:nvPr/>
        </p:nvSpPr>
        <p:spPr>
          <a:xfrm>
            <a:off x="28576" y="681040"/>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1" name="Rectangle 10"/>
          <p:cNvSpPr/>
          <p:nvPr/>
        </p:nvSpPr>
        <p:spPr>
          <a:xfrm>
            <a:off x="1" y="681040"/>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2" name="Rectangle 11"/>
          <p:cNvSpPr/>
          <p:nvPr/>
        </p:nvSpPr>
        <p:spPr>
          <a:xfrm flipH="1">
            <a:off x="149225" y="681040"/>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3" name="Rectangle 12"/>
          <p:cNvSpPr/>
          <p:nvPr/>
        </p:nvSpPr>
        <p:spPr>
          <a:xfrm flipH="1">
            <a:off x="188913" y="681040"/>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4" name="Rectangle 13"/>
          <p:cNvSpPr/>
          <p:nvPr/>
        </p:nvSpPr>
        <p:spPr>
          <a:xfrm flipH="1">
            <a:off x="227014" y="681040"/>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5" name="Rectangle 14"/>
          <p:cNvSpPr/>
          <p:nvPr/>
        </p:nvSpPr>
        <p:spPr>
          <a:xfrm flipH="1">
            <a:off x="255589" y="681040"/>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6" name="Rectangle 15"/>
          <p:cNvSpPr/>
          <p:nvPr/>
        </p:nvSpPr>
        <p:spPr>
          <a:xfrm>
            <a:off x="279401" y="681040"/>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2" name="Title 1"/>
          <p:cNvSpPr>
            <a:spLocks noGrp="1"/>
          </p:cNvSpPr>
          <p:nvPr>
            <p:ph type="title"/>
          </p:nvPr>
        </p:nvSpPr>
        <p:spPr>
          <a:xfrm>
            <a:off x="504824" y="512064"/>
            <a:ext cx="7772400" cy="914400"/>
          </a:xfrm>
        </p:spPr>
        <p:txBody>
          <a:bodyPr/>
          <a:lstStyle>
            <a:lvl1pPr>
              <a:defRPr sz="4000"/>
            </a:lvl1pPr>
          </a:lstStyle>
          <a:p>
            <a:r>
              <a:rPr lang="pt-PT"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pt-PT" smtClean="0"/>
              <a:t>Click to edit Master text styles</a:t>
            </a:r>
          </a:p>
        </p:txBody>
      </p:sp>
      <p:sp>
        <p:nvSpPr>
          <p:cNvPr id="4" name="Text Placeholder 3"/>
          <p:cNvSpPr>
            <a:spLocks noGrp="1"/>
          </p:cNvSpPr>
          <p:nvPr>
            <p:ph type="body" sz="half" idx="3"/>
          </p:nvPr>
        </p:nvSpPr>
        <p:spPr>
          <a:xfrm>
            <a:off x="4645026"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pt-PT"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6" name="Content Placeholder 5"/>
          <p:cNvSpPr>
            <a:spLocks noGrp="1"/>
          </p:cNvSpPr>
          <p:nvPr>
            <p:ph sz="quarter" idx="4"/>
          </p:nvPr>
        </p:nvSpPr>
        <p:spPr>
          <a:xfrm>
            <a:off x="4645026" y="2459037"/>
            <a:ext cx="4041775" cy="3959352"/>
          </a:xfrm>
        </p:spPr>
        <p:txBody>
          <a:bodyPr/>
          <a:lstStyle>
            <a:lvl1pPr>
              <a:defRPr sz="2400"/>
            </a:lvl1pPr>
            <a:lvl2pPr>
              <a:defRPr sz="2000"/>
            </a:lvl2pPr>
            <a:lvl3pPr>
              <a:defRPr sz="1800"/>
            </a:lvl3pPr>
            <a:lvl4pPr>
              <a:defRPr sz="1600"/>
            </a:lvl4pPr>
            <a:lvl5pPr>
              <a:defRPr sz="1600"/>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17" name="Footer Placeholder 7"/>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18" name="Slide Number Placeholder 8"/>
          <p:cNvSpPr>
            <a:spLocks noGrp="1"/>
          </p:cNvSpPr>
          <p:nvPr>
            <p:ph type="sldNum" sz="quarter" idx="11"/>
          </p:nvPr>
        </p:nvSpPr>
        <p:spPr/>
        <p:txBody>
          <a:bodyPr/>
          <a:lstStyle>
            <a:lvl1pPr>
              <a:defRPr/>
            </a:lvl1pPr>
          </a:lstStyle>
          <a:p>
            <a:pPr>
              <a:defRPr/>
            </a:pPr>
            <a:fld id="{136B9A4D-BC21-9C4F-85CE-672E1B5A1D22}"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468484748"/>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lstStyle>
          <a:p>
            <a:r>
              <a:rPr lang="pt-PT" smtClean="0"/>
              <a:t>Click to edit Master title style</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4" name="Slide Number Placeholder 4"/>
          <p:cNvSpPr>
            <a:spLocks noGrp="1"/>
          </p:cNvSpPr>
          <p:nvPr>
            <p:ph type="sldNum" sz="quarter" idx="11"/>
          </p:nvPr>
        </p:nvSpPr>
        <p:spPr/>
        <p:txBody>
          <a:bodyPr/>
          <a:lstStyle>
            <a:lvl1pPr>
              <a:defRPr/>
            </a:lvl1pPr>
          </a:lstStyle>
          <a:p>
            <a:pPr>
              <a:defRPr/>
            </a:pPr>
            <a:fld id="{3AEFBDD0-9AD0-874E-90AB-C06707F276F3}"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4049197219"/>
      </p:ext>
    </p:extLst>
  </p:cSld>
  <p:clrMapOvr>
    <a:masterClrMapping/>
  </p:clrMapOvr>
  <p:transition>
    <p:wipe dir="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77000" y="6416677"/>
            <a:ext cx="2133600" cy="365125"/>
          </a:xfrm>
          <a:prstGeom prst="rect">
            <a:avLst/>
          </a:prstGeom>
        </p:spPr>
        <p:txBody>
          <a:bodyPr/>
          <a:lstStyle>
            <a:lvl1pPr>
              <a:defRPr>
                <a:latin typeface="Times New Roman" pitchFamily="-110" charset="0"/>
              </a:defRPr>
            </a:lvl1pPr>
          </a:lstStyle>
          <a:p>
            <a:pPr algn="l">
              <a:defRPr/>
            </a:pPr>
            <a:r>
              <a:rPr lang="pt-PT" sz="3600">
                <a:solidFill>
                  <a:srgbClr val="000000"/>
                </a:solidFill>
              </a:rPr>
              <a:t>6</a:t>
            </a:r>
            <a:endParaRPr lang="en-US" sz="3600">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a:lvl1pPr>
          </a:lstStyle>
          <a:p>
            <a:pPr>
              <a:defRPr/>
            </a:pPr>
            <a:fld id="{41482497-0AC4-0244-8EBD-377EAC2762DC}"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1621422522"/>
      </p:ext>
    </p:extLst>
  </p:cSld>
  <p:clrMapOvr>
    <a:masterClrMapping/>
  </p:clrMapOvr>
  <p:transition>
    <p:wipe dir="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lstStyle>
          <a:p>
            <a:r>
              <a:rPr lang="pt-PT"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pt-PT"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Footer Placeholder 5"/>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6" name="Slide Number Placeholder 6"/>
          <p:cNvSpPr>
            <a:spLocks noGrp="1"/>
          </p:cNvSpPr>
          <p:nvPr>
            <p:ph type="sldNum" sz="quarter" idx="11"/>
          </p:nvPr>
        </p:nvSpPr>
        <p:spPr/>
        <p:txBody>
          <a:bodyPr/>
          <a:lstStyle>
            <a:lvl1pPr>
              <a:defRPr/>
            </a:lvl1pPr>
          </a:lstStyle>
          <a:p>
            <a:pPr>
              <a:defRPr/>
            </a:pPr>
            <a:fld id="{E545D712-864D-6D4E-886C-27BB3E88BE5E}"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1509249554"/>
      </p:ext>
    </p:extLst>
  </p:cSld>
  <p:clrMapOvr>
    <a:masterClrMapping/>
  </p:clrMapOvr>
  <p:transition>
    <p:wipe dir="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1"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20"/>
          <p:cNvGrpSpPr>
            <a:grpSpLocks/>
          </p:cNvGrpSpPr>
          <p:nvPr/>
        </p:nvGrpSpPr>
        <p:grpSpPr bwMode="auto">
          <a:xfrm rot="5400000">
            <a:off x="8515351" y="1219202"/>
            <a:ext cx="131762" cy="128587"/>
            <a:chOff x="6668087" y="1297746"/>
            <a:chExt cx="161840" cy="156602"/>
          </a:xfrm>
        </p:grpSpPr>
        <p:cxnSp>
          <p:nvCxnSpPr>
            <p:cNvPr id="8" name="Straight Connector 7"/>
            <p:cNvCxnSpPr/>
            <p:nvPr/>
          </p:nvCxnSpPr>
          <p:spPr>
            <a:xfrm rot="16200000">
              <a:off x="6646044" y="1302241"/>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67649" y="1408915"/>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26964"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6"/>
          <p:cNvGrpSpPr>
            <a:grpSpLocks/>
          </p:cNvGrpSpPr>
          <p:nvPr/>
        </p:nvGrpSpPr>
        <p:grpSpPr bwMode="auto">
          <a:xfrm rot="5400000">
            <a:off x="8667751" y="1371602"/>
            <a:ext cx="131762" cy="128587"/>
            <a:chOff x="6668087" y="1297746"/>
            <a:chExt cx="161840" cy="156602"/>
          </a:xfrm>
        </p:grpSpPr>
        <p:cxnSp>
          <p:nvCxnSpPr>
            <p:cNvPr id="12" name="Straight Connector 11"/>
            <p:cNvCxnSpPr/>
            <p:nvPr/>
          </p:nvCxnSpPr>
          <p:spPr>
            <a:xfrm rot="16200000">
              <a:off x="6646044" y="1302241"/>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67649" y="1408915"/>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26964"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30"/>
          <p:cNvGrpSpPr>
            <a:grpSpLocks/>
          </p:cNvGrpSpPr>
          <p:nvPr/>
        </p:nvGrpSpPr>
        <p:grpSpPr bwMode="auto">
          <a:xfrm rot="5400000">
            <a:off x="8320088" y="1474788"/>
            <a:ext cx="131763" cy="128588"/>
            <a:chOff x="6668087" y="1297746"/>
            <a:chExt cx="161840" cy="156602"/>
          </a:xfrm>
        </p:grpSpPr>
        <p:cxnSp>
          <p:nvCxnSpPr>
            <p:cNvPr id="16" name="Straight Connector 15"/>
            <p:cNvCxnSpPr/>
            <p:nvPr/>
          </p:nvCxnSpPr>
          <p:spPr>
            <a:xfrm rot="16200000">
              <a:off x="6646043" y="1302240"/>
              <a:ext cx="88934" cy="79944"/>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67649" y="1408913"/>
              <a:ext cx="125667"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26963" y="1301265"/>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3"/>
            <a:ext cx="6858000" cy="701749"/>
          </a:xfrm>
        </p:spPr>
        <p:txBody>
          <a:bodyPr anchor="b"/>
          <a:lstStyle>
            <a:lvl1pPr algn="l">
              <a:buNone/>
              <a:defRPr sz="2100" b="0"/>
            </a:lvl1pPr>
          </a:lstStyle>
          <a:p>
            <a:r>
              <a:rPr lang="pt-PT"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lstStyle>
          <a:p>
            <a:pPr lvl="0"/>
            <a:r>
              <a:rPr lang="pt-PT" noProof="0" smtClean="0"/>
              <a:t>Drag picture to placeholder or click icon to add</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a:r>
              <a:rPr lang="pt-PT" smtClean="0"/>
              <a:t>Click to edit Master text styles</a:t>
            </a:r>
          </a:p>
        </p:txBody>
      </p:sp>
      <p:sp>
        <p:nvSpPr>
          <p:cNvPr id="19" name="Date Placeholder 4"/>
          <p:cNvSpPr>
            <a:spLocks noGrp="1"/>
          </p:cNvSpPr>
          <p:nvPr>
            <p:ph type="dt" sz="half" idx="10"/>
          </p:nvPr>
        </p:nvSpPr>
        <p:spPr>
          <a:xfrm>
            <a:off x="6477000" y="55563"/>
            <a:ext cx="2133600" cy="365125"/>
          </a:xfrm>
          <a:prstGeom prst="rect">
            <a:avLst/>
          </a:prstGeom>
        </p:spPr>
        <p:txBody>
          <a:bodyPr/>
          <a:lstStyle>
            <a:lvl1pPr>
              <a:defRPr>
                <a:latin typeface="Times New Roman" pitchFamily="-110" charset="0"/>
              </a:defRPr>
            </a:lvl1pPr>
          </a:lstStyle>
          <a:p>
            <a:pPr algn="l">
              <a:defRPr/>
            </a:pPr>
            <a:r>
              <a:rPr lang="pt-PT" sz="3600">
                <a:solidFill>
                  <a:srgbClr val="000000"/>
                </a:solidFill>
              </a:rPr>
              <a:t>6</a:t>
            </a:r>
            <a:endParaRPr lang="en-US" sz="3600">
              <a:solidFill>
                <a:srgbClr val="000000"/>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lstStyle>
          <a:p>
            <a:pPr>
              <a:defRPr/>
            </a:pPr>
            <a:fld id="{D2958644-8529-3542-9C90-E82383180EFD}"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834240222"/>
      </p:ext>
    </p:extLst>
  </p:cSld>
  <p:clrMapOvr>
    <a:masterClrMapping/>
  </p:clrMapOvr>
  <p:transition>
    <p:wipe dir="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5" name="Slide Number Placeholder 5"/>
          <p:cNvSpPr>
            <a:spLocks noGrp="1"/>
          </p:cNvSpPr>
          <p:nvPr>
            <p:ph type="sldNum" sz="quarter" idx="11"/>
          </p:nvPr>
        </p:nvSpPr>
        <p:spPr/>
        <p:txBody>
          <a:bodyPr/>
          <a:lstStyle>
            <a:lvl1pPr>
              <a:defRPr/>
            </a:lvl1pPr>
          </a:lstStyle>
          <a:p>
            <a:pPr>
              <a:defRPr/>
            </a:pPr>
            <a:fld id="{28CBD264-A1FD-A54F-8320-C1C012485689}"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180171512"/>
      </p:ext>
    </p:extLst>
  </p:cSld>
  <p:clrMapOvr>
    <a:masterClrMapping/>
  </p:clrMapOvr>
  <p:transition>
    <p:wipe dir="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1981200" cy="5851525"/>
          </a:xfrm>
        </p:spPr>
        <p:txBody>
          <a:bodyPr vert="eaVert" anchor="ctr"/>
          <a:lstStyle/>
          <a:p>
            <a:r>
              <a:rPr lang="pt-PT" smtClean="0"/>
              <a:t>Click to edit Master title style</a:t>
            </a:r>
            <a:endParaRPr lang="en-US"/>
          </a:p>
        </p:txBody>
      </p:sp>
      <p:sp>
        <p:nvSpPr>
          <p:cNvPr id="3" name="Vertical Text Placeholder 2"/>
          <p:cNvSpPr>
            <a:spLocks noGrp="1"/>
          </p:cNvSpPr>
          <p:nvPr>
            <p:ph type="body" orient="vert" idx="1"/>
          </p:nvPr>
        </p:nvSpPr>
        <p:spPr>
          <a:xfrm>
            <a:off x="609600" y="274641"/>
            <a:ext cx="5867400" cy="5851525"/>
          </a:xfr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a:xfrm>
            <a:off x="6477000" y="6416677"/>
            <a:ext cx="2133600" cy="365125"/>
          </a:xfrm>
          <a:prstGeom prst="rect">
            <a:avLst/>
          </a:prstGeom>
        </p:spPr>
        <p:txBody>
          <a:bodyPr/>
          <a:lstStyle>
            <a:lvl1pPr>
              <a:defRPr>
                <a:latin typeface="Times New Roman" pitchFamily="-110" charset="0"/>
              </a:defRPr>
            </a:lvl1pPr>
          </a:lstStyle>
          <a:p>
            <a:pPr algn="l">
              <a:defRPr/>
            </a:pPr>
            <a:r>
              <a:rPr lang="pt-PT" sz="3600">
                <a:solidFill>
                  <a:srgbClr val="000000"/>
                </a:solidFill>
              </a:rPr>
              <a:t>6</a:t>
            </a:r>
            <a:endParaRPr lang="en-US" sz="360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lvl1pPr>
              <a:defRPr/>
            </a:lvl1pPr>
          </a:lstStyle>
          <a:p>
            <a:pPr>
              <a:defRPr/>
            </a:pPr>
            <a:fld id="{F94D6F91-6A09-4145-8E0B-BA88F8670D11}"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1889091813"/>
      </p:ext>
    </p:extLst>
  </p:cSld>
  <p:clrMapOvr>
    <a:masterClrMapping/>
  </p:clrMapOvr>
  <p:transition>
    <p:wipe dir="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pt-PT" smtClean="0"/>
              <a:t>Click to edit Master title style</a:t>
            </a:r>
            <a:endParaRPr lang="pt-PT"/>
          </a:p>
        </p:txBody>
      </p:sp>
      <p:sp>
        <p:nvSpPr>
          <p:cNvPr id="3" name="ClipArt Placeholder 2"/>
          <p:cNvSpPr>
            <a:spLocks noGrp="1"/>
          </p:cNvSpPr>
          <p:nvPr>
            <p:ph type="clipArt" sz="half" idx="1"/>
          </p:nvPr>
        </p:nvSpPr>
        <p:spPr>
          <a:xfrm>
            <a:off x="685800" y="1981200"/>
            <a:ext cx="3810000" cy="4114800"/>
          </a:xfrm>
        </p:spPr>
        <p:txBody>
          <a:bodyPr>
            <a:normAutofit/>
          </a:bodyPr>
          <a:lstStyle/>
          <a:p>
            <a:pPr lvl="0"/>
            <a:r>
              <a:rPr lang="pt-PT" noProof="0" smtClean="0"/>
              <a:t>Click icon to add clip art</a:t>
            </a:r>
            <a:endParaRPr lang="pt-PT" noProof="0"/>
          </a:p>
        </p:txBody>
      </p:sp>
      <p:sp>
        <p:nvSpPr>
          <p:cNvPr id="4" name="Text Placeholder 3"/>
          <p:cNvSpPr>
            <a:spLocks noGrp="1"/>
          </p:cNvSpPr>
          <p:nvPr>
            <p:ph type="body" sz="half" idx="2"/>
          </p:nvPr>
        </p:nvSpPr>
        <p:spPr>
          <a:xfrm>
            <a:off x="4648200" y="1981200"/>
            <a:ext cx="3810000" cy="41148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Footer Placeholder 5"/>
          <p:cNvSpPr>
            <a:spLocks noGrp="1"/>
          </p:cNvSpPr>
          <p:nvPr>
            <p:ph type="ftr" sz="quarter" idx="10"/>
          </p:nvPr>
        </p:nvSpPr>
        <p:spPr>
          <a:xfrm>
            <a:off x="3124200" y="6248400"/>
            <a:ext cx="2895600" cy="457200"/>
          </a:xfrm>
        </p:spPr>
        <p:txBody>
          <a:bodyPr/>
          <a:lstStyle>
            <a:lvl1pPr>
              <a:defRPr/>
            </a:lvl1pPr>
          </a:lstStyle>
          <a:p>
            <a:pPr>
              <a:defRPr/>
            </a:pPr>
            <a:endParaRPr lang="en-US">
              <a:solidFill>
                <a:srgbClr val="D6ECFF"/>
              </a:solidFill>
            </a:endParaRPr>
          </a:p>
        </p:txBody>
      </p:sp>
      <p:sp>
        <p:nvSpPr>
          <p:cNvPr id="6" name="Slide Number Placeholder 6"/>
          <p:cNvSpPr>
            <a:spLocks noGrp="1"/>
          </p:cNvSpPr>
          <p:nvPr>
            <p:ph type="sldNum" sz="quarter" idx="11"/>
          </p:nvPr>
        </p:nvSpPr>
        <p:spPr>
          <a:xfrm>
            <a:off x="6553200" y="6248400"/>
            <a:ext cx="1905000" cy="457200"/>
          </a:xfrm>
        </p:spPr>
        <p:txBody>
          <a:bodyPr/>
          <a:lstStyle>
            <a:lvl1pPr>
              <a:defRPr/>
            </a:lvl1pPr>
          </a:lstStyle>
          <a:p>
            <a:pPr>
              <a:defRPr/>
            </a:pPr>
            <a:fld id="{D3F06AE2-56F4-B547-82B9-9396AFDBE37A}"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590334065"/>
      </p:ext>
    </p:extLst>
  </p:cSld>
  <p:clrMapOvr>
    <a:masterClrMapping/>
  </p:clrMapOvr>
  <p:transition>
    <p:wipe dir="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pt-PT" smtClean="0"/>
              <a:t>Click to edit Master title style</a:t>
            </a:r>
            <a:endParaRPr lang="pt-PT"/>
          </a:p>
        </p:txBody>
      </p:sp>
      <p:sp>
        <p:nvSpPr>
          <p:cNvPr id="3" name="Content Placeholder 2"/>
          <p:cNvSpPr>
            <a:spLocks noGrp="1"/>
          </p:cNvSpPr>
          <p:nvPr>
            <p:ph sz="quarter" idx="1"/>
          </p:nvPr>
        </p:nvSpPr>
        <p:spPr>
          <a:xfrm>
            <a:off x="457200" y="1600200"/>
            <a:ext cx="4038600" cy="2185988"/>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Content Placeholder 3"/>
          <p:cNvSpPr>
            <a:spLocks noGrp="1"/>
          </p:cNvSpPr>
          <p:nvPr>
            <p:ph sz="quarter" idx="2"/>
          </p:nvPr>
        </p:nvSpPr>
        <p:spPr>
          <a:xfrm>
            <a:off x="4648200" y="1600200"/>
            <a:ext cx="4038600" cy="2185988"/>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Content Placeholder 4"/>
          <p:cNvSpPr>
            <a:spLocks noGrp="1"/>
          </p:cNvSpPr>
          <p:nvPr>
            <p:ph sz="quarter" idx="3"/>
          </p:nvPr>
        </p:nvSpPr>
        <p:spPr>
          <a:xfrm>
            <a:off x="457200" y="3938590"/>
            <a:ext cx="4038600" cy="2187575"/>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6" name="Content Placeholder 5"/>
          <p:cNvSpPr>
            <a:spLocks noGrp="1"/>
          </p:cNvSpPr>
          <p:nvPr>
            <p:ph sz="quarter" idx="4"/>
          </p:nvPr>
        </p:nvSpPr>
        <p:spPr>
          <a:xfrm>
            <a:off x="4648200" y="3938590"/>
            <a:ext cx="4038600" cy="2187575"/>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atin typeface="Times New Roman" pitchFamily="-110" charset="0"/>
              </a:defRPr>
            </a:lvl1pPr>
          </a:lstStyle>
          <a:p>
            <a:pPr algn="l">
              <a:defRPr/>
            </a:pPr>
            <a:endParaRPr lang="en-US" sz="3600">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D6ECFF"/>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CC7EB645-CDCF-0441-97EA-DB31F8F65D51}"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97554769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chor="b"/>
          <a:lstStyle>
            <a:lvl1pPr>
              <a:defRPr sz="5400"/>
            </a:lvl1pPr>
          </a:lstStyle>
          <a:p>
            <a:r>
              <a:rPr lang="pt-PT"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pt-PT"/>
          </a:p>
        </p:txBody>
      </p:sp>
      <p:sp>
        <p:nvSpPr>
          <p:cNvPr id="5" name="Footer Placeholder 4"/>
          <p:cNvSpPr>
            <a:spLocks noGrp="1"/>
          </p:cNvSpPr>
          <p:nvPr>
            <p:ph type="ftr" sz="quarter" idx="11"/>
          </p:nvPr>
        </p:nvSpPr>
        <p:spPr/>
        <p:txBody>
          <a:body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p>
            <a:pPr>
              <a:defRPr/>
            </a:pPr>
            <a:fld id="{46A47273-E531-1C44-86B4-A87D8592B7D1}" type="slidenum">
              <a:rPr lang="en-US" smtClean="0">
                <a:solidFill>
                  <a:srgbClr val="D6ECFF"/>
                </a:solidFill>
              </a:rPr>
              <a:pPr>
                <a:defRPr/>
              </a:pPr>
              <a:t>‹nº›</a:t>
            </a:fld>
            <a:endParaRPr lang="en-US">
              <a:solidFill>
                <a:srgbClr val="D6ECFF"/>
              </a:solidFill>
            </a:endParaRPr>
          </a:p>
        </p:txBody>
      </p:sp>
      <p:pic>
        <p:nvPicPr>
          <p:cNvPr id="7" name="Picture 10" descr="D:\SCANNERS\Logotipos\UCLOGOMED.gif"/>
          <p:cNvPicPr>
            <a:picLocks noChangeAspect="1" noChangeArrowheads="1"/>
          </p:cNvPicPr>
          <p:nvPr userDrawn="1"/>
        </p:nvPicPr>
        <p:blipFill>
          <a:blip r:embed="rId2"/>
          <a:srcRect/>
          <a:stretch>
            <a:fillRect/>
          </a:stretch>
        </p:blipFill>
        <p:spPr bwMode="auto">
          <a:xfrm>
            <a:off x="8428980" y="0"/>
            <a:ext cx="715020" cy="990600"/>
          </a:xfrm>
          <a:prstGeom prst="rect">
            <a:avLst/>
          </a:prstGeom>
          <a:noFill/>
          <a:ln w="9525">
            <a:noFill/>
            <a:miter lim="800000"/>
            <a:headEnd/>
            <a:tailEnd/>
          </a:ln>
        </p:spPr>
      </p:pic>
      <p:pic>
        <p:nvPicPr>
          <p:cNvPr id="8" name="Picture 7" descr="ecr2009.jpg"/>
          <p:cNvPicPr>
            <a:picLocks noChangeAspect="1"/>
          </p:cNvPicPr>
          <p:nvPr userDrawn="1"/>
        </p:nvPicPr>
        <p:blipFill>
          <a:blip r:embed="rId3"/>
          <a:stretch>
            <a:fillRect/>
          </a:stretch>
        </p:blipFill>
        <p:spPr>
          <a:xfrm>
            <a:off x="0" y="1"/>
            <a:ext cx="762000" cy="950720"/>
          </a:xfrm>
          <a:prstGeom prst="rect">
            <a:avLst/>
          </a:prstGeom>
        </p:spPr>
      </p:pic>
    </p:spTree>
  </p:cSld>
  <p:clrMapOvr>
    <a:masterClrMapping/>
  </p:clrMapOvr>
  <p:transition>
    <p:wipe dir="r"/>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dirty="0"/>
          </a:p>
        </p:txBody>
      </p:sp>
      <p:sp>
        <p:nvSpPr>
          <p:cNvPr id="3" name="Content Placeholder 2"/>
          <p:cNvSpPr>
            <a:spLocks noGrp="1"/>
          </p:cNvSpPr>
          <p:nvPr>
            <p:ph idx="1"/>
          </p:nvPr>
        </p:nvSpPr>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dirty="0"/>
          </a:p>
        </p:txBody>
      </p:sp>
      <p:sp>
        <p:nvSpPr>
          <p:cNvPr id="4" name="Date Placeholder 3"/>
          <p:cNvSpPr>
            <a:spLocks noGrp="1"/>
          </p:cNvSpPr>
          <p:nvPr>
            <p:ph type="dt" sz="half" idx="10"/>
          </p:nvPr>
        </p:nvSpPr>
        <p:spPr/>
        <p:txBody>
          <a:bodyPr/>
          <a:lstStyle/>
          <a:p>
            <a:pPr algn="l">
              <a:defRPr/>
            </a:pPr>
            <a:r>
              <a:rPr lang="pt-PT" sz="3600" smtClean="0">
                <a:solidFill>
                  <a:srgbClr val="000000"/>
                </a:solidFill>
              </a:rPr>
              <a:t>6</a:t>
            </a:r>
            <a:endParaRPr lang="en-US" sz="3600">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p>
            <a:pPr>
              <a:defRPr/>
            </a:pPr>
            <a:fld id="{25828964-DA87-3E4F-8C60-462CFAF697D5}" type="slidenum">
              <a:rPr lang="en-US" smtClean="0">
                <a:solidFill>
                  <a:srgbClr val="D6ECFF"/>
                </a:solidFill>
              </a:rPr>
              <a:pPr>
                <a:defRPr/>
              </a:pPr>
              <a:t>‹nº›</a:t>
            </a:fld>
            <a:endParaRPr lang="en-US">
              <a:solidFill>
                <a:srgbClr val="D6ECFF"/>
              </a:solidFill>
            </a:endParaRPr>
          </a:p>
        </p:txBody>
      </p:sp>
    </p:spTree>
  </p:cSld>
  <p:clrMapOvr>
    <a:masterClrMapping/>
  </p:clrMapOvr>
  <p:transition>
    <p:wipe dir="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pt-PT"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Click to edit Master text styles</a:t>
            </a:r>
          </a:p>
        </p:txBody>
      </p:sp>
      <p:sp>
        <p:nvSpPr>
          <p:cNvPr id="4" name="Date Placeholder 3"/>
          <p:cNvSpPr>
            <a:spLocks noGrp="1"/>
          </p:cNvSpPr>
          <p:nvPr>
            <p:ph type="dt" sz="half" idx="10"/>
          </p:nvPr>
        </p:nvSpPr>
        <p:spPr/>
        <p:txBody>
          <a:bodyPr/>
          <a:lstStyle/>
          <a:p>
            <a:pPr>
              <a:defRPr/>
            </a:pPr>
            <a:endParaRPr lang="pt-PT"/>
          </a:p>
        </p:txBody>
      </p:sp>
      <p:sp>
        <p:nvSpPr>
          <p:cNvPr id="5" name="Footer Placeholder 4"/>
          <p:cNvSpPr>
            <a:spLocks noGrp="1"/>
          </p:cNvSpPr>
          <p:nvPr>
            <p:ph type="ftr" sz="quarter" idx="11"/>
          </p:nvPr>
        </p:nvSpPr>
        <p:spPr/>
        <p:txBody>
          <a:body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p>
            <a:pPr>
              <a:defRPr/>
            </a:pPr>
            <a:fld id="{6F61CFE4-92AC-0945-B9EE-252F2EFA2CD9}" type="slidenum">
              <a:rPr lang="en-US" smtClean="0">
                <a:solidFill>
                  <a:srgbClr val="D6ECFF"/>
                </a:solidFill>
              </a:rPr>
              <a:pPr>
                <a:defRPr/>
              </a:pPr>
              <a:t>‹nº›</a:t>
            </a:fld>
            <a:endParaRPr lang="en-US">
              <a:solidFill>
                <a:srgbClr val="D6ECFF"/>
              </a:solidFill>
            </a:endParaRPr>
          </a:p>
        </p:txBody>
      </p:sp>
    </p:spTree>
  </p:cSld>
  <p:clrMapOvr>
    <a:masterClrMapping/>
  </p:clrMapOvr>
  <p:transition>
    <p:wipe dir="r"/>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Date Placeholder 4"/>
          <p:cNvSpPr>
            <a:spLocks noGrp="1"/>
          </p:cNvSpPr>
          <p:nvPr>
            <p:ph type="dt" sz="half" idx="10"/>
          </p:nvPr>
        </p:nvSpPr>
        <p:spPr/>
        <p:txBody>
          <a:bodyPr/>
          <a:lstStyle/>
          <a:p>
            <a:pPr>
              <a:defRPr/>
            </a:pPr>
            <a:endParaRPr lang="pt-PT"/>
          </a:p>
        </p:txBody>
      </p:sp>
      <p:sp>
        <p:nvSpPr>
          <p:cNvPr id="6" name="Footer Placeholder 5"/>
          <p:cNvSpPr>
            <a:spLocks noGrp="1"/>
          </p:cNvSpPr>
          <p:nvPr>
            <p:ph type="ftr" sz="quarter" idx="11"/>
          </p:nvPr>
        </p:nvSpPr>
        <p:spPr/>
        <p:txBody>
          <a:bodyPr/>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p>
            <a:pPr>
              <a:defRPr/>
            </a:pPr>
            <a:fld id="{FCEE6326-755B-E14B-8EBB-5B1AB35ABE23}" type="slidenum">
              <a:rPr lang="en-US" smtClean="0">
                <a:solidFill>
                  <a:srgbClr val="D6ECFF"/>
                </a:solidFill>
              </a:rPr>
              <a:pPr>
                <a:defRPr/>
              </a:pPr>
              <a:t>‹nº›</a:t>
            </a:fld>
            <a:endParaRPr lang="en-US">
              <a:solidFill>
                <a:srgbClr val="D6ECFF"/>
              </a:solidFill>
            </a:endParaRPr>
          </a:p>
        </p:txBody>
      </p:sp>
    </p:spTree>
  </p:cSld>
  <p:clrMapOvr>
    <a:masterClrMapping/>
  </p:clrMapOvr>
  <p:transition>
    <p:wipe dir="r"/>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7" name="Date Placeholder 6"/>
          <p:cNvSpPr>
            <a:spLocks noGrp="1"/>
          </p:cNvSpPr>
          <p:nvPr>
            <p:ph type="dt" sz="half" idx="10"/>
          </p:nvPr>
        </p:nvSpPr>
        <p:spPr/>
        <p:txBody>
          <a:bodyPr/>
          <a:lstStyle/>
          <a:p>
            <a:pPr>
              <a:defRPr/>
            </a:pPr>
            <a:endParaRPr lang="pt-PT"/>
          </a:p>
        </p:txBody>
      </p:sp>
      <p:sp>
        <p:nvSpPr>
          <p:cNvPr id="8" name="Footer Placeholder 7"/>
          <p:cNvSpPr>
            <a:spLocks noGrp="1"/>
          </p:cNvSpPr>
          <p:nvPr>
            <p:ph type="ftr" sz="quarter" idx="11"/>
          </p:nvPr>
        </p:nvSpPr>
        <p:spPr/>
        <p:txBody>
          <a:bodyPr/>
          <a:lstStyle/>
          <a:p>
            <a:pPr>
              <a:defRPr/>
            </a:pPr>
            <a:endParaRPr lang="en-US">
              <a:solidFill>
                <a:srgbClr val="D6ECFF"/>
              </a:solidFill>
            </a:endParaRPr>
          </a:p>
        </p:txBody>
      </p:sp>
      <p:sp>
        <p:nvSpPr>
          <p:cNvPr id="9" name="Slide Number Placeholder 8"/>
          <p:cNvSpPr>
            <a:spLocks noGrp="1"/>
          </p:cNvSpPr>
          <p:nvPr>
            <p:ph type="sldNum" sz="quarter" idx="12"/>
          </p:nvPr>
        </p:nvSpPr>
        <p:spPr/>
        <p:txBody>
          <a:bodyPr/>
          <a:lstStyle/>
          <a:p>
            <a:pPr>
              <a:defRPr/>
            </a:pPr>
            <a:fld id="{136B9A4D-BC21-9C4F-85CE-672E1B5A1D22}" type="slidenum">
              <a:rPr lang="en-US" smtClean="0">
                <a:solidFill>
                  <a:srgbClr val="D6ECFF"/>
                </a:solidFill>
              </a:rPr>
              <a:pPr>
                <a:defRPr/>
              </a:pPr>
              <a:t>‹nº›</a:t>
            </a:fld>
            <a:endParaRPr lang="en-US">
              <a:solidFill>
                <a:srgbClr val="D6ECFF"/>
              </a:solidFill>
            </a:endParaRPr>
          </a:p>
        </p:txBody>
      </p:sp>
    </p:spTree>
  </p:cSld>
  <p:clrMapOvr>
    <a:masterClrMapping/>
  </p:clrMapOvr>
  <p:transition>
    <p:wipe dir="r"/>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pt-PT"/>
          </a:p>
        </p:txBody>
      </p:sp>
      <p:sp>
        <p:nvSpPr>
          <p:cNvPr id="4" name="Footer Placeholder 3"/>
          <p:cNvSpPr>
            <a:spLocks noGrp="1"/>
          </p:cNvSpPr>
          <p:nvPr>
            <p:ph type="ftr" sz="quarter" idx="11"/>
          </p:nvPr>
        </p:nvSpPr>
        <p:spPr/>
        <p:txBody>
          <a:bodyPr/>
          <a:lstStyle/>
          <a:p>
            <a:pPr>
              <a:defRPr/>
            </a:pPr>
            <a:endParaRPr lang="en-US">
              <a:solidFill>
                <a:srgbClr val="D6ECFF"/>
              </a:solidFill>
            </a:endParaRPr>
          </a:p>
        </p:txBody>
      </p:sp>
      <p:sp>
        <p:nvSpPr>
          <p:cNvPr id="5" name="Slide Number Placeholder 4"/>
          <p:cNvSpPr>
            <a:spLocks noGrp="1"/>
          </p:cNvSpPr>
          <p:nvPr>
            <p:ph type="sldNum" sz="quarter" idx="12"/>
          </p:nvPr>
        </p:nvSpPr>
        <p:spPr/>
        <p:txBody>
          <a:bodyPr/>
          <a:lstStyle/>
          <a:p>
            <a:pPr>
              <a:defRPr/>
            </a:pPr>
            <a:fld id="{3AEFBDD0-9AD0-874E-90AB-C06707F276F3}" type="slidenum">
              <a:rPr lang="en-US" smtClean="0">
                <a:solidFill>
                  <a:srgbClr val="D6ECFF"/>
                </a:solidFill>
              </a:rPr>
              <a:pPr>
                <a:defRPr/>
              </a:pPr>
              <a:t>‹nº›</a:t>
            </a:fld>
            <a:endParaRPr lang="en-US">
              <a:solidFill>
                <a:srgbClr val="D6ECFF"/>
              </a:solidFill>
            </a:endParaRPr>
          </a:p>
        </p:txBody>
      </p:sp>
    </p:spTree>
  </p:cSld>
  <p:clrMapOvr>
    <a:masterClrMapping/>
  </p:clrMapOvr>
  <p:transition>
    <p:wipe dir="r"/>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l">
              <a:defRPr/>
            </a:pPr>
            <a:r>
              <a:rPr lang="pt-PT" sz="3600" smtClean="0">
                <a:solidFill>
                  <a:srgbClr val="000000"/>
                </a:solidFill>
              </a:rPr>
              <a:t>6</a:t>
            </a:r>
            <a:endParaRPr lang="en-US" sz="3600">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p>
            <a:pPr>
              <a:defRPr/>
            </a:pPr>
            <a:fld id="{41482497-0AC4-0244-8EBD-377EAC2762DC}" type="slidenum">
              <a:rPr lang="en-US" smtClean="0">
                <a:solidFill>
                  <a:srgbClr val="D6ECFF"/>
                </a:solidFill>
              </a:rPr>
              <a:pPr>
                <a:defRPr/>
              </a:pPr>
              <a:t>‹nº›</a:t>
            </a:fld>
            <a:endParaRPr lang="en-US">
              <a:solidFill>
                <a:srgbClr val="D6ECFF"/>
              </a:solidFill>
            </a:endParaRPr>
          </a:p>
        </p:txBody>
      </p:sp>
    </p:spTree>
  </p:cSld>
  <p:clrMapOvr>
    <a:masterClrMapping/>
  </p:clrMapOvr>
  <p:transition>
    <p:wipe dir="r"/>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smtClean="0"/>
              <a:t>Click to edit Master title style</a:t>
            </a:r>
            <a:endParaRPr lang="en-US" dirty="0"/>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endParaRPr lang="pt-PT"/>
          </a:p>
        </p:txBody>
      </p:sp>
      <p:sp>
        <p:nvSpPr>
          <p:cNvPr id="6" name="Footer Placeholder 5"/>
          <p:cNvSpPr>
            <a:spLocks noGrp="1"/>
          </p:cNvSpPr>
          <p:nvPr>
            <p:ph type="ftr" sz="quarter" idx="11"/>
          </p:nvPr>
        </p:nvSpPr>
        <p:spPr/>
        <p:txBody>
          <a:bodyPr/>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p>
            <a:pPr>
              <a:defRPr/>
            </a:pPr>
            <a:fld id="{E545D712-864D-6D4E-886C-27BB3E88BE5E}" type="slidenum">
              <a:rPr lang="en-US" smtClean="0">
                <a:solidFill>
                  <a:srgbClr val="D6ECFF"/>
                </a:solidFill>
              </a:rPr>
              <a:pPr>
                <a:defRPr/>
              </a:pPr>
              <a:t>‹nº›</a:t>
            </a:fld>
            <a:endParaRPr lang="en-US">
              <a:solidFill>
                <a:srgbClr val="D6ECFF"/>
              </a:solidFill>
            </a:endParaRPr>
          </a:p>
        </p:txBody>
      </p:sp>
    </p:spTree>
  </p:cSld>
  <p:clrMapOvr>
    <a:masterClrMapping/>
  </p:clrMapOvr>
  <p:transition>
    <p:wipe dir="r"/>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lgn="l">
              <a:defRPr/>
            </a:pPr>
            <a:r>
              <a:rPr lang="pt-PT" sz="3600" smtClean="0">
                <a:solidFill>
                  <a:srgbClr val="000000"/>
                </a:solidFill>
              </a:rPr>
              <a:t>6</a:t>
            </a:r>
            <a:endParaRPr lang="en-US" sz="3600">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p>
            <a:pPr>
              <a:defRPr/>
            </a:pPr>
            <a:fld id="{D2958644-8529-3542-9C90-E82383180EFD}" type="slidenum">
              <a:rPr lang="en-US" smtClean="0">
                <a:solidFill>
                  <a:srgbClr val="D6ECFF"/>
                </a:solidFill>
              </a:rPr>
              <a:pPr>
                <a:defRPr/>
              </a:pPr>
              <a:t>‹nº›</a:t>
            </a:fld>
            <a:endParaRPr lang="en-US">
              <a:solidFill>
                <a:srgbClr val="D6ECFF"/>
              </a:solidFill>
            </a:endParaRPr>
          </a:p>
        </p:txBody>
      </p:sp>
    </p:spTree>
  </p:cSld>
  <p:clrMapOvr>
    <a:masterClrMapping/>
  </p:clrMapOvr>
  <p:transition>
    <p:wipe dir="r"/>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p:txBody>
          <a:bodyPr/>
          <a:lstStyle/>
          <a:p>
            <a:pPr>
              <a:defRPr/>
            </a:pPr>
            <a:endParaRPr lang="pt-PT"/>
          </a:p>
        </p:txBody>
      </p:sp>
      <p:sp>
        <p:nvSpPr>
          <p:cNvPr id="5" name="Footer Placeholder 4"/>
          <p:cNvSpPr>
            <a:spLocks noGrp="1"/>
          </p:cNvSpPr>
          <p:nvPr>
            <p:ph type="ftr" sz="quarter" idx="11"/>
          </p:nvPr>
        </p:nvSpPr>
        <p:spPr/>
        <p:txBody>
          <a:body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p>
            <a:pPr>
              <a:defRPr/>
            </a:pPr>
            <a:fld id="{28CBD264-A1FD-A54F-8320-C1C012485689}" type="slidenum">
              <a:rPr lang="en-US" smtClean="0">
                <a:solidFill>
                  <a:srgbClr val="D6ECFF"/>
                </a:solidFill>
              </a:rPr>
              <a:pPr>
                <a:defRPr/>
              </a:pPr>
              <a:t>‹nº›</a:t>
            </a:fld>
            <a:endParaRPr lang="en-US">
              <a:solidFill>
                <a:srgbClr val="D6ECFF"/>
              </a:solidFill>
            </a:endParaRPr>
          </a:p>
        </p:txBody>
      </p:sp>
    </p:spTree>
  </p:cSld>
  <p:clrMapOvr>
    <a:masterClrMapping/>
  </p:clrMapOvr>
  <p:transition>
    <p:wipe dir="r"/>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pt-PT"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ncho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dirty="0"/>
          </a:p>
        </p:txBody>
      </p:sp>
      <p:sp>
        <p:nvSpPr>
          <p:cNvPr id="4" name="Date Placeholder 3"/>
          <p:cNvSpPr>
            <a:spLocks noGrp="1"/>
          </p:cNvSpPr>
          <p:nvPr>
            <p:ph type="dt" sz="half" idx="10"/>
          </p:nvPr>
        </p:nvSpPr>
        <p:spPr/>
        <p:txBody>
          <a:bodyPr/>
          <a:lstStyle/>
          <a:p>
            <a:pPr algn="l">
              <a:defRPr/>
            </a:pPr>
            <a:r>
              <a:rPr lang="pt-PT" sz="3600" smtClean="0">
                <a:solidFill>
                  <a:srgbClr val="000000"/>
                </a:solidFill>
              </a:rPr>
              <a:t>6</a:t>
            </a:r>
            <a:endParaRPr lang="en-US" sz="3600">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p>
            <a:pPr>
              <a:defRPr/>
            </a:pPr>
            <a:fld id="{F94D6F91-6A09-4145-8E0B-BA88F8670D11}" type="slidenum">
              <a:rPr lang="en-US" smtClean="0">
                <a:solidFill>
                  <a:srgbClr val="D6ECFF"/>
                </a:solidFill>
              </a:rPr>
              <a:pPr>
                <a:defRPr/>
              </a:pPr>
              <a:t>‹nº›</a:t>
            </a:fld>
            <a:endParaRPr lang="en-US">
              <a:solidFill>
                <a:srgbClr val="D6ECFF"/>
              </a:solidFill>
            </a:endParaRPr>
          </a:p>
        </p:txBody>
      </p:sp>
    </p:spTree>
  </p:cSld>
  <p:clrMapOvr>
    <a:masterClrMapping/>
  </p:clrMapOvr>
  <p:transition>
    <p:wipe dir="r"/>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8888" y="228600"/>
            <a:ext cx="7580312" cy="1219200"/>
          </a:xfrm>
        </p:spPr>
        <p:txBody>
          <a:bodyPr/>
          <a:lstStyle/>
          <a:p>
            <a:r>
              <a:rPr lang="pt-PT" smtClean="0"/>
              <a:t>Click to edit Master title style</a:t>
            </a:r>
            <a:endParaRPr lang="pt-PT"/>
          </a:p>
        </p:txBody>
      </p:sp>
      <p:sp>
        <p:nvSpPr>
          <p:cNvPr id="3" name="Text Placeholder 2"/>
          <p:cNvSpPr>
            <a:spLocks noGrp="1"/>
          </p:cNvSpPr>
          <p:nvPr>
            <p:ph type="body" sz="half" idx="1"/>
          </p:nvPr>
        </p:nvSpPr>
        <p:spPr>
          <a:xfrm>
            <a:off x="1258888" y="1600200"/>
            <a:ext cx="3713162" cy="44958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Content Placeholder 3"/>
          <p:cNvSpPr>
            <a:spLocks noGrp="1"/>
          </p:cNvSpPr>
          <p:nvPr>
            <p:ph sz="half" idx="2"/>
          </p:nvPr>
        </p:nvSpPr>
        <p:spPr>
          <a:xfrm>
            <a:off x="5124450" y="1600200"/>
            <a:ext cx="3714750" cy="44958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Rectangle 7"/>
          <p:cNvSpPr>
            <a:spLocks noGrp="1" noChangeArrowheads="1"/>
          </p:cNvSpPr>
          <p:nvPr>
            <p:ph type="dt" sz="half" idx="10"/>
          </p:nvPr>
        </p:nvSpPr>
        <p:spPr>
          <a:ln/>
        </p:spPr>
        <p:txBody>
          <a:bodyPr/>
          <a:lstStyle>
            <a:lvl1pPr>
              <a:defRPr/>
            </a:lvl1pPr>
          </a:lstStyle>
          <a:p>
            <a:pPr>
              <a:defRPr/>
            </a:pPr>
            <a:endParaRPr lang="pt-PT"/>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D6EC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85EEB3E0-4EBE-1040-B575-461F596C6E38}" type="slidenum">
              <a:rPr lang="en-US" smtClean="0">
                <a:solidFill>
                  <a:srgbClr val="D6ECFF"/>
                </a:solidFill>
              </a:rPr>
              <a:pPr>
                <a:defRPr/>
              </a:pPr>
              <a:t>‹nº›</a:t>
            </a:fld>
            <a:endParaRPr lang="en-US">
              <a:solidFill>
                <a:srgbClr val="D6ECFF"/>
              </a:solidFill>
            </a:endParaRPr>
          </a:p>
        </p:txBody>
      </p:sp>
    </p:spTree>
  </p:cSld>
  <p:clrMapOvr>
    <a:masterClrMapping/>
  </p:clrMapOvr>
  <p:transition spd="slow"/>
  <p:hf sldNum="0"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pt-PT"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ncho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dirty="0"/>
          </a:p>
        </p:txBody>
      </p:sp>
      <p:sp>
        <p:nvSpPr>
          <p:cNvPr id="4" name="Date Placeholder 3"/>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58888" y="228600"/>
            <a:ext cx="7580312" cy="1219200"/>
          </a:xfrm>
        </p:spPr>
        <p:txBody>
          <a:bodyPr/>
          <a:lstStyle/>
          <a:p>
            <a:r>
              <a:rPr lang="pt-PT" smtClean="0"/>
              <a:t>Click to edit Master title style</a:t>
            </a:r>
            <a:endParaRPr lang="pt-PT"/>
          </a:p>
        </p:txBody>
      </p:sp>
      <p:sp>
        <p:nvSpPr>
          <p:cNvPr id="3" name="Text Placeholder 2"/>
          <p:cNvSpPr>
            <a:spLocks noGrp="1"/>
          </p:cNvSpPr>
          <p:nvPr>
            <p:ph type="body" sz="half" idx="1"/>
          </p:nvPr>
        </p:nvSpPr>
        <p:spPr>
          <a:xfrm>
            <a:off x="1258888" y="1600200"/>
            <a:ext cx="3713162" cy="44958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Content Placeholder 3"/>
          <p:cNvSpPr>
            <a:spLocks noGrp="1"/>
          </p:cNvSpPr>
          <p:nvPr>
            <p:ph sz="quarter" idx="2"/>
          </p:nvPr>
        </p:nvSpPr>
        <p:spPr>
          <a:xfrm>
            <a:off x="5124450" y="1600200"/>
            <a:ext cx="3714750"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Content Placeholder 4"/>
          <p:cNvSpPr>
            <a:spLocks noGrp="1"/>
          </p:cNvSpPr>
          <p:nvPr>
            <p:ph sz="quarter" idx="3"/>
          </p:nvPr>
        </p:nvSpPr>
        <p:spPr>
          <a:xfrm>
            <a:off x="5124450" y="3924300"/>
            <a:ext cx="3714750"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6" name="Rectangle 7"/>
          <p:cNvSpPr>
            <a:spLocks noGrp="1" noChangeArrowheads="1"/>
          </p:cNvSpPr>
          <p:nvPr>
            <p:ph type="dt" sz="half" idx="10"/>
          </p:nvPr>
        </p:nvSpPr>
        <p:spPr>
          <a:ln/>
        </p:spPr>
        <p:txBody>
          <a:bodyPr/>
          <a:lstStyle>
            <a:lvl1pPr>
              <a:defRPr/>
            </a:lvl1pPr>
          </a:lstStyle>
          <a:p>
            <a:pPr>
              <a:defRPr/>
            </a:pPr>
            <a:endParaRPr lang="pt-PT"/>
          </a:p>
        </p:txBody>
      </p:sp>
      <p:sp>
        <p:nvSpPr>
          <p:cNvPr id="7" name="Rectangle 8"/>
          <p:cNvSpPr>
            <a:spLocks noGrp="1" noChangeArrowheads="1"/>
          </p:cNvSpPr>
          <p:nvPr>
            <p:ph type="ftr" sz="quarter" idx="11"/>
          </p:nvPr>
        </p:nvSpPr>
        <p:spPr>
          <a:ln/>
        </p:spPr>
        <p:txBody>
          <a:bodyPr/>
          <a:lstStyle>
            <a:lvl1pPr>
              <a:defRPr/>
            </a:lvl1pPr>
          </a:lstStyle>
          <a:p>
            <a:pPr>
              <a:defRPr/>
            </a:pPr>
            <a:endParaRPr lang="en-US">
              <a:solidFill>
                <a:srgbClr val="D6ECFF"/>
              </a:solidFill>
            </a:endParaRPr>
          </a:p>
        </p:txBody>
      </p:sp>
      <p:sp>
        <p:nvSpPr>
          <p:cNvPr id="8" name="Rectangle 9"/>
          <p:cNvSpPr>
            <a:spLocks noGrp="1" noChangeArrowheads="1"/>
          </p:cNvSpPr>
          <p:nvPr>
            <p:ph type="sldNum" sz="quarter" idx="12"/>
          </p:nvPr>
        </p:nvSpPr>
        <p:spPr>
          <a:ln/>
        </p:spPr>
        <p:txBody>
          <a:bodyPr/>
          <a:lstStyle>
            <a:lvl1pPr>
              <a:defRPr/>
            </a:lvl1pPr>
          </a:lstStyle>
          <a:p>
            <a:pPr>
              <a:defRPr/>
            </a:pPr>
            <a:fld id="{85EEB3E0-4EBE-1040-B575-461F596C6E38}" type="slidenum">
              <a:rPr lang="en-US" smtClean="0">
                <a:solidFill>
                  <a:srgbClr val="D6ECFF"/>
                </a:solidFill>
              </a:rPr>
              <a:pPr>
                <a:defRPr/>
              </a:pPr>
              <a:t>‹nº›</a:t>
            </a:fld>
            <a:endParaRPr lang="en-US">
              <a:solidFill>
                <a:srgbClr val="D6ECFF"/>
              </a:solidFill>
            </a:endParaRPr>
          </a:p>
        </p:txBody>
      </p:sp>
    </p:spTree>
  </p:cSld>
  <p:clrMapOvr>
    <a:masterClrMapping/>
  </p:clrMapOvr>
  <p:transition spd="slow"/>
  <p:hf sldNum="0" hdr="0" ftr="0"/>
</p:sldLayout>
</file>

<file path=ppt/slideLayouts/slideLayout25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58888" y="228600"/>
            <a:ext cx="7580312" cy="1219200"/>
          </a:xfrm>
        </p:spPr>
        <p:txBody>
          <a:bodyPr/>
          <a:lstStyle/>
          <a:p>
            <a:r>
              <a:rPr lang="pt-PT" smtClean="0"/>
              <a:t>Click to edit Master title style</a:t>
            </a:r>
            <a:endParaRPr lang="pt-PT"/>
          </a:p>
        </p:txBody>
      </p:sp>
      <p:sp>
        <p:nvSpPr>
          <p:cNvPr id="3" name="Content Placeholder 2"/>
          <p:cNvSpPr>
            <a:spLocks noGrp="1"/>
          </p:cNvSpPr>
          <p:nvPr>
            <p:ph sz="quarter" idx="1"/>
          </p:nvPr>
        </p:nvSpPr>
        <p:spPr>
          <a:xfrm>
            <a:off x="1258888" y="1600200"/>
            <a:ext cx="3713162"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Content Placeholder 3"/>
          <p:cNvSpPr>
            <a:spLocks noGrp="1"/>
          </p:cNvSpPr>
          <p:nvPr>
            <p:ph sz="quarter" idx="2"/>
          </p:nvPr>
        </p:nvSpPr>
        <p:spPr>
          <a:xfrm>
            <a:off x="5124450" y="1600200"/>
            <a:ext cx="3714750"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Content Placeholder 4"/>
          <p:cNvSpPr>
            <a:spLocks noGrp="1"/>
          </p:cNvSpPr>
          <p:nvPr>
            <p:ph sz="quarter" idx="3"/>
          </p:nvPr>
        </p:nvSpPr>
        <p:spPr>
          <a:xfrm>
            <a:off x="1258888" y="3924300"/>
            <a:ext cx="3713162"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6" name="Content Placeholder 5"/>
          <p:cNvSpPr>
            <a:spLocks noGrp="1"/>
          </p:cNvSpPr>
          <p:nvPr>
            <p:ph sz="quarter" idx="4"/>
          </p:nvPr>
        </p:nvSpPr>
        <p:spPr>
          <a:xfrm>
            <a:off x="5124450" y="3924300"/>
            <a:ext cx="3714750"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7" name="Rectangle 7"/>
          <p:cNvSpPr>
            <a:spLocks noGrp="1" noChangeArrowheads="1"/>
          </p:cNvSpPr>
          <p:nvPr>
            <p:ph type="dt" sz="half" idx="10"/>
          </p:nvPr>
        </p:nvSpPr>
        <p:spPr>
          <a:ln/>
        </p:spPr>
        <p:txBody>
          <a:bodyPr/>
          <a:lstStyle>
            <a:lvl1pPr>
              <a:defRPr/>
            </a:lvl1pPr>
          </a:lstStyle>
          <a:p>
            <a:pPr algn="l">
              <a:defRPr/>
            </a:pPr>
            <a:endParaRPr lang="en-US" sz="3600">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D6EC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CC7EB645-CDCF-0441-97EA-DB31F8F65D51}" type="slidenum">
              <a:rPr lang="en-US" smtClean="0">
                <a:solidFill>
                  <a:srgbClr val="D6ECFF"/>
                </a:solidFill>
              </a:rPr>
              <a:pPr>
                <a:defRPr/>
              </a:pPr>
              <a:t>‹nº›</a:t>
            </a:fld>
            <a:endParaRPr lang="en-US">
              <a:solidFill>
                <a:srgbClr val="D6ECFF"/>
              </a:solidFill>
            </a:endParaRPr>
          </a:p>
        </p:txBody>
      </p:sp>
    </p:spTree>
  </p:cSld>
  <p:clrMapOvr>
    <a:masterClrMapping/>
  </p:clrMapOvr>
  <p:transition spd="slow"/>
</p:sldLayout>
</file>

<file path=ppt/slideLayouts/slideLayout252.xml><?xml version="1.0" encoding="utf-8"?>
<p:sldLayout xmlns:a="http://schemas.openxmlformats.org/drawingml/2006/main" xmlns:r="http://schemas.openxmlformats.org/officeDocument/2006/relationships" xmlns:p="http://schemas.openxmlformats.org/presentationml/2006/main"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en-US" smtClean="0"/>
              <a:t>Cliquez et modifiez le titre</a:t>
            </a:r>
            <a:endParaRPr lang="fr-FR"/>
          </a:p>
        </p:txBody>
      </p:sp>
      <p:sp>
        <p:nvSpPr>
          <p:cNvPr id="3" name="Espace réservé du texte 2"/>
          <p:cNvSpPr>
            <a:spLocks noGrp="1"/>
          </p:cNvSpPr>
          <p:nvPr>
            <p:ph type="body" sz="half" idx="1"/>
          </p:nvPr>
        </p:nvSpPr>
        <p:spPr>
          <a:xfrm>
            <a:off x="457200" y="1600202"/>
            <a:ext cx="4038600" cy="4525963"/>
          </a:xfrm>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e l'image de la bibliothèque 3"/>
          <p:cNvSpPr>
            <a:spLocks noGrp="1"/>
          </p:cNvSpPr>
          <p:nvPr>
            <p:ph type="clipArt" sz="half" idx="2"/>
          </p:nvPr>
        </p:nvSpPr>
        <p:spPr>
          <a:xfrm>
            <a:off x="4648200" y="1600202"/>
            <a:ext cx="4038600" cy="4525963"/>
          </a:xfrm>
        </p:spPr>
        <p:txBody>
          <a:bodyPr/>
          <a:lstStyle/>
          <a:p>
            <a:pPr lvl="0"/>
            <a:endParaRPr lang="fr-FR" noProof="0"/>
          </a:p>
        </p:txBody>
      </p:sp>
      <p:sp>
        <p:nvSpPr>
          <p:cNvPr id="5" name="Espace réservé de la date 3"/>
          <p:cNvSpPr>
            <a:spLocks noGrp="1"/>
          </p:cNvSpPr>
          <p:nvPr>
            <p:ph type="dt" sz="half" idx="10"/>
          </p:nvPr>
        </p:nvSpPr>
        <p:spPr>
          <a:xfrm>
            <a:off x="457200" y="6356352"/>
            <a:ext cx="2133600" cy="365125"/>
          </a:xfrm>
          <a:prstGeom prst="rect">
            <a:avLst/>
          </a:prstGeom>
        </p:spPr>
        <p:txBody>
          <a:bodyPr/>
          <a:lstStyle>
            <a:lvl1pPr>
              <a:defRPr/>
            </a:lvl1pPr>
          </a:lstStyle>
          <a:p>
            <a:pPr>
              <a:defRPr/>
            </a:pPr>
            <a:fld id="{B7EEA829-595A-E547-BD8F-2546A2A1757B}" type="datetimeFigureOut">
              <a:rPr lang="fr-FR"/>
              <a:pPr>
                <a:defRPr/>
              </a:pPr>
              <a:t>12/09/2015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FDDAB2E-EEF7-E240-A55A-1433F7AFC1B0}" type="slidenum">
              <a:rPr lang="fr-FR"/>
              <a:pPr>
                <a:defRPr/>
              </a:pPr>
              <a:t>‹nº›</a:t>
            </a:fld>
            <a:endParaRPr lang="fr-FR"/>
          </a:p>
        </p:txBody>
      </p:sp>
    </p:spTree>
    <p:extLst>
      <p:ext uri="{BB962C8B-B14F-4D97-AF65-F5344CB8AC3E}">
        <p14:creationId xmlns:p14="http://schemas.microsoft.com/office/powerpoint/2010/main" val="228866637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7"/>
            <a:ext cx="7772400" cy="1470025"/>
          </a:xfrm>
        </p:spPr>
        <p:txBody>
          <a:bodyPr/>
          <a:lstStyle/>
          <a:p>
            <a:r>
              <a:rPr lang="pt-PT" smtClean="0"/>
              <a:t>Click to edit Master title style</a:t>
            </a:r>
            <a:endParaRPr lang="en-U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lang="en-US"/>
          </a:p>
        </p:txBody>
      </p:sp>
      <p:sp>
        <p:nvSpPr>
          <p:cNvPr id="4" name="Marcador de Posição da Data 3"/>
          <p:cNvSpPr>
            <a:spLocks noGrp="1"/>
          </p:cNvSpPr>
          <p:nvPr>
            <p:ph type="dt" sz="half" idx="10"/>
          </p:nvPr>
        </p:nvSpPr>
        <p:spPr/>
        <p:txBody>
          <a:bodyPr/>
          <a:lstStyle/>
          <a:p>
            <a:endParaRPr lang="en-US">
              <a:solidFill>
                <a:prstClr val="black">
                  <a:tint val="75000"/>
                </a:prstClr>
              </a:solidFill>
              <a:latin typeface="Calibri"/>
            </a:endParaRPr>
          </a:p>
        </p:txBody>
      </p:sp>
      <p:sp>
        <p:nvSpPr>
          <p:cNvPr id="5" name="Marcador de Posição do Rodapé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320556308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Click to edit Master title style</a:t>
            </a:r>
            <a:endParaRPr lang="en-US"/>
          </a:p>
        </p:txBody>
      </p:sp>
      <p:sp>
        <p:nvSpPr>
          <p:cNvPr id="3" name="Marcador de Posição de Conteúdo 2"/>
          <p:cNvSpPr>
            <a:spLocks noGrp="1"/>
          </p:cNvSpPr>
          <p:nvPr>
            <p:ph idx="1"/>
          </p:nvPr>
        </p:nvSpPr>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Marcador de Posição da Data 3"/>
          <p:cNvSpPr>
            <a:spLocks noGrp="1"/>
          </p:cNvSpPr>
          <p:nvPr>
            <p:ph type="dt" sz="half" idx="10"/>
          </p:nvPr>
        </p:nvSpPr>
        <p:spPr/>
        <p:txBody>
          <a:bodyPr/>
          <a:lstStyle/>
          <a:p>
            <a:endParaRPr lang="en-US">
              <a:solidFill>
                <a:prstClr val="black">
                  <a:tint val="75000"/>
                </a:prstClr>
              </a:solidFill>
              <a:latin typeface="Calibri"/>
            </a:endParaRPr>
          </a:p>
        </p:txBody>
      </p:sp>
      <p:sp>
        <p:nvSpPr>
          <p:cNvPr id="5" name="Marcador de Posição do Rodapé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421615514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2"/>
            <a:ext cx="7772400" cy="1362075"/>
          </a:xfrm>
        </p:spPr>
        <p:txBody>
          <a:bodyPr anchor="t"/>
          <a:lstStyle>
            <a:lvl1pPr algn="l">
              <a:defRPr sz="4000" b="1" cap="all"/>
            </a:lvl1pPr>
          </a:lstStyle>
          <a:p>
            <a:r>
              <a:rPr lang="pt-PT" smtClean="0"/>
              <a:t>Click to edit Master title style</a:t>
            </a:r>
            <a:endParaRPr lang="en-US"/>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Click to edit Master text styles</a:t>
            </a:r>
          </a:p>
        </p:txBody>
      </p:sp>
      <p:sp>
        <p:nvSpPr>
          <p:cNvPr id="4" name="Marcador de Posição da Data 3"/>
          <p:cNvSpPr>
            <a:spLocks noGrp="1"/>
          </p:cNvSpPr>
          <p:nvPr>
            <p:ph type="dt" sz="half" idx="10"/>
          </p:nvPr>
        </p:nvSpPr>
        <p:spPr/>
        <p:txBody>
          <a:bodyPr/>
          <a:lstStyle/>
          <a:p>
            <a:endParaRPr lang="en-US">
              <a:solidFill>
                <a:prstClr val="black">
                  <a:tint val="75000"/>
                </a:prstClr>
              </a:solidFill>
              <a:latin typeface="Calibri"/>
            </a:endParaRPr>
          </a:p>
        </p:txBody>
      </p:sp>
      <p:sp>
        <p:nvSpPr>
          <p:cNvPr id="5" name="Marcador de Posição do Rodapé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300570252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Click to edit Master title style</a:t>
            </a:r>
            <a:endParaRPr lang="en-US"/>
          </a:p>
        </p:txBody>
      </p:sp>
      <p:sp>
        <p:nvSpPr>
          <p:cNvPr id="3" name="Marcador de Posição de Conteúdo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Marcador de Posição de Conteúdo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Marcador de Posição da Data 4"/>
          <p:cNvSpPr>
            <a:spLocks noGrp="1"/>
          </p:cNvSpPr>
          <p:nvPr>
            <p:ph type="dt" sz="half" idx="10"/>
          </p:nvPr>
        </p:nvSpPr>
        <p:spPr/>
        <p:txBody>
          <a:bodyPr/>
          <a:lstStyle/>
          <a:p>
            <a:endParaRPr lang="en-US">
              <a:solidFill>
                <a:prstClr val="black">
                  <a:tint val="75000"/>
                </a:prstClr>
              </a:solidFill>
              <a:latin typeface="Calibri"/>
            </a:endParaRPr>
          </a:p>
        </p:txBody>
      </p:sp>
      <p:sp>
        <p:nvSpPr>
          <p:cNvPr id="6" name="Marcador de Posição do Rodapé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Marcador de Posição do Número do Diapositivo 6"/>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428817510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smtClean="0"/>
              <a:t>Click to edit Master title style</a:t>
            </a:r>
            <a:endParaRPr lang="en-US"/>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Marcador de Posição do Tex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Marcador de Posição de Conteúd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7" name="Marcador de Posição da Data 6"/>
          <p:cNvSpPr>
            <a:spLocks noGrp="1"/>
          </p:cNvSpPr>
          <p:nvPr>
            <p:ph type="dt" sz="half" idx="10"/>
          </p:nvPr>
        </p:nvSpPr>
        <p:spPr/>
        <p:txBody>
          <a:bodyPr/>
          <a:lstStyle/>
          <a:p>
            <a:endParaRPr lang="en-US">
              <a:solidFill>
                <a:prstClr val="black">
                  <a:tint val="75000"/>
                </a:prstClr>
              </a:solidFill>
              <a:latin typeface="Calibri"/>
            </a:endParaRPr>
          </a:p>
        </p:txBody>
      </p:sp>
      <p:sp>
        <p:nvSpPr>
          <p:cNvPr id="8" name="Marcador de Posição do Rodapé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Marcador de Posição do Número do Diapositivo 8"/>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125450770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Click to edit Master title style</a:t>
            </a:r>
            <a:endParaRPr lang="en-US"/>
          </a:p>
        </p:txBody>
      </p:sp>
      <p:sp>
        <p:nvSpPr>
          <p:cNvPr id="3" name="Marcador de Posição da Data 2"/>
          <p:cNvSpPr>
            <a:spLocks noGrp="1"/>
          </p:cNvSpPr>
          <p:nvPr>
            <p:ph type="dt" sz="half" idx="10"/>
          </p:nvPr>
        </p:nvSpPr>
        <p:spPr/>
        <p:txBody>
          <a:bodyPr/>
          <a:lstStyle/>
          <a:p>
            <a:endParaRPr lang="en-US">
              <a:solidFill>
                <a:prstClr val="black">
                  <a:tint val="75000"/>
                </a:prstClr>
              </a:solidFill>
              <a:latin typeface="Calibri"/>
            </a:endParaRPr>
          </a:p>
        </p:txBody>
      </p:sp>
      <p:sp>
        <p:nvSpPr>
          <p:cNvPr id="4" name="Marcador de Posição do Rodapé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Marcador de Posição do Número do Diapositivo 4"/>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91350663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endParaRPr lang="en-US">
              <a:solidFill>
                <a:prstClr val="black">
                  <a:tint val="75000"/>
                </a:prstClr>
              </a:solidFill>
              <a:latin typeface="Calibri"/>
            </a:endParaRPr>
          </a:p>
        </p:txBody>
      </p:sp>
      <p:sp>
        <p:nvSpPr>
          <p:cNvPr id="3" name="Marcador de Posição do Rodapé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Marcador de Posição do Número do Diapositivo 3"/>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849420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8888" y="228600"/>
            <a:ext cx="7580312" cy="1219200"/>
          </a:xfrm>
        </p:spPr>
        <p:txBody>
          <a:bodyPr/>
          <a:lstStyle/>
          <a:p>
            <a:r>
              <a:rPr lang="pt-PT" smtClean="0"/>
              <a:t>Click to edit Master title style</a:t>
            </a:r>
            <a:endParaRPr lang="pt-PT"/>
          </a:p>
        </p:txBody>
      </p:sp>
      <p:sp>
        <p:nvSpPr>
          <p:cNvPr id="3" name="Text Placeholder 2"/>
          <p:cNvSpPr>
            <a:spLocks noGrp="1"/>
          </p:cNvSpPr>
          <p:nvPr>
            <p:ph type="body" sz="half" idx="1"/>
          </p:nvPr>
        </p:nvSpPr>
        <p:spPr>
          <a:xfrm>
            <a:off x="1258888" y="1600200"/>
            <a:ext cx="3713162" cy="44958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Content Placeholder 3"/>
          <p:cNvSpPr>
            <a:spLocks noGrp="1"/>
          </p:cNvSpPr>
          <p:nvPr>
            <p:ph sz="half" idx="2"/>
          </p:nvPr>
        </p:nvSpPr>
        <p:spPr>
          <a:xfrm>
            <a:off x="5124450" y="1600200"/>
            <a:ext cx="3714750" cy="44958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Rectangle 7"/>
          <p:cNvSpPr>
            <a:spLocks noGrp="1" noChangeArrowheads="1"/>
          </p:cNvSpPr>
          <p:nvPr>
            <p:ph type="dt" sz="half" idx="10"/>
          </p:nvPr>
        </p:nvSpPr>
        <p:spPr>
          <a:ln/>
        </p:spPr>
        <p:txBody>
          <a:bodyPr/>
          <a:lstStyle>
            <a:lvl1pPr>
              <a:defRPr/>
            </a:lvl1pPr>
          </a:lstStyle>
          <a:p>
            <a:pPr>
              <a:defRPr/>
            </a:pPr>
            <a:fld id="{AFFAC2E5-E678-B547-8810-C9A8CE5B0563}" type="datetimeFigureOut">
              <a:rPr lang="fr-FR" smtClean="0"/>
              <a:pPr>
                <a:defRPr/>
              </a:pPr>
              <a:t>12/09/2015</a:t>
            </a:fld>
            <a:endParaRPr lang="fr-FR"/>
          </a:p>
        </p:txBody>
      </p:sp>
      <p:sp>
        <p:nvSpPr>
          <p:cNvPr id="6" name="Rectangle 8"/>
          <p:cNvSpPr>
            <a:spLocks noGrp="1" noChangeArrowheads="1"/>
          </p:cNvSpPr>
          <p:nvPr>
            <p:ph type="ftr" sz="quarter" idx="11"/>
          </p:nvPr>
        </p:nvSpPr>
        <p:spPr>
          <a:ln/>
        </p:spPr>
        <p:txBody>
          <a:bodyPr/>
          <a:lstStyle>
            <a:lvl1pPr>
              <a:defRPr/>
            </a:lvl1pPr>
          </a:lstStyle>
          <a:p>
            <a:pPr>
              <a:defRPr/>
            </a:pPr>
            <a:endParaRPr lang="fr-FR"/>
          </a:p>
        </p:txBody>
      </p:sp>
      <p:sp>
        <p:nvSpPr>
          <p:cNvPr id="7" name="Rectangle 9"/>
          <p:cNvSpPr>
            <a:spLocks noGrp="1" noChangeArrowheads="1"/>
          </p:cNvSpPr>
          <p:nvPr>
            <p:ph type="sldNum" sz="quarter" idx="12"/>
          </p:nvPr>
        </p:nvSpPr>
        <p:spPr>
          <a:ln/>
        </p:spPr>
        <p:txBody>
          <a:bodyPr/>
          <a:lstStyle>
            <a:lvl1pPr>
              <a:defRPr/>
            </a:lvl1pPr>
          </a:lstStyle>
          <a:p>
            <a:pPr>
              <a:defRPr/>
            </a:pPr>
            <a:fld id="{620094E1-47D5-5F43-BA2A-55EF3BF53901}" type="slidenum">
              <a:rPr lang="fr-FR" smtClean="0"/>
              <a:pPr>
                <a:defRPr/>
              </a:pPr>
              <a:t>‹nº›</a:t>
            </a:fld>
            <a:endParaRPr lang="fr-FR"/>
          </a:p>
        </p:txBody>
      </p:sp>
    </p:spTree>
  </p:cSld>
  <p:clrMapOvr>
    <a:masterClrMapping/>
  </p:clrMapOvr>
  <p:transition spd="slow"/>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smtClean="0"/>
              <a:t>Click to edit Master title style</a:t>
            </a:r>
            <a:endParaRPr lang="en-US"/>
          </a:p>
        </p:txBody>
      </p:sp>
      <p:sp>
        <p:nvSpPr>
          <p:cNvPr id="3" name="Marcador de Posição de Conteúdo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Marcador de Posição do Texto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Marcador de Posição da Data 4"/>
          <p:cNvSpPr>
            <a:spLocks noGrp="1"/>
          </p:cNvSpPr>
          <p:nvPr>
            <p:ph type="dt" sz="half" idx="10"/>
          </p:nvPr>
        </p:nvSpPr>
        <p:spPr/>
        <p:txBody>
          <a:bodyPr/>
          <a:lstStyle/>
          <a:p>
            <a:endParaRPr lang="en-US">
              <a:solidFill>
                <a:prstClr val="black">
                  <a:tint val="75000"/>
                </a:prstClr>
              </a:solidFill>
              <a:latin typeface="Calibri"/>
            </a:endParaRPr>
          </a:p>
        </p:txBody>
      </p:sp>
      <p:sp>
        <p:nvSpPr>
          <p:cNvPr id="6" name="Marcador de Posição do Rodapé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Marcador de Posição do Número do Diapositivo 6"/>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21739317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smtClean="0"/>
              <a:t>Click to edit Master title style</a:t>
            </a:r>
            <a:endParaRPr lang="en-US"/>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lang="en-US"/>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Marcador de Posição da Data 4"/>
          <p:cNvSpPr>
            <a:spLocks noGrp="1"/>
          </p:cNvSpPr>
          <p:nvPr>
            <p:ph type="dt" sz="half" idx="10"/>
          </p:nvPr>
        </p:nvSpPr>
        <p:spPr/>
        <p:txBody>
          <a:bodyPr/>
          <a:lstStyle/>
          <a:p>
            <a:endParaRPr lang="en-US">
              <a:solidFill>
                <a:prstClr val="black">
                  <a:tint val="75000"/>
                </a:prstClr>
              </a:solidFill>
              <a:latin typeface="Calibri"/>
            </a:endParaRPr>
          </a:p>
        </p:txBody>
      </p:sp>
      <p:sp>
        <p:nvSpPr>
          <p:cNvPr id="6" name="Marcador de Posição do Rodapé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Marcador de Posição do Número do Diapositivo 6"/>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86727359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Click to edit Master title style</a:t>
            </a:r>
            <a:endParaRPr lang="en-US"/>
          </a:p>
        </p:txBody>
      </p:sp>
      <p:sp>
        <p:nvSpPr>
          <p:cNvPr id="3" name="Marcador de Posição de Texto Vertical 2"/>
          <p:cNvSpPr>
            <a:spLocks noGrp="1"/>
          </p:cNvSpPr>
          <p:nvPr>
            <p:ph type="body" orient="vert" idx="1"/>
          </p:nvPr>
        </p:nvSpPr>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Marcador de Posição da Data 3"/>
          <p:cNvSpPr>
            <a:spLocks noGrp="1"/>
          </p:cNvSpPr>
          <p:nvPr>
            <p:ph type="dt" sz="half" idx="10"/>
          </p:nvPr>
        </p:nvSpPr>
        <p:spPr/>
        <p:txBody>
          <a:bodyPr/>
          <a:lstStyle/>
          <a:p>
            <a:endParaRPr lang="en-US">
              <a:solidFill>
                <a:prstClr val="black">
                  <a:tint val="75000"/>
                </a:prstClr>
              </a:solidFill>
              <a:latin typeface="Calibri"/>
            </a:endParaRPr>
          </a:p>
        </p:txBody>
      </p:sp>
      <p:sp>
        <p:nvSpPr>
          <p:cNvPr id="5" name="Marcador de Posição do Rodapé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121528427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0"/>
            <a:ext cx="2057400" cy="5851525"/>
          </a:xfrm>
        </p:spPr>
        <p:txBody>
          <a:bodyPr vert="eaVert"/>
          <a:lstStyle/>
          <a:p>
            <a:r>
              <a:rPr lang="pt-PT" smtClean="0"/>
              <a:t>Click to edit Master title style</a:t>
            </a:r>
            <a:endParaRPr lang="en-US"/>
          </a:p>
        </p:txBody>
      </p:sp>
      <p:sp>
        <p:nvSpPr>
          <p:cNvPr id="3" name="Marcador de Posição de Texto Vertical 2"/>
          <p:cNvSpPr>
            <a:spLocks noGrp="1"/>
          </p:cNvSpPr>
          <p:nvPr>
            <p:ph type="body" orient="vert" idx="1"/>
          </p:nvPr>
        </p:nvSpPr>
        <p:spPr>
          <a:xfrm>
            <a:off x="457200" y="274640"/>
            <a:ext cx="6019800" cy="5851525"/>
          </a:xfr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Marcador de Posição da Data 3"/>
          <p:cNvSpPr>
            <a:spLocks noGrp="1"/>
          </p:cNvSpPr>
          <p:nvPr>
            <p:ph type="dt" sz="half" idx="10"/>
          </p:nvPr>
        </p:nvSpPr>
        <p:spPr/>
        <p:txBody>
          <a:bodyPr/>
          <a:lstStyle/>
          <a:p>
            <a:endParaRPr lang="en-US">
              <a:solidFill>
                <a:prstClr val="black">
                  <a:tint val="75000"/>
                </a:prstClr>
              </a:solidFill>
              <a:latin typeface="Calibri"/>
            </a:endParaRPr>
          </a:p>
        </p:txBody>
      </p:sp>
      <p:sp>
        <p:nvSpPr>
          <p:cNvPr id="5" name="Marcador de Posição do Rodapé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268162875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646113" y="1447800"/>
            <a:ext cx="7851775" cy="3200400"/>
          </a:xfrm>
          <a:prstGeom prst="rect">
            <a:avLst/>
          </a:prstGeom>
          <a:noFill/>
        </p:spPr>
        <p:style>
          <a:lnRef idx="1">
            <a:schemeClr val="dk1"/>
          </a:lnRef>
          <a:fillRef idx="3">
            <a:schemeClr val="dk1"/>
          </a:fillRef>
          <a:effectRef idx="2">
            <a:schemeClr val="dk1"/>
          </a:effectRef>
          <a:fontRef idx="minor">
            <a:schemeClr val="lt1"/>
          </a:fontRef>
        </p:style>
        <p:txBody>
          <a:bodyPr rtlCol="0" anchor="ctr"/>
          <a:lstStyle/>
          <a:p>
            <a:endParaRPr sz="1800">
              <a:solidFill>
                <a:prstClr val="white"/>
              </a:solidFill>
              <a:latin typeface="Corbel"/>
            </a:endParaRPr>
          </a:p>
        </p:txBody>
      </p:sp>
      <p:sp>
        <p:nvSpPr>
          <p:cNvPr id="2" name="Title 1"/>
          <p:cNvSpPr>
            <a:spLocks noGrp="1"/>
          </p:cNvSpPr>
          <p:nvPr>
            <p:ph type="ctrTitle"/>
          </p:nvPr>
        </p:nvSpPr>
        <p:spPr>
          <a:xfrm>
            <a:off x="658814" y="1537449"/>
            <a:ext cx="7826281" cy="1627093"/>
          </a:xfrm>
        </p:spPr>
        <p:txBody>
          <a:bodyPr vert="horz" lIns="91440" tIns="45720" rIns="91440" bIns="45720" rtlCol="0" anchor="b" anchorCtr="0">
            <a:noAutofit/>
          </a:bodyPr>
          <a:lstStyle>
            <a:lvl1pPr algn="ctr" defTabSz="914400" rtl="0" eaLnBrk="1" latinLnBrk="0" hangingPunct="1">
              <a:spcBef>
                <a:spcPct val="0"/>
              </a:spcBef>
              <a:buNone/>
              <a:defRPr sz="5400" kern="1200">
                <a:gradFill>
                  <a:gsLst>
                    <a:gs pos="0">
                      <a:schemeClr val="tx1">
                        <a:lumMod val="85000"/>
                      </a:schemeClr>
                    </a:gs>
                    <a:gs pos="100000">
                      <a:schemeClr val="tx1"/>
                    </a:gs>
                  </a:gsLst>
                  <a:lin ang="16200000" scaled="1"/>
                </a:gradFill>
                <a:latin typeface="+mj-lt"/>
                <a:ea typeface="+mj-ea"/>
                <a:cs typeface="+mj-cs"/>
              </a:defRPr>
            </a:lvl1pPr>
          </a:lstStyle>
          <a:p>
            <a:r>
              <a:rPr lang="pt-PT" smtClean="0"/>
              <a:t>Click to edit Master title style</a:t>
            </a:r>
            <a:endParaRPr/>
          </a:p>
        </p:txBody>
      </p:sp>
      <p:sp>
        <p:nvSpPr>
          <p:cNvPr id="3" name="Subtitle 2"/>
          <p:cNvSpPr>
            <a:spLocks noGrp="1"/>
          </p:cNvSpPr>
          <p:nvPr>
            <p:ph type="subTitle" idx="1"/>
          </p:nvPr>
        </p:nvSpPr>
        <p:spPr>
          <a:xfrm>
            <a:off x="658814" y="3218331"/>
            <a:ext cx="7826281" cy="860611"/>
          </a:xfrm>
        </p:spPr>
        <p:txBody>
          <a:bodyPr vert="horz" lIns="91440" tIns="45720" rIns="91440" bIns="45720" rtlCol="0">
            <a:normAutofit/>
          </a:bodyPr>
          <a:lstStyle>
            <a:lvl1pPr marL="0" indent="0" algn="ctr" defTabSz="914400" rtl="0" eaLnBrk="1" latinLnBrk="0" hangingPunct="1">
              <a:lnSpc>
                <a:spcPct val="100000"/>
              </a:lnSpc>
              <a:spcBef>
                <a:spcPts val="300"/>
              </a:spcBef>
              <a:buFont typeface="Wingdings 2" pitchFamily="18" charset="2"/>
              <a:buNone/>
              <a:defRPr sz="1800" kern="1200">
                <a:gradFill>
                  <a:gsLst>
                    <a:gs pos="0">
                      <a:schemeClr val="tx1">
                        <a:lumMod val="85000"/>
                      </a:schemeClr>
                    </a:gs>
                    <a:gs pos="100000">
                      <a:schemeClr val="tx1"/>
                    </a:gs>
                  </a:gsLst>
                  <a:lin ang="16200000" scaled="1"/>
                </a:gra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fld id="{16292582-9FC8-4B1B-8456-B27CC842DEE2}" type="slidenum">
              <a:rPr>
                <a:solidFill>
                  <a:prstClr val="white">
                    <a:lumMod val="75000"/>
                  </a:prstClr>
                </a:solidFill>
              </a:rPr>
              <a:pPr/>
              <a:t>‹nº›</a:t>
            </a:fld>
            <a:endParaRPr>
              <a:solidFill>
                <a:prstClr val="white">
                  <a:lumMod val="75000"/>
                </a:prstClr>
              </a:solidFill>
            </a:endParaRPr>
          </a:p>
        </p:txBody>
      </p:sp>
    </p:spTree>
    <p:extLst>
      <p:ext uri="{BB962C8B-B14F-4D97-AF65-F5344CB8AC3E}">
        <p14:creationId xmlns:p14="http://schemas.microsoft.com/office/powerpoint/2010/main" val="1224646556"/>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9" name="Freeform 18"/>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20" name="Freeform 1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538818142"/>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371726" y="381000"/>
            <a:ext cx="4400550" cy="3048000"/>
          </a:xfrm>
          <a:noFill/>
          <a:ln w="44450">
            <a:solidFill>
              <a:schemeClr val="bg1"/>
            </a:solidFill>
            <a:miter lim="800000"/>
          </a:ln>
        </p:spPr>
        <p:style>
          <a:lnRef idx="1">
            <a:schemeClr val="dk1"/>
          </a:lnRef>
          <a:fillRef idx="3">
            <a:schemeClr val="dk1"/>
          </a:fillRef>
          <a:effectRef idx="2">
            <a:schemeClr val="dk1"/>
          </a:effectRef>
          <a:fontRef idx="none"/>
        </p:style>
        <p:txBody>
          <a:bodyPr>
            <a:normAutofit/>
          </a:bodyPr>
          <a:lstStyle>
            <a:lvl1pPr>
              <a:buNone/>
              <a:defRPr sz="2000"/>
            </a:lvl1pPr>
          </a:lstStyle>
          <a:p>
            <a:r>
              <a:rPr lang="pt-PT" smtClean="0"/>
              <a:t>Drag picture to placeholder or click icon to add</a:t>
            </a:r>
            <a:endParaRPr/>
          </a:p>
        </p:txBody>
      </p:sp>
      <p:sp>
        <p:nvSpPr>
          <p:cNvPr id="2" name="Title 1"/>
          <p:cNvSpPr>
            <a:spLocks noGrp="1"/>
          </p:cNvSpPr>
          <p:nvPr>
            <p:ph type="ctrTitle"/>
          </p:nvPr>
        </p:nvSpPr>
        <p:spPr>
          <a:xfrm>
            <a:off x="641350" y="4146365"/>
            <a:ext cx="7856538" cy="1470025"/>
          </a:xfrm>
        </p:spPr>
        <p:txBody>
          <a:bodyPr>
            <a:noAutofit/>
          </a:bodyPr>
          <a:lstStyle>
            <a:lvl1pPr>
              <a:defRPr sz="5400"/>
            </a:lvl1pPr>
          </a:lstStyle>
          <a:p>
            <a:r>
              <a:rPr lang="pt-PT" smtClean="0"/>
              <a:t>Click to edit Master title style</a:t>
            </a:r>
            <a:endParaRPr/>
          </a:p>
        </p:txBody>
      </p:sp>
      <p:sp>
        <p:nvSpPr>
          <p:cNvPr id="3" name="Subtitle 2"/>
          <p:cNvSpPr>
            <a:spLocks noGrp="1"/>
          </p:cNvSpPr>
          <p:nvPr>
            <p:ph type="subTitle" idx="1"/>
          </p:nvPr>
        </p:nvSpPr>
        <p:spPr>
          <a:xfrm>
            <a:off x="641350" y="5620873"/>
            <a:ext cx="7856538" cy="614081"/>
          </a:xfrm>
        </p:spPr>
        <p:txBody>
          <a:bodyPr>
            <a:normAutofit/>
          </a:bodyPr>
          <a:lstStyle>
            <a:lvl1pPr marL="0" indent="0" algn="ctr">
              <a:lnSpc>
                <a:spcPct val="100000"/>
              </a:lnSpc>
              <a:spcBef>
                <a:spcPts val="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331985350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017059"/>
            <a:ext cx="7772400" cy="1655064"/>
          </a:xfrm>
        </p:spPr>
        <p:txBody>
          <a:bodyPr vert="horz" lIns="91440" tIns="45720" rIns="91440" bIns="45720" rtlCol="0" anchor="b" anchorCtr="0">
            <a:noAutofit/>
          </a:bodyPr>
          <a:lstStyle>
            <a:lvl1pPr algn="ctr" defTabSz="914400" rtl="0" eaLnBrk="1" latinLnBrk="0" hangingPunct="1">
              <a:spcBef>
                <a:spcPct val="0"/>
              </a:spcBef>
              <a:buNone/>
              <a:defRPr sz="5400" b="0" kern="1200" cap="none" baseline="0">
                <a:solidFill>
                  <a:schemeClr val="tx1"/>
                </a:solidFill>
                <a:latin typeface="+mj-lt"/>
                <a:ea typeface="+mj-ea"/>
                <a:cs typeface="+mj-cs"/>
              </a:defRPr>
            </a:lvl1pPr>
          </a:lstStyle>
          <a:p>
            <a:r>
              <a:rPr lang="pt-PT" smtClean="0"/>
              <a:t>Click to edit Master title style</a:t>
            </a:r>
            <a:endParaRPr/>
          </a:p>
        </p:txBody>
      </p:sp>
      <p:sp>
        <p:nvSpPr>
          <p:cNvPr id="3" name="Text Placeholder 2"/>
          <p:cNvSpPr>
            <a:spLocks noGrp="1"/>
          </p:cNvSpPr>
          <p:nvPr>
            <p:ph type="body" idx="1"/>
          </p:nvPr>
        </p:nvSpPr>
        <p:spPr>
          <a:xfrm>
            <a:off x="685800" y="3662981"/>
            <a:ext cx="7772400" cy="1500187"/>
          </a:xfrm>
        </p:spPr>
        <p:txBody>
          <a:bodyPr vert="horz" lIns="91440" tIns="45720" rIns="91440" bIns="45720" rtlCol="0" anchor="t" anchorCtr="0">
            <a:normAutofit/>
          </a:bodyPr>
          <a:lstStyle>
            <a:lvl1pPr marL="0" indent="0" algn="ctr">
              <a:spcBef>
                <a:spcPts val="300"/>
              </a:spcBef>
              <a:buNone/>
              <a:defRPr sz="1800" kern="1200">
                <a:solidFill>
                  <a:schemeClr val="tx1">
                    <a:tint val="7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ctr" defTabSz="914400" rtl="0" eaLnBrk="1" latinLnBrk="0" hangingPunct="1">
              <a:lnSpc>
                <a:spcPts val="2000"/>
              </a:lnSpc>
              <a:spcBef>
                <a:spcPts val="2000"/>
              </a:spcBef>
              <a:buFont typeface="Wingdings 2" pitchFamily="18" charset="2"/>
              <a:buNone/>
            </a:pPr>
            <a:r>
              <a:rPr lang="pt-PT" smtClean="0"/>
              <a:t>Click to edit Master text styles</a:t>
            </a: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591512135"/>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Content Placeholder 2"/>
          <p:cNvSpPr>
            <a:spLocks noGrp="1"/>
          </p:cNvSpPr>
          <p:nvPr>
            <p:ph sz="half" idx="1"/>
          </p:nvPr>
        </p:nvSpPr>
        <p:spPr>
          <a:xfrm>
            <a:off x="641350" y="1600202"/>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Content Placeholder 3"/>
          <p:cNvSpPr>
            <a:spLocks noGrp="1"/>
          </p:cNvSpPr>
          <p:nvPr>
            <p:ph sz="half" idx="2"/>
          </p:nvPr>
        </p:nvSpPr>
        <p:spPr>
          <a:xfrm>
            <a:off x="4749501" y="1600202"/>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6" name="Freeform 1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7" name="Freeform 1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975544390"/>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smtClean="0"/>
              <a:t>Click to edit Master title style</a:t>
            </a:r>
            <a:endParaRPr/>
          </a:p>
        </p:txBody>
      </p:sp>
      <p:sp>
        <p:nvSpPr>
          <p:cNvPr id="3" name="Text Placeholder 2"/>
          <p:cNvSpPr>
            <a:spLocks noGrp="1"/>
          </p:cNvSpPr>
          <p:nvPr>
            <p:ph type="body" idx="1"/>
          </p:nvPr>
        </p:nvSpPr>
        <p:spPr>
          <a:xfrm>
            <a:off x="641350"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Content Placeholder 3"/>
          <p:cNvSpPr>
            <a:spLocks noGrp="1"/>
          </p:cNvSpPr>
          <p:nvPr>
            <p:ph sz="half" idx="2"/>
          </p:nvPr>
        </p:nvSpPr>
        <p:spPr>
          <a:xfrm>
            <a:off x="641350" y="2362202"/>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5" name="Text Placeholder 4"/>
          <p:cNvSpPr>
            <a:spLocks noGrp="1"/>
          </p:cNvSpPr>
          <p:nvPr>
            <p:ph type="body" sz="quarter" idx="3"/>
          </p:nvPr>
        </p:nvSpPr>
        <p:spPr>
          <a:xfrm>
            <a:off x="4752601"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Content Placeholder 5"/>
          <p:cNvSpPr>
            <a:spLocks noGrp="1"/>
          </p:cNvSpPr>
          <p:nvPr>
            <p:ph sz="quarter" idx="4"/>
          </p:nvPr>
        </p:nvSpPr>
        <p:spPr>
          <a:xfrm>
            <a:off x="4752601" y="2362202"/>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7" name="Date Placeholder 6"/>
          <p:cNvSpPr>
            <a:spLocks noGrp="1"/>
          </p:cNvSpPr>
          <p:nvPr>
            <p:ph type="dt" sz="half" idx="10"/>
          </p:nvPr>
        </p:nvSpPr>
        <p:spPr/>
        <p:txBody>
          <a:bodyPr/>
          <a:lstStyle/>
          <a:p>
            <a:pPr>
              <a:defRPr/>
            </a:pPr>
            <a:endParaRPr lang="en-GB">
              <a:solidFill>
                <a:prstClr val="white">
                  <a:lumMod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white">
                  <a:lumMod val="75000"/>
                </a:prstClr>
              </a:solidFill>
            </a:endParaRPr>
          </a:p>
        </p:txBody>
      </p:sp>
      <p:sp>
        <p:nvSpPr>
          <p:cNvPr id="9" name="Slide Number Placeholder 8"/>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15941738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58888" y="228600"/>
            <a:ext cx="7580312" cy="1219200"/>
          </a:xfrm>
        </p:spPr>
        <p:txBody>
          <a:bodyPr/>
          <a:lstStyle/>
          <a:p>
            <a:r>
              <a:rPr lang="pt-PT" smtClean="0"/>
              <a:t>Click to edit Master title style</a:t>
            </a:r>
            <a:endParaRPr lang="pt-PT"/>
          </a:p>
        </p:txBody>
      </p:sp>
      <p:sp>
        <p:nvSpPr>
          <p:cNvPr id="3" name="Text Placeholder 2"/>
          <p:cNvSpPr>
            <a:spLocks noGrp="1"/>
          </p:cNvSpPr>
          <p:nvPr>
            <p:ph type="body" sz="half" idx="1"/>
          </p:nvPr>
        </p:nvSpPr>
        <p:spPr>
          <a:xfrm>
            <a:off x="1258888" y="1600200"/>
            <a:ext cx="3713162" cy="44958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Content Placeholder 3"/>
          <p:cNvSpPr>
            <a:spLocks noGrp="1"/>
          </p:cNvSpPr>
          <p:nvPr>
            <p:ph sz="quarter" idx="2"/>
          </p:nvPr>
        </p:nvSpPr>
        <p:spPr>
          <a:xfrm>
            <a:off x="5124450" y="1600200"/>
            <a:ext cx="3714750"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Content Placeholder 4"/>
          <p:cNvSpPr>
            <a:spLocks noGrp="1"/>
          </p:cNvSpPr>
          <p:nvPr>
            <p:ph sz="quarter" idx="3"/>
          </p:nvPr>
        </p:nvSpPr>
        <p:spPr>
          <a:xfrm>
            <a:off x="5124450" y="3924300"/>
            <a:ext cx="3714750"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6" name="Rectangle 7"/>
          <p:cNvSpPr>
            <a:spLocks noGrp="1" noChangeArrowheads="1"/>
          </p:cNvSpPr>
          <p:nvPr>
            <p:ph type="dt" sz="half" idx="10"/>
          </p:nvPr>
        </p:nvSpPr>
        <p:spPr>
          <a:ln/>
        </p:spPr>
        <p:txBody>
          <a:bodyPr/>
          <a:lstStyle>
            <a:lvl1pPr>
              <a:defRPr/>
            </a:lvl1pPr>
          </a:lstStyle>
          <a:p>
            <a:pPr>
              <a:defRPr/>
            </a:pPr>
            <a:fld id="{AFFAC2E5-E678-B547-8810-C9A8CE5B0563}" type="datetimeFigureOut">
              <a:rPr lang="fr-FR" smtClean="0"/>
              <a:pPr>
                <a:defRPr/>
              </a:pPr>
              <a:t>12/09/2015</a:t>
            </a:fld>
            <a:endParaRPr lang="fr-FR"/>
          </a:p>
        </p:txBody>
      </p:sp>
      <p:sp>
        <p:nvSpPr>
          <p:cNvPr id="7" name="Rectangle 8"/>
          <p:cNvSpPr>
            <a:spLocks noGrp="1" noChangeArrowheads="1"/>
          </p:cNvSpPr>
          <p:nvPr>
            <p:ph type="ftr" sz="quarter" idx="11"/>
          </p:nvPr>
        </p:nvSpPr>
        <p:spPr>
          <a:ln/>
        </p:spPr>
        <p:txBody>
          <a:bodyPr/>
          <a:lstStyle>
            <a:lvl1pPr>
              <a:defRPr/>
            </a:lvl1pPr>
          </a:lstStyle>
          <a:p>
            <a:pPr>
              <a:defRPr/>
            </a:pPr>
            <a:endParaRPr lang="fr-FR"/>
          </a:p>
        </p:txBody>
      </p:sp>
      <p:sp>
        <p:nvSpPr>
          <p:cNvPr id="8" name="Rectangle 9"/>
          <p:cNvSpPr>
            <a:spLocks noGrp="1" noChangeArrowheads="1"/>
          </p:cNvSpPr>
          <p:nvPr>
            <p:ph type="sldNum" sz="quarter" idx="12"/>
          </p:nvPr>
        </p:nvSpPr>
        <p:spPr>
          <a:ln/>
        </p:spPr>
        <p:txBody>
          <a:bodyPr/>
          <a:lstStyle>
            <a:lvl1pPr>
              <a:defRPr/>
            </a:lvl1pPr>
          </a:lstStyle>
          <a:p>
            <a:pPr>
              <a:defRPr/>
            </a:pPr>
            <a:fld id="{620094E1-47D5-5F43-BA2A-55EF3BF53901}" type="slidenum">
              <a:rPr lang="fr-FR" smtClean="0"/>
              <a:pPr>
                <a:defRPr/>
              </a:pPr>
              <a:t>‹nº›</a:t>
            </a:fld>
            <a:endParaRPr lang="fr-FR"/>
          </a:p>
        </p:txBody>
      </p:sp>
    </p:spTree>
  </p:cSld>
  <p:clrMapOvr>
    <a:masterClrMapping/>
  </p:clrMapOvr>
  <p:transition spd="slow"/>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Date Placeholder 2"/>
          <p:cNvSpPr>
            <a:spLocks noGrp="1"/>
          </p:cNvSpPr>
          <p:nvPr>
            <p:ph type="dt" sz="half" idx="10"/>
          </p:nvPr>
        </p:nvSpPr>
        <p:spPr/>
        <p:txBody>
          <a:bodyPr/>
          <a:lstStyle/>
          <a:p>
            <a:pPr>
              <a:defRPr/>
            </a:pPr>
            <a:endParaRPr lang="en-GB">
              <a:solidFill>
                <a:prstClr val="white">
                  <a:lumMod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white">
                  <a:lumMod val="75000"/>
                </a:prstClr>
              </a:solidFill>
            </a:endParaRPr>
          </a:p>
        </p:txBody>
      </p:sp>
      <p:sp>
        <p:nvSpPr>
          <p:cNvPr id="5" name="Slide Number Placeholder 4"/>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6" name="Freeform 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7" name="Freeform 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2" name="Freeform 11"/>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3" name="Freeform 12"/>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2514991004"/>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prstClr val="white">
                  <a:lumMod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white">
                  <a:lumMod val="75000"/>
                </a:prstClr>
              </a:solidFill>
            </a:endParaRPr>
          </a:p>
        </p:txBody>
      </p:sp>
      <p:sp>
        <p:nvSpPr>
          <p:cNvPr id="4" name="Slide Number Placeholder 3"/>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3860263152"/>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4340" y="802910"/>
            <a:ext cx="3474720" cy="1162050"/>
          </a:xfrm>
        </p:spPr>
        <p:txBody>
          <a:bodyPr anchor="b">
            <a:normAutofit/>
          </a:bodyPr>
          <a:lstStyle>
            <a:lvl1pPr algn="ctr">
              <a:defRPr sz="2400" b="0"/>
            </a:lvl1pPr>
          </a:lstStyle>
          <a:p>
            <a:r>
              <a:rPr lang="pt-PT" smtClean="0"/>
              <a:t>Click to edit Master title style</a:t>
            </a:r>
            <a:endParaRPr/>
          </a:p>
        </p:txBody>
      </p:sp>
      <p:sp>
        <p:nvSpPr>
          <p:cNvPr id="3" name="Content Placeholder 2"/>
          <p:cNvSpPr>
            <a:spLocks noGrp="1"/>
          </p:cNvSpPr>
          <p:nvPr>
            <p:ph idx="1"/>
          </p:nvPr>
        </p:nvSpPr>
        <p:spPr>
          <a:xfrm>
            <a:off x="4562010" y="449705"/>
            <a:ext cx="3931920" cy="5781388"/>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Text Placeholder 3"/>
          <p:cNvSpPr>
            <a:spLocks noGrp="1"/>
          </p:cNvSpPr>
          <p:nvPr>
            <p:ph type="body" sz="half" idx="2"/>
          </p:nvPr>
        </p:nvSpPr>
        <p:spPr>
          <a:xfrm>
            <a:off x="624340" y="2057399"/>
            <a:ext cx="3474720" cy="3733801"/>
          </a:xfrm>
        </p:spPr>
        <p:txBody>
          <a:bodyPr>
            <a:normAutofit/>
          </a:bodyPr>
          <a:lstStyle>
            <a:lvl1pPr marL="0" indent="0" algn="ctr">
              <a:lnSpc>
                <a:spcPct val="110000"/>
              </a:lnSpc>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927465138"/>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2856" y="1600200"/>
            <a:ext cx="3931920" cy="566738"/>
          </a:xfrm>
        </p:spPr>
        <p:txBody>
          <a:bodyPr vert="horz" lIns="91440" tIns="45720" rIns="91440" bIns="45720" rtlCol="0" anchor="b" anchorCtr="0">
            <a:normAutofit/>
          </a:bodyPr>
          <a:lstStyle>
            <a:lvl1pPr algn="l" defTabSz="914400" rtl="0" eaLnBrk="1" latinLnBrk="0" hangingPunct="1">
              <a:spcBef>
                <a:spcPct val="0"/>
              </a:spcBef>
              <a:buNone/>
              <a:defRPr sz="2400" b="0" kern="1200">
                <a:solidFill>
                  <a:schemeClr val="tx1"/>
                </a:solidFill>
                <a:latin typeface="+mj-lt"/>
                <a:ea typeface="+mj-ea"/>
                <a:cs typeface="+mj-cs"/>
              </a:defRPr>
            </a:lvl1pPr>
          </a:lstStyle>
          <a:p>
            <a:r>
              <a:rPr lang="pt-PT" smtClean="0"/>
              <a:t>Click to edit Master title style</a:t>
            </a:r>
            <a:endParaRPr/>
          </a:p>
        </p:txBody>
      </p:sp>
      <p:sp>
        <p:nvSpPr>
          <p:cNvPr id="3" name="Picture Placeholder 2"/>
          <p:cNvSpPr>
            <a:spLocks noGrp="1"/>
          </p:cNvSpPr>
          <p:nvPr>
            <p:ph type="pic" idx="1"/>
          </p:nvPr>
        </p:nvSpPr>
        <p:spPr>
          <a:xfrm>
            <a:off x="621792" y="457200"/>
            <a:ext cx="3474720" cy="510235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4" name="Text Placeholder 3"/>
          <p:cNvSpPr>
            <a:spLocks noGrp="1"/>
          </p:cNvSpPr>
          <p:nvPr>
            <p:ph type="body" sz="half" idx="2"/>
          </p:nvPr>
        </p:nvSpPr>
        <p:spPr>
          <a:xfrm>
            <a:off x="4562856" y="2240280"/>
            <a:ext cx="3931920" cy="2103120"/>
          </a:xfrm>
        </p:spPr>
        <p:txBody>
          <a:bodyPr vert="horz" lIns="91440" tIns="45720" rIns="91440" bIns="45720" rtlCol="0">
            <a:normAutofit/>
          </a:bodyPr>
          <a:lstStyle>
            <a:lvl1pPr marL="0" indent="0">
              <a:buNone/>
              <a:defRPr sz="1400" b="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 typeface="Wingdings 2" pitchFamily="18" charset="2"/>
              <a:buNone/>
            </a:pPr>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111318181"/>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82576" y="458788"/>
            <a:ext cx="8577263"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pt-PT" smtClean="0"/>
              <a:t>Click to edit Master title style</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482474481"/>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picTx" preserve="1">
  <p:cSld name="2 Pictures with Caption">
    <p:spTree>
      <p:nvGrpSpPr>
        <p:cNvPr id="1" name=""/>
        <p:cNvGrpSpPr/>
        <p:nvPr/>
      </p:nvGrpSpPr>
      <p:grpSpPr>
        <a:xfrm>
          <a:off x="0" y="0"/>
          <a:ext cx="0" cy="0"/>
          <a:chOff x="0" y="0"/>
          <a:chExt cx="0" cy="0"/>
        </a:xfrm>
      </p:grpSpPr>
      <p:sp>
        <p:nvSpPr>
          <p:cNvPr id="11" name="Picture Placeholder 2"/>
          <p:cNvSpPr>
            <a:spLocks noGrp="1"/>
          </p:cNvSpPr>
          <p:nvPr>
            <p:ph type="pic" idx="14"/>
          </p:nvPr>
        </p:nvSpPr>
        <p:spPr>
          <a:xfrm>
            <a:off x="4745038"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3" name="Picture Placeholder 2"/>
          <p:cNvSpPr>
            <a:spLocks noGrp="1"/>
          </p:cNvSpPr>
          <p:nvPr>
            <p:ph type="pic" idx="1"/>
          </p:nvPr>
        </p:nvSpPr>
        <p:spPr>
          <a:xfrm>
            <a:off x="282575"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pt-PT" smtClean="0"/>
              <a:t>Click to edit Master title style</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60886231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p:cSld name="Video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2575" y="4920520"/>
            <a:ext cx="3931920" cy="566738"/>
          </a:xfrm>
        </p:spPr>
        <p:txBody>
          <a:bodyPr anchor="b">
            <a:normAutofit/>
          </a:bodyPr>
          <a:lstStyle>
            <a:lvl1pPr algn="l">
              <a:defRPr sz="2400" b="0"/>
            </a:lvl1pPr>
          </a:lstStyle>
          <a:p>
            <a:r>
              <a:rPr lang="pt-PT" smtClean="0"/>
              <a:t>Click to edit Master title style</a:t>
            </a:r>
            <a:endParaRPr/>
          </a:p>
        </p:txBody>
      </p:sp>
      <p:sp>
        <p:nvSpPr>
          <p:cNvPr id="4" name="Text Placeholder 3"/>
          <p:cNvSpPr>
            <a:spLocks noGrp="1"/>
          </p:cNvSpPr>
          <p:nvPr>
            <p:ph type="body" sz="half" idx="2"/>
          </p:nvPr>
        </p:nvSpPr>
        <p:spPr>
          <a:xfrm>
            <a:off x="282575" y="5563458"/>
            <a:ext cx="3931920" cy="652462"/>
          </a:xfrm>
        </p:spPr>
        <p:txBody>
          <a:bodyPr/>
          <a:lstStyle>
            <a:lvl1pPr marL="0" indent="0" algn="l">
              <a:spcBef>
                <a:spcPts val="300"/>
              </a:spcBef>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2" name="Media Placeholder 11"/>
          <p:cNvSpPr>
            <a:spLocks noGrp="1"/>
          </p:cNvSpPr>
          <p:nvPr>
            <p:ph type="media" sz="quarter" idx="14"/>
          </p:nvPr>
        </p:nvSpPr>
        <p:spPr>
          <a:xfrm>
            <a:off x="282576" y="458788"/>
            <a:ext cx="8577263" cy="3849624"/>
          </a:xfrm>
          <a:noFill/>
          <a:ln w="44450">
            <a:solidFill>
              <a:schemeClr val="bg1"/>
            </a:solidFill>
            <a:miter lim="800000"/>
          </a:ln>
          <a:effectLst/>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stStyle>
          <a:p>
            <a:r>
              <a:rPr lang="pt-PT" smtClean="0"/>
              <a:t>Click icon to add media</a:t>
            </a:r>
            <a:endParaRPr/>
          </a:p>
        </p:txBody>
      </p:sp>
    </p:spTree>
    <p:extLst>
      <p:ext uri="{BB962C8B-B14F-4D97-AF65-F5344CB8AC3E}">
        <p14:creationId xmlns:p14="http://schemas.microsoft.com/office/powerpoint/2010/main" val="345704809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7" name="Freeform 6"/>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532898331"/>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458790"/>
            <a:ext cx="1447800" cy="5792787"/>
          </a:xfrm>
        </p:spPr>
        <p:txBody>
          <a:bodyPr vert="eaVert"/>
          <a:lstStyle/>
          <a:p>
            <a:r>
              <a:rPr lang="pt-PT" smtClean="0"/>
              <a:t>Click to edit Master title style</a:t>
            </a:r>
            <a:endParaRPr/>
          </a:p>
        </p:txBody>
      </p:sp>
      <p:sp>
        <p:nvSpPr>
          <p:cNvPr id="3" name="Vertical Text Placeholder 2"/>
          <p:cNvSpPr>
            <a:spLocks noGrp="1"/>
          </p:cNvSpPr>
          <p:nvPr>
            <p:ph type="body" orient="vert" idx="1"/>
          </p:nvPr>
        </p:nvSpPr>
        <p:spPr>
          <a:xfrm>
            <a:off x="641350" y="458790"/>
            <a:ext cx="6521450" cy="5792787"/>
          </a:xfr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7" name="Freeform 6"/>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319233459"/>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44538" y="381000"/>
            <a:ext cx="8196262" cy="1143000"/>
          </a:xfrm>
        </p:spPr>
        <p:txBody>
          <a:bodyPr/>
          <a:lstStyle/>
          <a:p>
            <a:r>
              <a:rPr lang="pt-PT" smtClean="0"/>
              <a:t>Click to edit Master title style</a:t>
            </a:r>
            <a:endParaRPr lang="pt-PT"/>
          </a:p>
        </p:txBody>
      </p:sp>
      <p:sp>
        <p:nvSpPr>
          <p:cNvPr id="3" name="Table Placeholder 2"/>
          <p:cNvSpPr>
            <a:spLocks noGrp="1"/>
          </p:cNvSpPr>
          <p:nvPr>
            <p:ph type="tbl" idx="1"/>
          </p:nvPr>
        </p:nvSpPr>
        <p:spPr>
          <a:xfrm>
            <a:off x="338138" y="1752600"/>
            <a:ext cx="7789862" cy="4114800"/>
          </a:xfrm>
        </p:spPr>
        <p:txBody>
          <a:bodyPr/>
          <a:lstStyle/>
          <a:p>
            <a:pPr lvl="0"/>
            <a:r>
              <a:rPr lang="pt-PT" noProof="0" smtClean="0"/>
              <a:t>Click icon to add table</a:t>
            </a:r>
          </a:p>
        </p:txBody>
      </p:sp>
      <p:sp>
        <p:nvSpPr>
          <p:cNvPr id="4" name="Rectangle 11"/>
          <p:cNvSpPr>
            <a:spLocks noGrp="1" noChangeArrowheads="1"/>
          </p:cNvSpPr>
          <p:nvPr>
            <p:ph type="dt" sz="half" idx="10"/>
          </p:nvPr>
        </p:nvSpPr>
        <p:spPr>
          <a:ln/>
        </p:spPr>
        <p:txBody>
          <a:bodyPr/>
          <a:lstStyle>
            <a:lvl1pPr>
              <a:defRPr/>
            </a:lvl1pPr>
          </a:lstStyle>
          <a:p>
            <a:endParaRPr lang="pt-PT">
              <a:solidFill>
                <a:prstClr val="white">
                  <a:lumMod val="75000"/>
                </a:prstClr>
              </a:solidFill>
            </a:endParaRPr>
          </a:p>
        </p:txBody>
      </p:sp>
      <p:sp>
        <p:nvSpPr>
          <p:cNvPr id="5" name="Rectangle 12"/>
          <p:cNvSpPr>
            <a:spLocks noGrp="1" noChangeArrowheads="1"/>
          </p:cNvSpPr>
          <p:nvPr>
            <p:ph type="ftr" sz="quarter" idx="11"/>
          </p:nvPr>
        </p:nvSpPr>
        <p:spPr>
          <a:ln/>
        </p:spPr>
        <p:txBody>
          <a:bodyPr/>
          <a:lstStyle>
            <a:lvl1pPr>
              <a:defRPr/>
            </a:lvl1pPr>
          </a:lstStyle>
          <a:p>
            <a:endParaRPr lang="pt-PT">
              <a:solidFill>
                <a:prstClr val="white">
                  <a:lumMod val="75000"/>
                </a:prstClr>
              </a:solidFill>
            </a:endParaRPr>
          </a:p>
        </p:txBody>
      </p:sp>
      <p:sp>
        <p:nvSpPr>
          <p:cNvPr id="6" name="Rectangle 13"/>
          <p:cNvSpPr>
            <a:spLocks noGrp="1" noChangeArrowheads="1"/>
          </p:cNvSpPr>
          <p:nvPr>
            <p:ph type="sldNum" sz="quarter" idx="12"/>
          </p:nvPr>
        </p:nvSpPr>
        <p:spPr>
          <a:ln/>
        </p:spPr>
        <p:txBody>
          <a:bodyPr/>
          <a:lstStyle>
            <a:lvl1pPr>
              <a:defRPr/>
            </a:lvl1pPr>
          </a:lstStyle>
          <a:p>
            <a:fld id="{A56F7FD8-3D42-3346-8886-9DD1F7C16BEE}" type="slidenum">
              <a:rPr lang="pt-PT">
                <a:solidFill>
                  <a:prstClr val="white">
                    <a:lumMod val="75000"/>
                  </a:prstClr>
                </a:solidFill>
              </a:rPr>
              <a:pPr/>
              <a:t>‹nº›</a:t>
            </a:fld>
            <a:endParaRPr lang="pt-PT">
              <a:solidFill>
                <a:prstClr val="white">
                  <a:lumMod val="75000"/>
                </a:prstClr>
              </a:solidFill>
            </a:endParaRPr>
          </a:p>
        </p:txBody>
      </p:sp>
    </p:spTree>
    <p:extLst>
      <p:ext uri="{BB962C8B-B14F-4D97-AF65-F5344CB8AC3E}">
        <p14:creationId xmlns:p14="http://schemas.microsoft.com/office/powerpoint/2010/main" val="2231220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58888" y="228600"/>
            <a:ext cx="7580312" cy="1219200"/>
          </a:xfrm>
        </p:spPr>
        <p:txBody>
          <a:bodyPr/>
          <a:lstStyle/>
          <a:p>
            <a:r>
              <a:rPr lang="pt-PT" smtClean="0"/>
              <a:t>Click to edit Master title style</a:t>
            </a:r>
            <a:endParaRPr lang="pt-PT"/>
          </a:p>
        </p:txBody>
      </p:sp>
      <p:sp>
        <p:nvSpPr>
          <p:cNvPr id="3" name="Content Placeholder 2"/>
          <p:cNvSpPr>
            <a:spLocks noGrp="1"/>
          </p:cNvSpPr>
          <p:nvPr>
            <p:ph sz="quarter" idx="1"/>
          </p:nvPr>
        </p:nvSpPr>
        <p:spPr>
          <a:xfrm>
            <a:off x="1258888" y="1600200"/>
            <a:ext cx="3713162"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Content Placeholder 3"/>
          <p:cNvSpPr>
            <a:spLocks noGrp="1"/>
          </p:cNvSpPr>
          <p:nvPr>
            <p:ph sz="quarter" idx="2"/>
          </p:nvPr>
        </p:nvSpPr>
        <p:spPr>
          <a:xfrm>
            <a:off x="5124450" y="1600200"/>
            <a:ext cx="3714750"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Content Placeholder 4"/>
          <p:cNvSpPr>
            <a:spLocks noGrp="1"/>
          </p:cNvSpPr>
          <p:nvPr>
            <p:ph sz="quarter" idx="3"/>
          </p:nvPr>
        </p:nvSpPr>
        <p:spPr>
          <a:xfrm>
            <a:off x="1258888" y="3924300"/>
            <a:ext cx="3713162"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6" name="Content Placeholder 5"/>
          <p:cNvSpPr>
            <a:spLocks noGrp="1"/>
          </p:cNvSpPr>
          <p:nvPr>
            <p:ph sz="quarter" idx="4"/>
          </p:nvPr>
        </p:nvSpPr>
        <p:spPr>
          <a:xfrm>
            <a:off x="5124450" y="3924300"/>
            <a:ext cx="3714750" cy="21717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7" name="Rectangle 7"/>
          <p:cNvSpPr>
            <a:spLocks noGrp="1" noChangeArrowheads="1"/>
          </p:cNvSpPr>
          <p:nvPr>
            <p:ph type="dt" sz="half" idx="10"/>
          </p:nvPr>
        </p:nvSpPr>
        <p:spPr>
          <a:ln/>
        </p:spPr>
        <p:txBody>
          <a:bodyPr/>
          <a:lstStyle>
            <a:lvl1pPr>
              <a:defRPr/>
            </a:lvl1pPr>
          </a:lstStyle>
          <a:p>
            <a:pPr>
              <a:defRPr/>
            </a:pPr>
            <a:fld id="{AFFAC2E5-E678-B547-8810-C9A8CE5B0563}" type="datetimeFigureOut">
              <a:rPr lang="fr-FR" smtClean="0"/>
              <a:pPr>
                <a:defRPr/>
              </a:pPr>
              <a:t>12/09/2015</a:t>
            </a:fld>
            <a:endParaRPr lang="fr-FR"/>
          </a:p>
        </p:txBody>
      </p:sp>
      <p:sp>
        <p:nvSpPr>
          <p:cNvPr id="8" name="Rectangle 8"/>
          <p:cNvSpPr>
            <a:spLocks noGrp="1" noChangeArrowheads="1"/>
          </p:cNvSpPr>
          <p:nvPr>
            <p:ph type="ftr" sz="quarter" idx="11"/>
          </p:nvPr>
        </p:nvSpPr>
        <p:spPr>
          <a:ln/>
        </p:spPr>
        <p:txBody>
          <a:bodyPr/>
          <a:lstStyle>
            <a:lvl1pPr>
              <a:defRPr/>
            </a:lvl1pPr>
          </a:lstStyle>
          <a:p>
            <a:pPr>
              <a:defRPr/>
            </a:pPr>
            <a:endParaRPr lang="fr-FR"/>
          </a:p>
        </p:txBody>
      </p:sp>
      <p:sp>
        <p:nvSpPr>
          <p:cNvPr id="9" name="Rectangle 9"/>
          <p:cNvSpPr>
            <a:spLocks noGrp="1" noChangeArrowheads="1"/>
          </p:cNvSpPr>
          <p:nvPr>
            <p:ph type="sldNum" sz="quarter" idx="12"/>
          </p:nvPr>
        </p:nvSpPr>
        <p:spPr>
          <a:ln/>
        </p:spPr>
        <p:txBody>
          <a:bodyPr/>
          <a:lstStyle>
            <a:lvl1pPr>
              <a:defRPr/>
            </a:lvl1pPr>
          </a:lstStyle>
          <a:p>
            <a:pPr>
              <a:defRPr/>
            </a:pPr>
            <a:fld id="{620094E1-47D5-5F43-BA2A-55EF3BF53901}" type="slidenum">
              <a:rPr lang="fr-FR" smtClean="0"/>
              <a:pPr>
                <a:defRPr/>
              </a:pPr>
              <a:t>‹nº›</a:t>
            </a:fld>
            <a:endParaRPr lang="fr-FR"/>
          </a:p>
        </p:txBody>
      </p:sp>
    </p:spTree>
  </p:cSld>
  <p:clrMapOvr>
    <a:masterClrMapping/>
  </p:clrMapOvr>
  <p:transition spd="slow"/>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40"/>
            <a:ext cx="8229600" cy="5851525"/>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GB"/>
          </a:p>
        </p:txBody>
      </p:sp>
      <p:sp>
        <p:nvSpPr>
          <p:cNvPr id="3" name="Espaço Reservado para Data 2"/>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defRPr>
            </a:lvl1pPr>
          </a:lstStyle>
          <a:p>
            <a:pPr>
              <a:defRPr/>
            </a:pPr>
            <a:endParaRPr lang="pt-BR">
              <a:solidFill>
                <a:prstClr val="white">
                  <a:tint val="75000"/>
                </a:prstClr>
              </a:solidFill>
              <a:latin typeface="Corbel"/>
            </a:endParaRPr>
          </a:p>
        </p:txBody>
      </p:sp>
      <p:sp>
        <p:nvSpPr>
          <p:cNvPr id="4" name="Espaço Reservado para Rodapé 3"/>
          <p:cNvSpPr>
            <a:spLocks noGrp="1"/>
          </p:cNvSpPr>
          <p:nvPr>
            <p:ph type="ftr" sz="quarter" idx="11"/>
          </p:nvPr>
        </p:nvSpPr>
        <p:spPr>
          <a:xfrm>
            <a:off x="3124200" y="6245225"/>
            <a:ext cx="2895600" cy="476250"/>
          </a:xfrm>
        </p:spPr>
        <p:txBody>
          <a:bodyPr/>
          <a:lstStyle>
            <a:lvl1pPr>
              <a:defRPr/>
            </a:lvl1pPr>
          </a:lstStyle>
          <a:p>
            <a:pPr>
              <a:defRPr/>
            </a:pPr>
            <a:endParaRPr lang="pt-BR">
              <a:solidFill>
                <a:prstClr val="white">
                  <a:lumMod val="75000"/>
                </a:prstClr>
              </a:solidFill>
            </a:endParaRPr>
          </a:p>
        </p:txBody>
      </p:sp>
      <p:sp>
        <p:nvSpPr>
          <p:cNvPr id="5" name="Espaço Reservado para Número de Slide 4"/>
          <p:cNvSpPr>
            <a:spLocks noGrp="1"/>
          </p:cNvSpPr>
          <p:nvPr>
            <p:ph type="sldNum" sz="quarter" idx="12"/>
          </p:nvPr>
        </p:nvSpPr>
        <p:spPr>
          <a:xfrm>
            <a:off x="6553200" y="6245225"/>
            <a:ext cx="2133600" cy="476250"/>
          </a:xfrm>
        </p:spPr>
        <p:txBody>
          <a:bodyPr/>
          <a:lstStyle>
            <a:lvl1pPr>
              <a:defRPr/>
            </a:lvl1pPr>
          </a:lstStyle>
          <a:p>
            <a:pPr>
              <a:defRPr/>
            </a:pPr>
            <a:fld id="{C1CD7C25-2E8A-E04F-9701-816D63812CBE}" type="slidenum">
              <a:rPr lang="pt-BR">
                <a:solidFill>
                  <a:prstClr val="white">
                    <a:lumMod val="75000"/>
                  </a:prstClr>
                </a:solidFill>
              </a:rPr>
              <a:pPr>
                <a:defRPr/>
              </a:pPr>
              <a:t>‹nº›</a:t>
            </a:fld>
            <a:endParaRPr lang="pt-BR">
              <a:solidFill>
                <a:prstClr val="white">
                  <a:lumMod val="75000"/>
                </a:prstClr>
              </a:solidFill>
            </a:endParaRPr>
          </a:p>
        </p:txBody>
      </p:sp>
    </p:spTree>
    <p:extLst>
      <p:ext uri="{BB962C8B-B14F-4D97-AF65-F5344CB8AC3E}">
        <p14:creationId xmlns:p14="http://schemas.microsoft.com/office/powerpoint/2010/main" val="724112945"/>
      </p:ext>
    </p:extLst>
  </p:cSld>
  <p:clrMapOvr>
    <a:masterClrMapping/>
  </p:clrMapOvr>
  <p:transition>
    <p:push dir="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646113" y="1447800"/>
            <a:ext cx="7851775" cy="3200400"/>
          </a:xfrm>
          <a:prstGeom prst="rect">
            <a:avLst/>
          </a:prstGeom>
          <a:noFill/>
        </p:spPr>
        <p:style>
          <a:lnRef idx="1">
            <a:schemeClr val="dk1"/>
          </a:lnRef>
          <a:fillRef idx="3">
            <a:schemeClr val="dk1"/>
          </a:fillRef>
          <a:effectRef idx="2">
            <a:schemeClr val="dk1"/>
          </a:effectRef>
          <a:fontRef idx="minor">
            <a:schemeClr val="lt1"/>
          </a:fontRef>
        </p:style>
        <p:txBody>
          <a:bodyPr rtlCol="0" anchor="ctr"/>
          <a:lstStyle/>
          <a:p>
            <a:endParaRPr sz="1800">
              <a:solidFill>
                <a:prstClr val="white"/>
              </a:solidFill>
              <a:latin typeface="Corbel"/>
            </a:endParaRPr>
          </a:p>
        </p:txBody>
      </p:sp>
      <p:sp>
        <p:nvSpPr>
          <p:cNvPr id="2" name="Title 1"/>
          <p:cNvSpPr>
            <a:spLocks noGrp="1"/>
          </p:cNvSpPr>
          <p:nvPr>
            <p:ph type="ctrTitle"/>
          </p:nvPr>
        </p:nvSpPr>
        <p:spPr>
          <a:xfrm>
            <a:off x="658814" y="1537449"/>
            <a:ext cx="7826281" cy="1627093"/>
          </a:xfrm>
        </p:spPr>
        <p:txBody>
          <a:bodyPr vert="horz" lIns="91440" tIns="45720" rIns="91440" bIns="45720" rtlCol="0" anchor="b" anchorCtr="0">
            <a:noAutofit/>
          </a:bodyPr>
          <a:lstStyle>
            <a:lvl1pPr algn="ctr" defTabSz="914400" rtl="0" eaLnBrk="1" latinLnBrk="0" hangingPunct="1">
              <a:spcBef>
                <a:spcPct val="0"/>
              </a:spcBef>
              <a:buNone/>
              <a:defRPr sz="5400" kern="1200">
                <a:gradFill>
                  <a:gsLst>
                    <a:gs pos="0">
                      <a:schemeClr val="tx1">
                        <a:lumMod val="85000"/>
                      </a:schemeClr>
                    </a:gs>
                    <a:gs pos="100000">
                      <a:schemeClr val="tx1"/>
                    </a:gs>
                  </a:gsLst>
                  <a:lin ang="16200000" scaled="1"/>
                </a:gradFill>
                <a:latin typeface="+mj-lt"/>
                <a:ea typeface="+mj-ea"/>
                <a:cs typeface="+mj-cs"/>
              </a:defRPr>
            </a:lvl1pPr>
          </a:lstStyle>
          <a:p>
            <a:r>
              <a:rPr lang="pt-PT" smtClean="0"/>
              <a:t>Click to edit Master title style</a:t>
            </a:r>
            <a:endParaRPr/>
          </a:p>
        </p:txBody>
      </p:sp>
      <p:sp>
        <p:nvSpPr>
          <p:cNvPr id="3" name="Subtitle 2"/>
          <p:cNvSpPr>
            <a:spLocks noGrp="1"/>
          </p:cNvSpPr>
          <p:nvPr>
            <p:ph type="subTitle" idx="1"/>
          </p:nvPr>
        </p:nvSpPr>
        <p:spPr>
          <a:xfrm>
            <a:off x="658814" y="3218331"/>
            <a:ext cx="7826281" cy="860611"/>
          </a:xfrm>
        </p:spPr>
        <p:txBody>
          <a:bodyPr vert="horz" lIns="91440" tIns="45720" rIns="91440" bIns="45720" rtlCol="0">
            <a:normAutofit/>
          </a:bodyPr>
          <a:lstStyle>
            <a:lvl1pPr marL="0" indent="0" algn="ctr" defTabSz="914400" rtl="0" eaLnBrk="1" latinLnBrk="0" hangingPunct="1">
              <a:lnSpc>
                <a:spcPct val="100000"/>
              </a:lnSpc>
              <a:spcBef>
                <a:spcPts val="300"/>
              </a:spcBef>
              <a:buFont typeface="Wingdings 2" pitchFamily="18" charset="2"/>
              <a:buNone/>
              <a:defRPr sz="1800" kern="1200">
                <a:gradFill>
                  <a:gsLst>
                    <a:gs pos="0">
                      <a:schemeClr val="tx1">
                        <a:lumMod val="85000"/>
                      </a:schemeClr>
                    </a:gs>
                    <a:gs pos="100000">
                      <a:schemeClr val="tx1"/>
                    </a:gs>
                  </a:gsLst>
                  <a:lin ang="16200000" scaled="1"/>
                </a:gra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fld id="{16292582-9FC8-4B1B-8456-B27CC842DEE2}" type="slidenum">
              <a:rPr>
                <a:solidFill>
                  <a:prstClr val="white">
                    <a:lumMod val="75000"/>
                  </a:prstClr>
                </a:solidFill>
              </a:rPr>
              <a:pPr/>
              <a:t>‹nº›</a:t>
            </a:fld>
            <a:endParaRPr>
              <a:solidFill>
                <a:prstClr val="white">
                  <a:lumMod val="75000"/>
                </a:prstClr>
              </a:solidFill>
            </a:endParaRPr>
          </a:p>
        </p:txBody>
      </p:sp>
    </p:spTree>
    <p:extLst>
      <p:ext uri="{BB962C8B-B14F-4D97-AF65-F5344CB8AC3E}">
        <p14:creationId xmlns:p14="http://schemas.microsoft.com/office/powerpoint/2010/main" val="3801474132"/>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9" name="Freeform 18"/>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20" name="Freeform 1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2993828196"/>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371726" y="381000"/>
            <a:ext cx="4400550" cy="3048000"/>
          </a:xfrm>
          <a:noFill/>
          <a:ln w="44450">
            <a:solidFill>
              <a:schemeClr val="bg1"/>
            </a:solidFill>
            <a:miter lim="800000"/>
          </a:ln>
        </p:spPr>
        <p:style>
          <a:lnRef idx="1">
            <a:schemeClr val="dk1"/>
          </a:lnRef>
          <a:fillRef idx="3">
            <a:schemeClr val="dk1"/>
          </a:fillRef>
          <a:effectRef idx="2">
            <a:schemeClr val="dk1"/>
          </a:effectRef>
          <a:fontRef idx="none"/>
        </p:style>
        <p:txBody>
          <a:bodyPr>
            <a:normAutofit/>
          </a:bodyPr>
          <a:lstStyle>
            <a:lvl1pPr>
              <a:buNone/>
              <a:defRPr sz="2000"/>
            </a:lvl1pPr>
          </a:lstStyle>
          <a:p>
            <a:r>
              <a:rPr lang="pt-PT" smtClean="0"/>
              <a:t>Drag picture to placeholder or click icon to add</a:t>
            </a:r>
            <a:endParaRPr/>
          </a:p>
        </p:txBody>
      </p:sp>
      <p:sp>
        <p:nvSpPr>
          <p:cNvPr id="2" name="Title 1"/>
          <p:cNvSpPr>
            <a:spLocks noGrp="1"/>
          </p:cNvSpPr>
          <p:nvPr>
            <p:ph type="ctrTitle"/>
          </p:nvPr>
        </p:nvSpPr>
        <p:spPr>
          <a:xfrm>
            <a:off x="641350" y="4146365"/>
            <a:ext cx="7856538" cy="1470025"/>
          </a:xfrm>
        </p:spPr>
        <p:txBody>
          <a:bodyPr>
            <a:noAutofit/>
          </a:bodyPr>
          <a:lstStyle>
            <a:lvl1pPr>
              <a:defRPr sz="5400"/>
            </a:lvl1pPr>
          </a:lstStyle>
          <a:p>
            <a:r>
              <a:rPr lang="pt-PT" smtClean="0"/>
              <a:t>Click to edit Master title style</a:t>
            </a:r>
            <a:endParaRPr/>
          </a:p>
        </p:txBody>
      </p:sp>
      <p:sp>
        <p:nvSpPr>
          <p:cNvPr id="3" name="Subtitle 2"/>
          <p:cNvSpPr>
            <a:spLocks noGrp="1"/>
          </p:cNvSpPr>
          <p:nvPr>
            <p:ph type="subTitle" idx="1"/>
          </p:nvPr>
        </p:nvSpPr>
        <p:spPr>
          <a:xfrm>
            <a:off x="641350" y="5620873"/>
            <a:ext cx="7856538" cy="614081"/>
          </a:xfrm>
        </p:spPr>
        <p:txBody>
          <a:bodyPr>
            <a:normAutofit/>
          </a:bodyPr>
          <a:lstStyle>
            <a:lvl1pPr marL="0" indent="0" algn="ctr">
              <a:lnSpc>
                <a:spcPct val="100000"/>
              </a:lnSpc>
              <a:spcBef>
                <a:spcPts val="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134989769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017059"/>
            <a:ext cx="7772400" cy="1655064"/>
          </a:xfrm>
        </p:spPr>
        <p:txBody>
          <a:bodyPr vert="horz" lIns="91440" tIns="45720" rIns="91440" bIns="45720" rtlCol="0" anchor="b" anchorCtr="0">
            <a:noAutofit/>
          </a:bodyPr>
          <a:lstStyle>
            <a:lvl1pPr algn="ctr" defTabSz="914400" rtl="0" eaLnBrk="1" latinLnBrk="0" hangingPunct="1">
              <a:spcBef>
                <a:spcPct val="0"/>
              </a:spcBef>
              <a:buNone/>
              <a:defRPr sz="5400" b="0" kern="1200" cap="none" baseline="0">
                <a:solidFill>
                  <a:schemeClr val="tx1"/>
                </a:solidFill>
                <a:latin typeface="+mj-lt"/>
                <a:ea typeface="+mj-ea"/>
                <a:cs typeface="+mj-cs"/>
              </a:defRPr>
            </a:lvl1pPr>
          </a:lstStyle>
          <a:p>
            <a:r>
              <a:rPr lang="pt-PT" smtClean="0"/>
              <a:t>Click to edit Master title style</a:t>
            </a:r>
            <a:endParaRPr/>
          </a:p>
        </p:txBody>
      </p:sp>
      <p:sp>
        <p:nvSpPr>
          <p:cNvPr id="3" name="Text Placeholder 2"/>
          <p:cNvSpPr>
            <a:spLocks noGrp="1"/>
          </p:cNvSpPr>
          <p:nvPr>
            <p:ph type="body" idx="1"/>
          </p:nvPr>
        </p:nvSpPr>
        <p:spPr>
          <a:xfrm>
            <a:off x="685800" y="3662981"/>
            <a:ext cx="7772400" cy="1500187"/>
          </a:xfrm>
        </p:spPr>
        <p:txBody>
          <a:bodyPr vert="horz" lIns="91440" tIns="45720" rIns="91440" bIns="45720" rtlCol="0" anchor="t" anchorCtr="0">
            <a:normAutofit/>
          </a:bodyPr>
          <a:lstStyle>
            <a:lvl1pPr marL="0" indent="0" algn="ctr">
              <a:spcBef>
                <a:spcPts val="300"/>
              </a:spcBef>
              <a:buNone/>
              <a:defRPr sz="1800" kern="1200">
                <a:solidFill>
                  <a:schemeClr val="tx1">
                    <a:tint val="7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ctr" defTabSz="914400" rtl="0" eaLnBrk="1" latinLnBrk="0" hangingPunct="1">
              <a:lnSpc>
                <a:spcPts val="2000"/>
              </a:lnSpc>
              <a:spcBef>
                <a:spcPts val="2000"/>
              </a:spcBef>
              <a:buFont typeface="Wingdings 2" pitchFamily="18" charset="2"/>
              <a:buNone/>
            </a:pPr>
            <a:r>
              <a:rPr lang="pt-PT" smtClean="0"/>
              <a:t>Click to edit Master text styles</a:t>
            </a: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3684788720"/>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Content Placeholder 2"/>
          <p:cNvSpPr>
            <a:spLocks noGrp="1"/>
          </p:cNvSpPr>
          <p:nvPr>
            <p:ph sz="half" idx="1"/>
          </p:nvPr>
        </p:nvSpPr>
        <p:spPr>
          <a:xfrm>
            <a:off x="641350" y="1600202"/>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Content Placeholder 3"/>
          <p:cNvSpPr>
            <a:spLocks noGrp="1"/>
          </p:cNvSpPr>
          <p:nvPr>
            <p:ph sz="half" idx="2"/>
          </p:nvPr>
        </p:nvSpPr>
        <p:spPr>
          <a:xfrm>
            <a:off x="4749501" y="1600202"/>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6" name="Freeform 1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7" name="Freeform 1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823468185"/>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smtClean="0"/>
              <a:t>Click to edit Master title style</a:t>
            </a:r>
            <a:endParaRPr/>
          </a:p>
        </p:txBody>
      </p:sp>
      <p:sp>
        <p:nvSpPr>
          <p:cNvPr id="3" name="Text Placeholder 2"/>
          <p:cNvSpPr>
            <a:spLocks noGrp="1"/>
          </p:cNvSpPr>
          <p:nvPr>
            <p:ph type="body" idx="1"/>
          </p:nvPr>
        </p:nvSpPr>
        <p:spPr>
          <a:xfrm>
            <a:off x="641350"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Content Placeholder 3"/>
          <p:cNvSpPr>
            <a:spLocks noGrp="1"/>
          </p:cNvSpPr>
          <p:nvPr>
            <p:ph sz="half" idx="2"/>
          </p:nvPr>
        </p:nvSpPr>
        <p:spPr>
          <a:xfrm>
            <a:off x="641350" y="2362202"/>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5" name="Text Placeholder 4"/>
          <p:cNvSpPr>
            <a:spLocks noGrp="1"/>
          </p:cNvSpPr>
          <p:nvPr>
            <p:ph type="body" sz="quarter" idx="3"/>
          </p:nvPr>
        </p:nvSpPr>
        <p:spPr>
          <a:xfrm>
            <a:off x="4752601"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Content Placeholder 5"/>
          <p:cNvSpPr>
            <a:spLocks noGrp="1"/>
          </p:cNvSpPr>
          <p:nvPr>
            <p:ph sz="quarter" idx="4"/>
          </p:nvPr>
        </p:nvSpPr>
        <p:spPr>
          <a:xfrm>
            <a:off x="4752601" y="2362202"/>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7" name="Date Placeholder 6"/>
          <p:cNvSpPr>
            <a:spLocks noGrp="1"/>
          </p:cNvSpPr>
          <p:nvPr>
            <p:ph type="dt" sz="half" idx="10"/>
          </p:nvPr>
        </p:nvSpPr>
        <p:spPr/>
        <p:txBody>
          <a:bodyPr/>
          <a:lstStyle/>
          <a:p>
            <a:pPr>
              <a:defRPr/>
            </a:pPr>
            <a:endParaRPr lang="en-GB">
              <a:solidFill>
                <a:prstClr val="white">
                  <a:lumMod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white">
                  <a:lumMod val="75000"/>
                </a:prstClr>
              </a:solidFill>
            </a:endParaRPr>
          </a:p>
        </p:txBody>
      </p:sp>
      <p:sp>
        <p:nvSpPr>
          <p:cNvPr id="9" name="Slide Number Placeholder 8"/>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2647587955"/>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Date Placeholder 2"/>
          <p:cNvSpPr>
            <a:spLocks noGrp="1"/>
          </p:cNvSpPr>
          <p:nvPr>
            <p:ph type="dt" sz="half" idx="10"/>
          </p:nvPr>
        </p:nvSpPr>
        <p:spPr/>
        <p:txBody>
          <a:bodyPr/>
          <a:lstStyle/>
          <a:p>
            <a:pPr>
              <a:defRPr/>
            </a:pPr>
            <a:endParaRPr lang="en-GB">
              <a:solidFill>
                <a:prstClr val="white">
                  <a:lumMod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white">
                  <a:lumMod val="75000"/>
                </a:prstClr>
              </a:solidFill>
            </a:endParaRPr>
          </a:p>
        </p:txBody>
      </p:sp>
      <p:sp>
        <p:nvSpPr>
          <p:cNvPr id="5" name="Slide Number Placeholder 4"/>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6" name="Freeform 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7" name="Freeform 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2" name="Freeform 11"/>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3" name="Freeform 12"/>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744812412"/>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prstClr val="white">
                  <a:lumMod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white">
                  <a:lumMod val="75000"/>
                </a:prstClr>
              </a:solidFill>
            </a:endParaRPr>
          </a:p>
        </p:txBody>
      </p:sp>
      <p:sp>
        <p:nvSpPr>
          <p:cNvPr id="4" name="Slide Number Placeholder 3"/>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2534742905"/>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4340" y="802910"/>
            <a:ext cx="3474720" cy="1162050"/>
          </a:xfrm>
        </p:spPr>
        <p:txBody>
          <a:bodyPr anchor="b">
            <a:normAutofit/>
          </a:bodyPr>
          <a:lstStyle>
            <a:lvl1pPr algn="ctr">
              <a:defRPr sz="2400" b="0"/>
            </a:lvl1pPr>
          </a:lstStyle>
          <a:p>
            <a:r>
              <a:rPr lang="pt-PT" smtClean="0"/>
              <a:t>Click to edit Master title style</a:t>
            </a:r>
            <a:endParaRPr/>
          </a:p>
        </p:txBody>
      </p:sp>
      <p:sp>
        <p:nvSpPr>
          <p:cNvPr id="3" name="Content Placeholder 2"/>
          <p:cNvSpPr>
            <a:spLocks noGrp="1"/>
          </p:cNvSpPr>
          <p:nvPr>
            <p:ph idx="1"/>
          </p:nvPr>
        </p:nvSpPr>
        <p:spPr>
          <a:xfrm>
            <a:off x="4562010" y="449705"/>
            <a:ext cx="3931920" cy="5781388"/>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Text Placeholder 3"/>
          <p:cNvSpPr>
            <a:spLocks noGrp="1"/>
          </p:cNvSpPr>
          <p:nvPr>
            <p:ph type="body" sz="half" idx="2"/>
          </p:nvPr>
        </p:nvSpPr>
        <p:spPr>
          <a:xfrm>
            <a:off x="624340" y="2057399"/>
            <a:ext cx="3474720" cy="3733801"/>
          </a:xfrm>
        </p:spPr>
        <p:txBody>
          <a:bodyPr>
            <a:normAutofit/>
          </a:bodyPr>
          <a:lstStyle>
            <a:lvl1pPr marL="0" indent="0" algn="ctr">
              <a:lnSpc>
                <a:spcPct val="110000"/>
              </a:lnSpc>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66590885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en-US" smtClean="0"/>
              <a:t>Cliquez et modifiez le titre</a:t>
            </a:r>
            <a:endParaRPr lang="fr-FR"/>
          </a:p>
        </p:txBody>
      </p:sp>
      <p:sp>
        <p:nvSpPr>
          <p:cNvPr id="3" name="Espace réservé du texte 2"/>
          <p:cNvSpPr>
            <a:spLocks noGrp="1"/>
          </p:cNvSpPr>
          <p:nvPr>
            <p:ph type="body" sz="half" idx="1"/>
          </p:nvPr>
        </p:nvSpPr>
        <p:spPr>
          <a:xfrm>
            <a:off x="457200" y="1600202"/>
            <a:ext cx="4038600" cy="4525963"/>
          </a:xfrm>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e l'image de la bibliothèque 3"/>
          <p:cNvSpPr>
            <a:spLocks noGrp="1"/>
          </p:cNvSpPr>
          <p:nvPr>
            <p:ph type="clipArt" sz="half" idx="2"/>
          </p:nvPr>
        </p:nvSpPr>
        <p:spPr>
          <a:xfrm>
            <a:off x="4648200" y="1600202"/>
            <a:ext cx="4038600" cy="4525963"/>
          </a:xfrm>
        </p:spPr>
        <p:txBody>
          <a:bodyPr/>
          <a:lstStyle/>
          <a:p>
            <a:pPr lvl="0"/>
            <a:endParaRPr lang="fr-FR" noProof="0"/>
          </a:p>
        </p:txBody>
      </p:sp>
      <p:sp>
        <p:nvSpPr>
          <p:cNvPr id="5" name="Espace réservé de la date 3"/>
          <p:cNvSpPr>
            <a:spLocks noGrp="1"/>
          </p:cNvSpPr>
          <p:nvPr>
            <p:ph type="dt" sz="half" idx="10"/>
          </p:nvPr>
        </p:nvSpPr>
        <p:spPr/>
        <p:txBody>
          <a:bodyPr/>
          <a:lstStyle>
            <a:lvl1pPr>
              <a:defRPr/>
            </a:lvl1pPr>
          </a:lstStyle>
          <a:p>
            <a:pPr>
              <a:defRPr/>
            </a:pPr>
            <a:fld id="{B7EEA829-595A-E547-BD8F-2546A2A1757B}" type="datetimeFigureOut">
              <a:rPr lang="fr-FR"/>
              <a:pPr>
                <a:defRPr/>
              </a:pPr>
              <a:t>12/09/2015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FDDAB2E-EEF7-E240-A55A-1433F7AFC1B0}" type="slidenum">
              <a:rPr lang="fr-FR"/>
              <a:pPr>
                <a:defRPr/>
              </a:pPr>
              <a:t>‹nº›</a:t>
            </a:fld>
            <a:endParaRPr lang="fr-FR"/>
          </a:p>
        </p:txBody>
      </p:sp>
    </p:spTree>
    <p:extLst>
      <p:ext uri="{BB962C8B-B14F-4D97-AF65-F5344CB8AC3E}">
        <p14:creationId xmlns:p14="http://schemas.microsoft.com/office/powerpoint/2010/main" val="228866637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2856" y="1600200"/>
            <a:ext cx="3931920" cy="566738"/>
          </a:xfrm>
        </p:spPr>
        <p:txBody>
          <a:bodyPr vert="horz" lIns="91440" tIns="45720" rIns="91440" bIns="45720" rtlCol="0" anchor="b" anchorCtr="0">
            <a:normAutofit/>
          </a:bodyPr>
          <a:lstStyle>
            <a:lvl1pPr algn="l" defTabSz="914400" rtl="0" eaLnBrk="1" latinLnBrk="0" hangingPunct="1">
              <a:spcBef>
                <a:spcPct val="0"/>
              </a:spcBef>
              <a:buNone/>
              <a:defRPr sz="2400" b="0" kern="1200">
                <a:solidFill>
                  <a:schemeClr val="tx1"/>
                </a:solidFill>
                <a:latin typeface="+mj-lt"/>
                <a:ea typeface="+mj-ea"/>
                <a:cs typeface="+mj-cs"/>
              </a:defRPr>
            </a:lvl1pPr>
          </a:lstStyle>
          <a:p>
            <a:r>
              <a:rPr lang="pt-PT" smtClean="0"/>
              <a:t>Click to edit Master title style</a:t>
            </a:r>
            <a:endParaRPr/>
          </a:p>
        </p:txBody>
      </p:sp>
      <p:sp>
        <p:nvSpPr>
          <p:cNvPr id="3" name="Picture Placeholder 2"/>
          <p:cNvSpPr>
            <a:spLocks noGrp="1"/>
          </p:cNvSpPr>
          <p:nvPr>
            <p:ph type="pic" idx="1"/>
          </p:nvPr>
        </p:nvSpPr>
        <p:spPr>
          <a:xfrm>
            <a:off x="621792" y="457200"/>
            <a:ext cx="3474720" cy="510235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4" name="Text Placeholder 3"/>
          <p:cNvSpPr>
            <a:spLocks noGrp="1"/>
          </p:cNvSpPr>
          <p:nvPr>
            <p:ph type="body" sz="half" idx="2"/>
          </p:nvPr>
        </p:nvSpPr>
        <p:spPr>
          <a:xfrm>
            <a:off x="4562856" y="2240280"/>
            <a:ext cx="3931920" cy="2103120"/>
          </a:xfrm>
        </p:spPr>
        <p:txBody>
          <a:bodyPr vert="horz" lIns="91440" tIns="45720" rIns="91440" bIns="45720" rtlCol="0">
            <a:normAutofit/>
          </a:bodyPr>
          <a:lstStyle>
            <a:lvl1pPr marL="0" indent="0">
              <a:buNone/>
              <a:defRPr sz="1400" b="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 typeface="Wingdings 2" pitchFamily="18" charset="2"/>
              <a:buNone/>
            </a:pPr>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240431372"/>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82576" y="458788"/>
            <a:ext cx="8577263"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pt-PT" smtClean="0"/>
              <a:t>Click to edit Master title style</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982116475"/>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picTx" preserve="1">
  <p:cSld name="2 Pictures with Caption">
    <p:spTree>
      <p:nvGrpSpPr>
        <p:cNvPr id="1" name=""/>
        <p:cNvGrpSpPr/>
        <p:nvPr/>
      </p:nvGrpSpPr>
      <p:grpSpPr>
        <a:xfrm>
          <a:off x="0" y="0"/>
          <a:ext cx="0" cy="0"/>
          <a:chOff x="0" y="0"/>
          <a:chExt cx="0" cy="0"/>
        </a:xfrm>
      </p:grpSpPr>
      <p:sp>
        <p:nvSpPr>
          <p:cNvPr id="11" name="Picture Placeholder 2"/>
          <p:cNvSpPr>
            <a:spLocks noGrp="1"/>
          </p:cNvSpPr>
          <p:nvPr>
            <p:ph type="pic" idx="14"/>
          </p:nvPr>
        </p:nvSpPr>
        <p:spPr>
          <a:xfrm>
            <a:off x="4745038"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3" name="Picture Placeholder 2"/>
          <p:cNvSpPr>
            <a:spLocks noGrp="1"/>
          </p:cNvSpPr>
          <p:nvPr>
            <p:ph type="pic" idx="1"/>
          </p:nvPr>
        </p:nvSpPr>
        <p:spPr>
          <a:xfrm>
            <a:off x="282575"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pt-PT" smtClean="0"/>
              <a:t>Click to edit Master title style</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87189277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p:cSld name="Video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2575" y="4920520"/>
            <a:ext cx="3931920" cy="566738"/>
          </a:xfrm>
        </p:spPr>
        <p:txBody>
          <a:bodyPr anchor="b">
            <a:normAutofit/>
          </a:bodyPr>
          <a:lstStyle>
            <a:lvl1pPr algn="l">
              <a:defRPr sz="2400" b="0"/>
            </a:lvl1pPr>
          </a:lstStyle>
          <a:p>
            <a:r>
              <a:rPr lang="pt-PT" smtClean="0"/>
              <a:t>Click to edit Master title style</a:t>
            </a:r>
            <a:endParaRPr/>
          </a:p>
        </p:txBody>
      </p:sp>
      <p:sp>
        <p:nvSpPr>
          <p:cNvPr id="4" name="Text Placeholder 3"/>
          <p:cNvSpPr>
            <a:spLocks noGrp="1"/>
          </p:cNvSpPr>
          <p:nvPr>
            <p:ph type="body" sz="half" idx="2"/>
          </p:nvPr>
        </p:nvSpPr>
        <p:spPr>
          <a:xfrm>
            <a:off x="282575" y="5563458"/>
            <a:ext cx="3931920" cy="652462"/>
          </a:xfrm>
        </p:spPr>
        <p:txBody>
          <a:bodyPr/>
          <a:lstStyle>
            <a:lvl1pPr marL="0" indent="0" algn="l">
              <a:spcBef>
                <a:spcPts val="300"/>
              </a:spcBef>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2" name="Media Placeholder 11"/>
          <p:cNvSpPr>
            <a:spLocks noGrp="1"/>
          </p:cNvSpPr>
          <p:nvPr>
            <p:ph type="media" sz="quarter" idx="14"/>
          </p:nvPr>
        </p:nvSpPr>
        <p:spPr>
          <a:xfrm>
            <a:off x="282576" y="458788"/>
            <a:ext cx="8577263" cy="3849624"/>
          </a:xfrm>
          <a:noFill/>
          <a:ln w="44450">
            <a:solidFill>
              <a:schemeClr val="bg1"/>
            </a:solidFill>
            <a:miter lim="800000"/>
          </a:ln>
          <a:effectLst/>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stStyle>
          <a:p>
            <a:r>
              <a:rPr lang="pt-PT" smtClean="0"/>
              <a:t>Click icon to add media</a:t>
            </a:r>
            <a:endParaRPr/>
          </a:p>
        </p:txBody>
      </p:sp>
    </p:spTree>
    <p:extLst>
      <p:ext uri="{BB962C8B-B14F-4D97-AF65-F5344CB8AC3E}">
        <p14:creationId xmlns:p14="http://schemas.microsoft.com/office/powerpoint/2010/main" val="206812346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7" name="Freeform 6"/>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602669620"/>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458790"/>
            <a:ext cx="1447800" cy="5792787"/>
          </a:xfrm>
        </p:spPr>
        <p:txBody>
          <a:bodyPr vert="eaVert"/>
          <a:lstStyle/>
          <a:p>
            <a:r>
              <a:rPr lang="pt-PT" smtClean="0"/>
              <a:t>Click to edit Master title style</a:t>
            </a:r>
            <a:endParaRPr/>
          </a:p>
        </p:txBody>
      </p:sp>
      <p:sp>
        <p:nvSpPr>
          <p:cNvPr id="3" name="Vertical Text Placeholder 2"/>
          <p:cNvSpPr>
            <a:spLocks noGrp="1"/>
          </p:cNvSpPr>
          <p:nvPr>
            <p:ph type="body" orient="vert" idx="1"/>
          </p:nvPr>
        </p:nvSpPr>
        <p:spPr>
          <a:xfrm>
            <a:off x="641350" y="458790"/>
            <a:ext cx="6521450" cy="5792787"/>
          </a:xfr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7" name="Freeform 6"/>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4659925"/>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44538" y="381000"/>
            <a:ext cx="8196262" cy="1143000"/>
          </a:xfrm>
        </p:spPr>
        <p:txBody>
          <a:bodyPr/>
          <a:lstStyle/>
          <a:p>
            <a:r>
              <a:rPr lang="pt-PT" smtClean="0"/>
              <a:t>Click to edit Master title style</a:t>
            </a:r>
            <a:endParaRPr lang="pt-PT"/>
          </a:p>
        </p:txBody>
      </p:sp>
      <p:sp>
        <p:nvSpPr>
          <p:cNvPr id="3" name="Table Placeholder 2"/>
          <p:cNvSpPr>
            <a:spLocks noGrp="1"/>
          </p:cNvSpPr>
          <p:nvPr>
            <p:ph type="tbl" idx="1"/>
          </p:nvPr>
        </p:nvSpPr>
        <p:spPr>
          <a:xfrm>
            <a:off x="338138" y="1752600"/>
            <a:ext cx="7789862" cy="4114800"/>
          </a:xfrm>
        </p:spPr>
        <p:txBody>
          <a:bodyPr/>
          <a:lstStyle/>
          <a:p>
            <a:pPr lvl="0"/>
            <a:r>
              <a:rPr lang="pt-PT" noProof="0" smtClean="0"/>
              <a:t>Click icon to add table</a:t>
            </a:r>
          </a:p>
        </p:txBody>
      </p:sp>
      <p:sp>
        <p:nvSpPr>
          <p:cNvPr id="4" name="Rectangle 11"/>
          <p:cNvSpPr>
            <a:spLocks noGrp="1" noChangeArrowheads="1"/>
          </p:cNvSpPr>
          <p:nvPr>
            <p:ph type="dt" sz="half" idx="10"/>
          </p:nvPr>
        </p:nvSpPr>
        <p:spPr>
          <a:ln/>
        </p:spPr>
        <p:txBody>
          <a:bodyPr/>
          <a:lstStyle>
            <a:lvl1pPr>
              <a:defRPr/>
            </a:lvl1pPr>
          </a:lstStyle>
          <a:p>
            <a:endParaRPr lang="pt-PT">
              <a:solidFill>
                <a:prstClr val="white">
                  <a:lumMod val="75000"/>
                </a:prstClr>
              </a:solidFill>
            </a:endParaRPr>
          </a:p>
        </p:txBody>
      </p:sp>
      <p:sp>
        <p:nvSpPr>
          <p:cNvPr id="5" name="Rectangle 12"/>
          <p:cNvSpPr>
            <a:spLocks noGrp="1" noChangeArrowheads="1"/>
          </p:cNvSpPr>
          <p:nvPr>
            <p:ph type="ftr" sz="quarter" idx="11"/>
          </p:nvPr>
        </p:nvSpPr>
        <p:spPr>
          <a:ln/>
        </p:spPr>
        <p:txBody>
          <a:bodyPr/>
          <a:lstStyle>
            <a:lvl1pPr>
              <a:defRPr/>
            </a:lvl1pPr>
          </a:lstStyle>
          <a:p>
            <a:endParaRPr lang="pt-PT">
              <a:solidFill>
                <a:prstClr val="white">
                  <a:lumMod val="75000"/>
                </a:prstClr>
              </a:solidFill>
            </a:endParaRPr>
          </a:p>
        </p:txBody>
      </p:sp>
      <p:sp>
        <p:nvSpPr>
          <p:cNvPr id="6" name="Rectangle 13"/>
          <p:cNvSpPr>
            <a:spLocks noGrp="1" noChangeArrowheads="1"/>
          </p:cNvSpPr>
          <p:nvPr>
            <p:ph type="sldNum" sz="quarter" idx="12"/>
          </p:nvPr>
        </p:nvSpPr>
        <p:spPr>
          <a:ln/>
        </p:spPr>
        <p:txBody>
          <a:bodyPr/>
          <a:lstStyle>
            <a:lvl1pPr>
              <a:defRPr/>
            </a:lvl1pPr>
          </a:lstStyle>
          <a:p>
            <a:fld id="{A56F7FD8-3D42-3346-8886-9DD1F7C16BEE}" type="slidenum">
              <a:rPr lang="pt-PT">
                <a:solidFill>
                  <a:prstClr val="white">
                    <a:lumMod val="75000"/>
                  </a:prstClr>
                </a:solidFill>
              </a:rPr>
              <a:pPr/>
              <a:t>‹nº›</a:t>
            </a:fld>
            <a:endParaRPr lang="pt-PT">
              <a:solidFill>
                <a:prstClr val="white">
                  <a:lumMod val="75000"/>
                </a:prstClr>
              </a:solidFill>
            </a:endParaRPr>
          </a:p>
        </p:txBody>
      </p:sp>
    </p:spTree>
    <p:extLst>
      <p:ext uri="{BB962C8B-B14F-4D97-AF65-F5344CB8AC3E}">
        <p14:creationId xmlns:p14="http://schemas.microsoft.com/office/powerpoint/2010/main" val="149987833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40"/>
            <a:ext cx="8229600" cy="5851525"/>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GB"/>
          </a:p>
        </p:txBody>
      </p:sp>
      <p:sp>
        <p:nvSpPr>
          <p:cNvPr id="3" name="Espaço Reservado para Data 2"/>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defRPr>
            </a:lvl1pPr>
          </a:lstStyle>
          <a:p>
            <a:pPr>
              <a:defRPr/>
            </a:pPr>
            <a:endParaRPr lang="pt-BR">
              <a:solidFill>
                <a:prstClr val="white">
                  <a:tint val="75000"/>
                </a:prstClr>
              </a:solidFill>
              <a:latin typeface="Corbel"/>
            </a:endParaRPr>
          </a:p>
        </p:txBody>
      </p:sp>
      <p:sp>
        <p:nvSpPr>
          <p:cNvPr id="4" name="Espaço Reservado para Rodapé 3"/>
          <p:cNvSpPr>
            <a:spLocks noGrp="1"/>
          </p:cNvSpPr>
          <p:nvPr>
            <p:ph type="ftr" sz="quarter" idx="11"/>
          </p:nvPr>
        </p:nvSpPr>
        <p:spPr>
          <a:xfrm>
            <a:off x="3124200" y="6245225"/>
            <a:ext cx="2895600" cy="476250"/>
          </a:xfrm>
        </p:spPr>
        <p:txBody>
          <a:bodyPr/>
          <a:lstStyle>
            <a:lvl1pPr>
              <a:defRPr/>
            </a:lvl1pPr>
          </a:lstStyle>
          <a:p>
            <a:pPr>
              <a:defRPr/>
            </a:pPr>
            <a:endParaRPr lang="pt-BR">
              <a:solidFill>
                <a:prstClr val="white">
                  <a:lumMod val="75000"/>
                </a:prstClr>
              </a:solidFill>
            </a:endParaRPr>
          </a:p>
        </p:txBody>
      </p:sp>
      <p:sp>
        <p:nvSpPr>
          <p:cNvPr id="5" name="Espaço Reservado para Número de Slide 4"/>
          <p:cNvSpPr>
            <a:spLocks noGrp="1"/>
          </p:cNvSpPr>
          <p:nvPr>
            <p:ph type="sldNum" sz="quarter" idx="12"/>
          </p:nvPr>
        </p:nvSpPr>
        <p:spPr>
          <a:xfrm>
            <a:off x="6553200" y="6245225"/>
            <a:ext cx="2133600" cy="476250"/>
          </a:xfrm>
        </p:spPr>
        <p:txBody>
          <a:bodyPr/>
          <a:lstStyle>
            <a:lvl1pPr>
              <a:defRPr/>
            </a:lvl1pPr>
          </a:lstStyle>
          <a:p>
            <a:pPr>
              <a:defRPr/>
            </a:pPr>
            <a:fld id="{C1CD7C25-2E8A-E04F-9701-816D63812CBE}" type="slidenum">
              <a:rPr lang="pt-BR">
                <a:solidFill>
                  <a:prstClr val="white">
                    <a:lumMod val="75000"/>
                  </a:prstClr>
                </a:solidFill>
              </a:rPr>
              <a:pPr>
                <a:defRPr/>
              </a:pPr>
              <a:t>‹nº›</a:t>
            </a:fld>
            <a:endParaRPr lang="pt-BR">
              <a:solidFill>
                <a:prstClr val="white">
                  <a:lumMod val="75000"/>
                </a:prstClr>
              </a:solidFill>
            </a:endParaRPr>
          </a:p>
        </p:txBody>
      </p:sp>
    </p:spTree>
    <p:extLst>
      <p:ext uri="{BB962C8B-B14F-4D97-AF65-F5344CB8AC3E}">
        <p14:creationId xmlns:p14="http://schemas.microsoft.com/office/powerpoint/2010/main" val="2749329139"/>
      </p:ext>
    </p:extLst>
  </p:cSld>
  <p:clrMapOvr>
    <a:masterClrMapping/>
  </p:clrMapOvr>
  <p:transition>
    <p:push dir="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1" y="2"/>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5" name="Rectangle 4"/>
          <p:cNvSpPr/>
          <p:nvPr/>
        </p:nvSpPr>
        <p:spPr>
          <a:xfrm>
            <a:off x="309564" y="681040"/>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6" name="Rectangle 5"/>
          <p:cNvSpPr/>
          <p:nvPr/>
        </p:nvSpPr>
        <p:spPr>
          <a:xfrm>
            <a:off x="268289" y="681040"/>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7" name="Rectangle 6"/>
          <p:cNvSpPr/>
          <p:nvPr/>
        </p:nvSpPr>
        <p:spPr>
          <a:xfrm>
            <a:off x="249239"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0" name="Rectangle 9"/>
          <p:cNvSpPr/>
          <p:nvPr/>
        </p:nvSpPr>
        <p:spPr>
          <a:xfrm>
            <a:off x="222250" y="681040"/>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1" name="Rectangle 10"/>
          <p:cNvSpPr/>
          <p:nvPr/>
        </p:nvSpPr>
        <p:spPr>
          <a:xfrm>
            <a:off x="255589" y="5046665"/>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2" name="Rectangle 11"/>
          <p:cNvSpPr/>
          <p:nvPr/>
        </p:nvSpPr>
        <p:spPr>
          <a:xfrm>
            <a:off x="255589"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3" name="Rectangle 12"/>
          <p:cNvSpPr/>
          <p:nvPr/>
        </p:nvSpPr>
        <p:spPr>
          <a:xfrm>
            <a:off x="255589"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4" name="Rectangle 13"/>
          <p:cNvSpPr/>
          <p:nvPr/>
        </p:nvSpPr>
        <p:spPr>
          <a:xfrm>
            <a:off x="255589"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lang="pt-PT"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PT" smtClean="0"/>
              <a:t>Click to edit Master subtitle style</a:t>
            </a:r>
            <a:endParaRPr lang="en-US"/>
          </a:p>
        </p:txBody>
      </p:sp>
      <p:sp>
        <p:nvSpPr>
          <p:cNvPr id="15" name="Footer Placeholder 16"/>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16" name="Slide Number Placeholder 28"/>
          <p:cNvSpPr>
            <a:spLocks noGrp="1"/>
          </p:cNvSpPr>
          <p:nvPr>
            <p:ph type="sldNum" sz="quarter" idx="11"/>
          </p:nvPr>
        </p:nvSpPr>
        <p:spPr/>
        <p:txBody>
          <a:bodyPr/>
          <a:lstStyle>
            <a:lvl1pPr>
              <a:defRPr/>
            </a:lvl1pPr>
          </a:lstStyle>
          <a:p>
            <a:pPr>
              <a:defRPr/>
            </a:pPr>
            <a:fld id="{46A47273-E531-1C44-86B4-A87D8592B7D1}" type="slidenum">
              <a:rPr lang="en-US">
                <a:solidFill>
                  <a:srgbClr val="D6ECFF"/>
                </a:solidFill>
              </a:rPr>
              <a:pPr>
                <a:defRPr/>
              </a:pPr>
              <a:t>‹nº›</a:t>
            </a:fld>
            <a:endParaRPr lang="en-US">
              <a:solidFill>
                <a:srgbClr val="D6ECFF"/>
              </a:solidFill>
            </a:endParaRPr>
          </a:p>
        </p:txBody>
      </p:sp>
      <p:pic>
        <p:nvPicPr>
          <p:cNvPr id="17" name="Picture 10" descr="D:\SCANNERS\Logotipos\UCLOGOMED.gif"/>
          <p:cNvPicPr>
            <a:picLocks noChangeAspect="1" noChangeArrowheads="1"/>
          </p:cNvPicPr>
          <p:nvPr userDrawn="1"/>
        </p:nvPicPr>
        <p:blipFill>
          <a:blip r:embed="rId2"/>
          <a:srcRect/>
          <a:stretch>
            <a:fillRect/>
          </a:stretch>
        </p:blipFill>
        <p:spPr bwMode="auto">
          <a:xfrm>
            <a:off x="8428980" y="0"/>
            <a:ext cx="715020" cy="990600"/>
          </a:xfrm>
          <a:prstGeom prst="rect">
            <a:avLst/>
          </a:prstGeom>
          <a:noFill/>
          <a:ln w="9525">
            <a:noFill/>
            <a:miter lim="800000"/>
            <a:headEnd/>
            <a:tailEnd/>
          </a:ln>
        </p:spPr>
      </p:pic>
      <p:pic>
        <p:nvPicPr>
          <p:cNvPr id="18" name="Picture 17" descr="ecr2009.jpg"/>
          <p:cNvPicPr>
            <a:picLocks noChangeAspect="1"/>
          </p:cNvPicPr>
          <p:nvPr userDrawn="1"/>
        </p:nvPicPr>
        <p:blipFill>
          <a:blip r:embed="rId3"/>
          <a:stretch>
            <a:fillRect/>
          </a:stretch>
        </p:blipFill>
        <p:spPr>
          <a:xfrm>
            <a:off x="0" y="1"/>
            <a:ext cx="762000" cy="950720"/>
          </a:xfrm>
          <a:prstGeom prst="rect">
            <a:avLst/>
          </a:prstGeom>
        </p:spPr>
      </p:pic>
    </p:spTree>
    <p:extLst>
      <p:ext uri="{BB962C8B-B14F-4D97-AF65-F5344CB8AC3E}">
        <p14:creationId xmlns:p14="http://schemas.microsoft.com/office/powerpoint/2010/main" val="2992758006"/>
      </p:ext>
    </p:extLst>
  </p:cSld>
  <p:clrMapOvr>
    <a:masterClrMapping/>
  </p:clrMapOvr>
  <p:transition>
    <p:wipe dir="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p:cNvSpPr/>
          <p:nvPr/>
        </p:nvSpPr>
        <p:spPr>
          <a:xfrm>
            <a:off x="1" y="2"/>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5" name="Rectangle 4"/>
          <p:cNvSpPr/>
          <p:nvPr/>
        </p:nvSpPr>
        <p:spPr>
          <a:xfrm>
            <a:off x="309564" y="681040"/>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6" name="Rectangle 5"/>
          <p:cNvSpPr/>
          <p:nvPr/>
        </p:nvSpPr>
        <p:spPr>
          <a:xfrm>
            <a:off x="268289" y="681040"/>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7" name="Rectangle 6"/>
          <p:cNvSpPr/>
          <p:nvPr/>
        </p:nvSpPr>
        <p:spPr>
          <a:xfrm>
            <a:off x="249239"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0" name="Rectangle 9"/>
          <p:cNvSpPr/>
          <p:nvPr/>
        </p:nvSpPr>
        <p:spPr>
          <a:xfrm>
            <a:off x="222250" y="681040"/>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1" name="Rectangle 10"/>
          <p:cNvSpPr/>
          <p:nvPr/>
        </p:nvSpPr>
        <p:spPr>
          <a:xfrm>
            <a:off x="255589" y="5046665"/>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2" name="Rectangle 11"/>
          <p:cNvSpPr/>
          <p:nvPr/>
        </p:nvSpPr>
        <p:spPr>
          <a:xfrm>
            <a:off x="255589"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3" name="Rectangle 12"/>
          <p:cNvSpPr/>
          <p:nvPr/>
        </p:nvSpPr>
        <p:spPr>
          <a:xfrm>
            <a:off x="255589"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4" name="Rectangle 13"/>
          <p:cNvSpPr/>
          <p:nvPr/>
        </p:nvSpPr>
        <p:spPr>
          <a:xfrm>
            <a:off x="255589"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lang="pt-PT"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PT" smtClean="0"/>
              <a:t>Click to edit Master subtitle style</a:t>
            </a:r>
            <a:endParaRPr lang="en-US"/>
          </a:p>
        </p:txBody>
      </p:sp>
      <p:sp>
        <p:nvSpPr>
          <p:cNvPr id="15" name="Footer Placeholder 16"/>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16" name="Slide Number Placeholder 28"/>
          <p:cNvSpPr>
            <a:spLocks noGrp="1"/>
          </p:cNvSpPr>
          <p:nvPr>
            <p:ph type="sldNum" sz="quarter" idx="11"/>
          </p:nvPr>
        </p:nvSpPr>
        <p:spPr/>
        <p:txBody>
          <a:bodyPr/>
          <a:lstStyle>
            <a:lvl1pPr>
              <a:defRPr/>
            </a:lvl1pPr>
          </a:lstStyle>
          <a:p>
            <a:pPr>
              <a:defRPr/>
            </a:pPr>
            <a:fld id="{46A47273-E531-1C44-86B4-A87D8592B7D1}"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959982669"/>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pt-PT" smtClean="0"/>
              <a:t>Click to edit Master title style</a:t>
            </a:r>
            <a:endParaRPr lang="pt-P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Click to edit Master text styles</a:t>
            </a:r>
          </a:p>
        </p:txBody>
      </p:sp>
      <p:sp>
        <p:nvSpPr>
          <p:cNvPr id="4" name="Date Placeholder 3"/>
          <p:cNvSpPr>
            <a:spLocks noGrp="1"/>
          </p:cNvSpPr>
          <p:nvPr>
            <p:ph type="dt" sz="half" idx="10"/>
          </p:nvPr>
        </p:nvSpPr>
        <p:spPr/>
        <p:txBody>
          <a:bodyPr/>
          <a:lstStyle/>
          <a:p>
            <a:fld id="{435A272A-9B5D-594C-B9B6-1ED7C85E5FFA}" type="datetimeFigureOut">
              <a:rPr lang="pt-PT" smtClean="0">
                <a:solidFill>
                  <a:prstClr val="black">
                    <a:tint val="75000"/>
                  </a:prstClr>
                </a:solidFill>
                <a:latin typeface="Calibri"/>
              </a:rPr>
              <a:pPr/>
              <a:t>12-09-2015</a:t>
            </a:fld>
            <a:endParaRPr lang="pt-P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pt-P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473598-840A-3C4F-8CC9-9396B9CD3310}" type="slidenum">
              <a:rPr lang="pt-PT" smtClean="0">
                <a:solidFill>
                  <a:prstClr val="black">
                    <a:tint val="75000"/>
                  </a:prstClr>
                </a:solidFill>
                <a:latin typeface="Calibri"/>
              </a:rPr>
              <a:pPr/>
              <a:t>‹nº›</a:t>
            </a:fld>
            <a:endParaRPr lang="pt-PT">
              <a:solidFill>
                <a:prstClr val="black">
                  <a:tint val="75000"/>
                </a:prstClr>
              </a:solidFill>
              <a:latin typeface="Calibri"/>
            </a:endParaRPr>
          </a:p>
        </p:txBody>
      </p:sp>
    </p:spTree>
    <p:extLst>
      <p:ext uri="{BB962C8B-B14F-4D97-AF65-F5344CB8AC3E}">
        <p14:creationId xmlns:p14="http://schemas.microsoft.com/office/powerpoint/2010/main" val="5565637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7"/>
            <a:ext cx="7772400" cy="1470025"/>
          </a:xfrm>
        </p:spPr>
        <p:txBody>
          <a:bodyPr/>
          <a:lstStyle/>
          <a:p>
            <a:r>
              <a:rPr lang="pt-PT" smtClean="0"/>
              <a:t>Click to edit Master title style</a:t>
            </a:r>
            <a:endParaRPr lang="en-U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lang="en-US"/>
          </a:p>
        </p:txBody>
      </p:sp>
      <p:sp>
        <p:nvSpPr>
          <p:cNvPr id="4" name="Marcador de Posição da Data 3"/>
          <p:cNvSpPr>
            <a:spLocks noGrp="1"/>
          </p:cNvSpPr>
          <p:nvPr>
            <p:ph type="dt" sz="half" idx="10"/>
          </p:nvPr>
        </p:nvSpPr>
        <p:spPr/>
        <p:txBody>
          <a:bodyPr/>
          <a:lstStyle/>
          <a:p>
            <a:endParaRPr lang="en-US">
              <a:solidFill>
                <a:prstClr val="black">
                  <a:tint val="75000"/>
                </a:prstClr>
              </a:solidFill>
              <a:latin typeface="Calibri"/>
            </a:endParaRPr>
          </a:p>
        </p:txBody>
      </p:sp>
      <p:sp>
        <p:nvSpPr>
          <p:cNvPr id="5" name="Marcador de Posição do Rodapé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32055630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Content Placeholder 2"/>
          <p:cNvSpPr>
            <a:spLocks noGrp="1"/>
          </p:cNvSpPr>
          <p:nvPr>
            <p:ph idx="1"/>
          </p:nvPr>
        </p:nvSpPr>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a:xfrm>
            <a:off x="6477000" y="6416677"/>
            <a:ext cx="2133600" cy="365125"/>
          </a:xfrm>
          <a:prstGeom prst="rect">
            <a:avLst/>
          </a:prstGeom>
        </p:spPr>
        <p:txBody>
          <a:bodyPr/>
          <a:lstStyle>
            <a:lvl1pPr>
              <a:defRPr>
                <a:latin typeface="Times New Roman" pitchFamily="-110" charset="0"/>
              </a:defRPr>
            </a:lvl1pPr>
          </a:lstStyle>
          <a:p>
            <a:pPr algn="l">
              <a:defRPr/>
            </a:pPr>
            <a:r>
              <a:rPr lang="pt-PT" sz="3600">
                <a:solidFill>
                  <a:srgbClr val="000000"/>
                </a:solidFill>
              </a:rPr>
              <a:t>6</a:t>
            </a:r>
            <a:endParaRPr lang="en-US" sz="360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lvl1pPr>
              <a:defRPr/>
            </a:lvl1pPr>
          </a:lstStyle>
          <a:p>
            <a:pPr>
              <a:defRPr/>
            </a:pPr>
            <a:fld id="{25828964-DA87-3E4F-8C60-462CFAF697D5}"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703207876"/>
      </p:ext>
    </p:extLst>
  </p:cSld>
  <p:clrMapOvr>
    <a:masterClrMapping/>
  </p:clrMapOvr>
  <p:transition>
    <p:wipe dir="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6"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5" name="Freeform 4"/>
          <p:cNvSpPr>
            <a:spLocks/>
          </p:cNvSpPr>
          <p:nvPr/>
        </p:nvSpPr>
        <p:spPr bwMode="auto">
          <a:xfrm>
            <a:off x="374651" y="2"/>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6" name="Freeform 5"/>
          <p:cNvSpPr>
            <a:spLocks/>
          </p:cNvSpPr>
          <p:nvPr/>
        </p:nvSpPr>
        <p:spPr bwMode="auto">
          <a:xfrm rot="5236414">
            <a:off x="4461669" y="1483520"/>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0" name="Freeform 9"/>
          <p:cNvSpPr>
            <a:spLocks/>
          </p:cNvSpPr>
          <p:nvPr/>
        </p:nvSpPr>
        <p:spPr bwMode="auto">
          <a:xfrm>
            <a:off x="5948364" y="4246565"/>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9" name="Rectangle 18"/>
          <p:cNvSpPr/>
          <p:nvPr/>
        </p:nvSpPr>
        <p:spPr>
          <a:xfrm>
            <a:off x="363539"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20" name="Rectangle 19"/>
          <p:cNvSpPr/>
          <p:nvPr/>
        </p:nvSpPr>
        <p:spPr>
          <a:xfrm flipH="1">
            <a:off x="371475" y="681040"/>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21" name="Rectangle 20"/>
          <p:cNvSpPr/>
          <p:nvPr/>
        </p:nvSpPr>
        <p:spPr>
          <a:xfrm flipH="1">
            <a:off x="411163" y="681040"/>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22" name="Rectangle 21"/>
          <p:cNvSpPr/>
          <p:nvPr/>
        </p:nvSpPr>
        <p:spPr>
          <a:xfrm flipH="1">
            <a:off x="447676"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23" name="Rectangle 22"/>
          <p:cNvSpPr/>
          <p:nvPr/>
        </p:nvSpPr>
        <p:spPr>
          <a:xfrm flipH="1">
            <a:off x="476251"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24" name="Rectangle 23"/>
          <p:cNvSpPr/>
          <p:nvPr/>
        </p:nvSpPr>
        <p:spPr>
          <a:xfrm>
            <a:off x="500064" y="681040"/>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PT"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lstStyle>
          <a:p>
            <a:r>
              <a:rPr lang="pt-PT" smtClean="0"/>
              <a:t>Click to edit Master title style</a:t>
            </a:r>
            <a:endParaRPr lang="en-US"/>
          </a:p>
        </p:txBody>
      </p:sp>
      <p:sp>
        <p:nvSpPr>
          <p:cNvPr id="25" name="Footer Placeholder 4"/>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26" name="Slide Number Placeholder 5"/>
          <p:cNvSpPr>
            <a:spLocks noGrp="1"/>
          </p:cNvSpPr>
          <p:nvPr>
            <p:ph type="sldNum" sz="quarter" idx="11"/>
          </p:nvPr>
        </p:nvSpPr>
        <p:spPr/>
        <p:txBody>
          <a:bodyPr/>
          <a:lstStyle>
            <a:lvl1pPr>
              <a:defRPr/>
            </a:lvl1pPr>
          </a:lstStyle>
          <a:p>
            <a:pPr>
              <a:defRPr/>
            </a:pPr>
            <a:fld id="{6F61CFE4-92AC-0945-B9EE-252F2EFA2CD9}"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2429773975"/>
      </p:ext>
    </p:extLst>
  </p:cSld>
  <p:clrMapOvr>
    <a:masterClrMapping/>
  </p:clrMapOvr>
  <p:transition>
    <p:wipe dir="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pt-PT" smtClean="0"/>
              <a:t>Click to edit Master title style</a:t>
            </a:r>
            <a:endParaRPr lang="en-US"/>
          </a:p>
        </p:txBody>
      </p:sp>
      <p:sp>
        <p:nvSpPr>
          <p:cNvPr id="3" name="Content Placeholder 2"/>
          <p:cNvSpPr>
            <a:spLocks noGrp="1"/>
          </p:cNvSpPr>
          <p:nvPr>
            <p:ph sz="half" idx="1"/>
          </p:nvPr>
        </p:nvSpPr>
        <p:spPr>
          <a:xfrm>
            <a:off x="464344" y="1770503"/>
            <a:ext cx="4038600" cy="4525963"/>
          </a:xfrm>
        </p:spPr>
        <p:txBody>
          <a:bodyPr/>
          <a:lstStyle>
            <a:lvl1pPr>
              <a:defRPr sz="2800"/>
            </a:lvl1pPr>
            <a:lvl2pPr>
              <a:defRPr sz="2400"/>
            </a:lvl2pPr>
            <a:lvl3pPr>
              <a:defRPr sz="2000"/>
            </a:lvl3pPr>
            <a:lvl4pPr>
              <a:defRPr sz="1800"/>
            </a:lvl4pPr>
            <a:lvl5pPr>
              <a:defRPr sz="1800"/>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Content Placeholder 3"/>
          <p:cNvSpPr>
            <a:spLocks noGrp="1"/>
          </p:cNvSpPr>
          <p:nvPr>
            <p:ph sz="half" idx="2"/>
          </p:nvPr>
        </p:nvSpPr>
        <p:spPr>
          <a:xfrm>
            <a:off x="4655344" y="1770503"/>
            <a:ext cx="4038600" cy="4525963"/>
          </a:xfrm>
        </p:spPr>
        <p:txBody>
          <a:bodyPr/>
          <a:lstStyle>
            <a:lvl1pPr>
              <a:defRPr sz="2800"/>
            </a:lvl1pPr>
            <a:lvl2pPr>
              <a:defRPr sz="2400"/>
            </a:lvl2pPr>
            <a:lvl3pPr>
              <a:defRPr sz="2000"/>
            </a:lvl3pPr>
            <a:lvl4pPr>
              <a:defRPr sz="1800"/>
            </a:lvl4pPr>
            <a:lvl5pPr>
              <a:defRPr sz="1800"/>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Footer Placeholder 5"/>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6" name="Slide Number Placeholder 6"/>
          <p:cNvSpPr>
            <a:spLocks noGrp="1"/>
          </p:cNvSpPr>
          <p:nvPr>
            <p:ph type="sldNum" sz="quarter" idx="11"/>
          </p:nvPr>
        </p:nvSpPr>
        <p:spPr/>
        <p:txBody>
          <a:bodyPr/>
          <a:lstStyle>
            <a:lvl1pPr>
              <a:defRPr/>
            </a:lvl1pPr>
          </a:lstStyle>
          <a:p>
            <a:pPr>
              <a:defRPr/>
            </a:pPr>
            <a:fld id="{FCEE6326-755B-E14B-8EBB-5B1AB35ABE23}"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133838146"/>
      </p:ext>
    </p:extLst>
  </p:cSld>
  <p:clrMapOvr>
    <a:masterClrMapping/>
  </p:clrMapOvr>
  <p:transition>
    <p:wipe dir="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1"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8" name="Rectangle 7"/>
          <p:cNvSpPr/>
          <p:nvPr/>
        </p:nvSpPr>
        <p:spPr>
          <a:xfrm>
            <a:off x="87314" y="681040"/>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9" name="Rectangle 8"/>
          <p:cNvSpPr/>
          <p:nvPr/>
        </p:nvSpPr>
        <p:spPr>
          <a:xfrm>
            <a:off x="47626" y="681040"/>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0" name="Rectangle 9"/>
          <p:cNvSpPr/>
          <p:nvPr/>
        </p:nvSpPr>
        <p:spPr>
          <a:xfrm>
            <a:off x="28576" y="681040"/>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1" name="Rectangle 10"/>
          <p:cNvSpPr/>
          <p:nvPr/>
        </p:nvSpPr>
        <p:spPr>
          <a:xfrm>
            <a:off x="1" y="681040"/>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2" name="Rectangle 11"/>
          <p:cNvSpPr/>
          <p:nvPr/>
        </p:nvSpPr>
        <p:spPr>
          <a:xfrm flipH="1">
            <a:off x="149225" y="681040"/>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3" name="Rectangle 12"/>
          <p:cNvSpPr/>
          <p:nvPr/>
        </p:nvSpPr>
        <p:spPr>
          <a:xfrm flipH="1">
            <a:off x="188913" y="681040"/>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4" name="Rectangle 13"/>
          <p:cNvSpPr/>
          <p:nvPr/>
        </p:nvSpPr>
        <p:spPr>
          <a:xfrm flipH="1">
            <a:off x="227014" y="681040"/>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5" name="Rectangle 14"/>
          <p:cNvSpPr/>
          <p:nvPr/>
        </p:nvSpPr>
        <p:spPr>
          <a:xfrm flipH="1">
            <a:off x="255589" y="681040"/>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6" name="Rectangle 15"/>
          <p:cNvSpPr/>
          <p:nvPr/>
        </p:nvSpPr>
        <p:spPr>
          <a:xfrm>
            <a:off x="279401" y="681040"/>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2" name="Title 1"/>
          <p:cNvSpPr>
            <a:spLocks noGrp="1"/>
          </p:cNvSpPr>
          <p:nvPr>
            <p:ph type="title"/>
          </p:nvPr>
        </p:nvSpPr>
        <p:spPr>
          <a:xfrm>
            <a:off x="504824" y="512064"/>
            <a:ext cx="7772400" cy="914400"/>
          </a:xfrm>
        </p:spPr>
        <p:txBody>
          <a:bodyPr/>
          <a:lstStyle>
            <a:lvl1pPr>
              <a:defRPr sz="4000"/>
            </a:lvl1pPr>
          </a:lstStyle>
          <a:p>
            <a:r>
              <a:rPr lang="pt-PT"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pt-PT" smtClean="0"/>
              <a:t>Click to edit Master text styles</a:t>
            </a:r>
          </a:p>
        </p:txBody>
      </p:sp>
      <p:sp>
        <p:nvSpPr>
          <p:cNvPr id="4" name="Text Placeholder 3"/>
          <p:cNvSpPr>
            <a:spLocks noGrp="1"/>
          </p:cNvSpPr>
          <p:nvPr>
            <p:ph type="body" sz="half" idx="3"/>
          </p:nvPr>
        </p:nvSpPr>
        <p:spPr>
          <a:xfrm>
            <a:off x="4645026"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pt-PT"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6" name="Content Placeholder 5"/>
          <p:cNvSpPr>
            <a:spLocks noGrp="1"/>
          </p:cNvSpPr>
          <p:nvPr>
            <p:ph sz="quarter" idx="4"/>
          </p:nvPr>
        </p:nvSpPr>
        <p:spPr>
          <a:xfrm>
            <a:off x="4645026" y="2459037"/>
            <a:ext cx="4041775" cy="3959352"/>
          </a:xfrm>
        </p:spPr>
        <p:txBody>
          <a:bodyPr/>
          <a:lstStyle>
            <a:lvl1pPr>
              <a:defRPr sz="2400"/>
            </a:lvl1pPr>
            <a:lvl2pPr>
              <a:defRPr sz="2000"/>
            </a:lvl2pPr>
            <a:lvl3pPr>
              <a:defRPr sz="1800"/>
            </a:lvl3pPr>
            <a:lvl4pPr>
              <a:defRPr sz="1600"/>
            </a:lvl4pPr>
            <a:lvl5pPr>
              <a:defRPr sz="1600"/>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17" name="Footer Placeholder 7"/>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18" name="Slide Number Placeholder 8"/>
          <p:cNvSpPr>
            <a:spLocks noGrp="1"/>
          </p:cNvSpPr>
          <p:nvPr>
            <p:ph type="sldNum" sz="quarter" idx="11"/>
          </p:nvPr>
        </p:nvSpPr>
        <p:spPr/>
        <p:txBody>
          <a:bodyPr/>
          <a:lstStyle>
            <a:lvl1pPr>
              <a:defRPr/>
            </a:lvl1pPr>
          </a:lstStyle>
          <a:p>
            <a:pPr>
              <a:defRPr/>
            </a:pPr>
            <a:fld id="{136B9A4D-BC21-9C4F-85CE-672E1B5A1D22}"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468484748"/>
      </p:ext>
    </p:extLst>
  </p:cSld>
  <p:clrMapOvr>
    <a:masterClrMapping/>
  </p:clrMapOvr>
  <p:transition>
    <p:wipe dir="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lstStyle>
          <a:p>
            <a:r>
              <a:rPr lang="pt-PT" smtClean="0"/>
              <a:t>Click to edit Master title style</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4" name="Slide Number Placeholder 4"/>
          <p:cNvSpPr>
            <a:spLocks noGrp="1"/>
          </p:cNvSpPr>
          <p:nvPr>
            <p:ph type="sldNum" sz="quarter" idx="11"/>
          </p:nvPr>
        </p:nvSpPr>
        <p:spPr/>
        <p:txBody>
          <a:bodyPr/>
          <a:lstStyle>
            <a:lvl1pPr>
              <a:defRPr/>
            </a:lvl1pPr>
          </a:lstStyle>
          <a:p>
            <a:pPr>
              <a:defRPr/>
            </a:pPr>
            <a:fld id="{3AEFBDD0-9AD0-874E-90AB-C06707F276F3}"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4049197219"/>
      </p:ext>
    </p:extLst>
  </p:cSld>
  <p:clrMapOvr>
    <a:masterClrMapping/>
  </p:clrMapOvr>
  <p:transition>
    <p:wipe dir="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77000" y="6416677"/>
            <a:ext cx="2133600" cy="365125"/>
          </a:xfrm>
          <a:prstGeom prst="rect">
            <a:avLst/>
          </a:prstGeom>
        </p:spPr>
        <p:txBody>
          <a:bodyPr/>
          <a:lstStyle>
            <a:lvl1pPr>
              <a:defRPr>
                <a:latin typeface="Times New Roman" pitchFamily="-110" charset="0"/>
              </a:defRPr>
            </a:lvl1pPr>
          </a:lstStyle>
          <a:p>
            <a:pPr algn="l">
              <a:defRPr/>
            </a:pPr>
            <a:r>
              <a:rPr lang="pt-PT" sz="3600">
                <a:solidFill>
                  <a:srgbClr val="000000"/>
                </a:solidFill>
              </a:rPr>
              <a:t>6</a:t>
            </a:r>
            <a:endParaRPr lang="en-US" sz="3600">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a:lvl1pPr>
          </a:lstStyle>
          <a:p>
            <a:pPr>
              <a:defRPr/>
            </a:pPr>
            <a:fld id="{41482497-0AC4-0244-8EBD-377EAC2762DC}"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1621422522"/>
      </p:ext>
    </p:extLst>
  </p:cSld>
  <p:clrMapOvr>
    <a:masterClrMapping/>
  </p:clrMapOvr>
  <p:transition>
    <p:wipe dir="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lstStyle>
          <a:p>
            <a:r>
              <a:rPr lang="pt-PT"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pt-PT"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Footer Placeholder 5"/>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6" name="Slide Number Placeholder 6"/>
          <p:cNvSpPr>
            <a:spLocks noGrp="1"/>
          </p:cNvSpPr>
          <p:nvPr>
            <p:ph type="sldNum" sz="quarter" idx="11"/>
          </p:nvPr>
        </p:nvSpPr>
        <p:spPr/>
        <p:txBody>
          <a:bodyPr/>
          <a:lstStyle>
            <a:lvl1pPr>
              <a:defRPr/>
            </a:lvl1pPr>
          </a:lstStyle>
          <a:p>
            <a:pPr>
              <a:defRPr/>
            </a:pPr>
            <a:fld id="{E545D712-864D-6D4E-886C-27BB3E88BE5E}"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1509249554"/>
      </p:ext>
    </p:extLst>
  </p:cSld>
  <p:clrMapOvr>
    <a:masterClrMapping/>
  </p:clrMapOvr>
  <p:transition>
    <p:wipe dir="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1"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20"/>
          <p:cNvGrpSpPr>
            <a:grpSpLocks/>
          </p:cNvGrpSpPr>
          <p:nvPr/>
        </p:nvGrpSpPr>
        <p:grpSpPr bwMode="auto">
          <a:xfrm rot="5400000">
            <a:off x="8515351" y="1219202"/>
            <a:ext cx="131762" cy="128587"/>
            <a:chOff x="6668087" y="1297746"/>
            <a:chExt cx="161840" cy="156602"/>
          </a:xfrm>
        </p:grpSpPr>
        <p:cxnSp>
          <p:nvCxnSpPr>
            <p:cNvPr id="8" name="Straight Connector 7"/>
            <p:cNvCxnSpPr/>
            <p:nvPr/>
          </p:nvCxnSpPr>
          <p:spPr>
            <a:xfrm rot="16200000">
              <a:off x="6646044" y="1302241"/>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67649" y="1408915"/>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26964"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6"/>
          <p:cNvGrpSpPr>
            <a:grpSpLocks/>
          </p:cNvGrpSpPr>
          <p:nvPr/>
        </p:nvGrpSpPr>
        <p:grpSpPr bwMode="auto">
          <a:xfrm rot="5400000">
            <a:off x="8667751" y="1371602"/>
            <a:ext cx="131762" cy="128587"/>
            <a:chOff x="6668087" y="1297746"/>
            <a:chExt cx="161840" cy="156602"/>
          </a:xfrm>
        </p:grpSpPr>
        <p:cxnSp>
          <p:nvCxnSpPr>
            <p:cNvPr id="12" name="Straight Connector 11"/>
            <p:cNvCxnSpPr/>
            <p:nvPr/>
          </p:nvCxnSpPr>
          <p:spPr>
            <a:xfrm rot="16200000">
              <a:off x="6646044" y="1302241"/>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67649" y="1408915"/>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26964"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30"/>
          <p:cNvGrpSpPr>
            <a:grpSpLocks/>
          </p:cNvGrpSpPr>
          <p:nvPr/>
        </p:nvGrpSpPr>
        <p:grpSpPr bwMode="auto">
          <a:xfrm rot="5400000">
            <a:off x="8320088" y="1474788"/>
            <a:ext cx="131763" cy="128588"/>
            <a:chOff x="6668087" y="1297746"/>
            <a:chExt cx="161840" cy="156602"/>
          </a:xfrm>
        </p:grpSpPr>
        <p:cxnSp>
          <p:nvCxnSpPr>
            <p:cNvPr id="16" name="Straight Connector 15"/>
            <p:cNvCxnSpPr/>
            <p:nvPr/>
          </p:nvCxnSpPr>
          <p:spPr>
            <a:xfrm rot="16200000">
              <a:off x="6646043" y="1302240"/>
              <a:ext cx="88934" cy="79944"/>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67649" y="1408913"/>
              <a:ext cx="125667"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26963" y="1301265"/>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3"/>
            <a:ext cx="6858000" cy="701749"/>
          </a:xfrm>
        </p:spPr>
        <p:txBody>
          <a:bodyPr anchor="b"/>
          <a:lstStyle>
            <a:lvl1pPr algn="l">
              <a:buNone/>
              <a:defRPr sz="2100" b="0"/>
            </a:lvl1pPr>
          </a:lstStyle>
          <a:p>
            <a:r>
              <a:rPr lang="pt-PT"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lstStyle>
          <a:p>
            <a:pPr lvl="0"/>
            <a:r>
              <a:rPr lang="pt-PT" noProof="0" smtClean="0"/>
              <a:t>Drag picture to placeholder or click icon to add</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a:r>
              <a:rPr lang="pt-PT" smtClean="0"/>
              <a:t>Click to edit Master text styles</a:t>
            </a:r>
          </a:p>
        </p:txBody>
      </p:sp>
      <p:sp>
        <p:nvSpPr>
          <p:cNvPr id="19" name="Date Placeholder 4"/>
          <p:cNvSpPr>
            <a:spLocks noGrp="1"/>
          </p:cNvSpPr>
          <p:nvPr>
            <p:ph type="dt" sz="half" idx="10"/>
          </p:nvPr>
        </p:nvSpPr>
        <p:spPr>
          <a:xfrm>
            <a:off x="6477000" y="55563"/>
            <a:ext cx="2133600" cy="365125"/>
          </a:xfrm>
          <a:prstGeom prst="rect">
            <a:avLst/>
          </a:prstGeom>
        </p:spPr>
        <p:txBody>
          <a:bodyPr/>
          <a:lstStyle>
            <a:lvl1pPr>
              <a:defRPr>
                <a:latin typeface="Times New Roman" pitchFamily="-110" charset="0"/>
              </a:defRPr>
            </a:lvl1pPr>
          </a:lstStyle>
          <a:p>
            <a:pPr algn="l">
              <a:defRPr/>
            </a:pPr>
            <a:r>
              <a:rPr lang="pt-PT" sz="3600">
                <a:solidFill>
                  <a:srgbClr val="000000"/>
                </a:solidFill>
              </a:rPr>
              <a:t>6</a:t>
            </a:r>
            <a:endParaRPr lang="en-US" sz="3600">
              <a:solidFill>
                <a:srgbClr val="000000"/>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lstStyle>
          <a:p>
            <a:pPr>
              <a:defRPr/>
            </a:pPr>
            <a:fld id="{D2958644-8529-3542-9C90-E82383180EFD}"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834240222"/>
      </p:ext>
    </p:extLst>
  </p:cSld>
  <p:clrMapOvr>
    <a:masterClrMapping/>
  </p:clrMapOvr>
  <p:transition>
    <p:wipe dir="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5" name="Slide Number Placeholder 5"/>
          <p:cNvSpPr>
            <a:spLocks noGrp="1"/>
          </p:cNvSpPr>
          <p:nvPr>
            <p:ph type="sldNum" sz="quarter" idx="11"/>
          </p:nvPr>
        </p:nvSpPr>
        <p:spPr/>
        <p:txBody>
          <a:bodyPr/>
          <a:lstStyle>
            <a:lvl1pPr>
              <a:defRPr/>
            </a:lvl1pPr>
          </a:lstStyle>
          <a:p>
            <a:pPr>
              <a:defRPr/>
            </a:pPr>
            <a:fld id="{28CBD264-A1FD-A54F-8320-C1C012485689}"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180171512"/>
      </p:ext>
    </p:extLst>
  </p:cSld>
  <p:clrMapOvr>
    <a:masterClrMapping/>
  </p:clrMapOvr>
  <p:transition>
    <p:wipe dir="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1981200" cy="5851525"/>
          </a:xfrm>
        </p:spPr>
        <p:txBody>
          <a:bodyPr vert="eaVert" anchor="ctr"/>
          <a:lstStyle/>
          <a:p>
            <a:r>
              <a:rPr lang="pt-PT" smtClean="0"/>
              <a:t>Click to edit Master title style</a:t>
            </a:r>
            <a:endParaRPr lang="en-US"/>
          </a:p>
        </p:txBody>
      </p:sp>
      <p:sp>
        <p:nvSpPr>
          <p:cNvPr id="3" name="Vertical Text Placeholder 2"/>
          <p:cNvSpPr>
            <a:spLocks noGrp="1"/>
          </p:cNvSpPr>
          <p:nvPr>
            <p:ph type="body" orient="vert" idx="1"/>
          </p:nvPr>
        </p:nvSpPr>
        <p:spPr>
          <a:xfrm>
            <a:off x="609600" y="274641"/>
            <a:ext cx="5867400" cy="5851525"/>
          </a:xfr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a:xfrm>
            <a:off x="6477000" y="6416677"/>
            <a:ext cx="2133600" cy="365125"/>
          </a:xfrm>
          <a:prstGeom prst="rect">
            <a:avLst/>
          </a:prstGeom>
        </p:spPr>
        <p:txBody>
          <a:bodyPr/>
          <a:lstStyle>
            <a:lvl1pPr>
              <a:defRPr>
                <a:latin typeface="Times New Roman" pitchFamily="-110" charset="0"/>
              </a:defRPr>
            </a:lvl1pPr>
          </a:lstStyle>
          <a:p>
            <a:pPr algn="l">
              <a:defRPr/>
            </a:pPr>
            <a:r>
              <a:rPr lang="pt-PT" sz="3600">
                <a:solidFill>
                  <a:srgbClr val="000000"/>
                </a:solidFill>
              </a:rPr>
              <a:t>6</a:t>
            </a:r>
            <a:endParaRPr lang="en-US" sz="360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lvl1pPr>
              <a:defRPr/>
            </a:lvl1pPr>
          </a:lstStyle>
          <a:p>
            <a:pPr>
              <a:defRPr/>
            </a:pPr>
            <a:fld id="{F94D6F91-6A09-4145-8E0B-BA88F8670D11}"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1889091813"/>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Click to edit Master title style</a:t>
            </a:r>
            <a:endParaRPr lang="en-US"/>
          </a:p>
        </p:txBody>
      </p:sp>
      <p:sp>
        <p:nvSpPr>
          <p:cNvPr id="3" name="Marcador de Posição de Conteúdo 2"/>
          <p:cNvSpPr>
            <a:spLocks noGrp="1"/>
          </p:cNvSpPr>
          <p:nvPr>
            <p:ph idx="1"/>
          </p:nvPr>
        </p:nvSpPr>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Marcador de Posição da Data 3"/>
          <p:cNvSpPr>
            <a:spLocks noGrp="1"/>
          </p:cNvSpPr>
          <p:nvPr>
            <p:ph type="dt" sz="half" idx="10"/>
          </p:nvPr>
        </p:nvSpPr>
        <p:spPr/>
        <p:txBody>
          <a:bodyPr/>
          <a:lstStyle/>
          <a:p>
            <a:endParaRPr lang="en-US">
              <a:solidFill>
                <a:prstClr val="black">
                  <a:tint val="75000"/>
                </a:prstClr>
              </a:solidFill>
              <a:latin typeface="Calibri"/>
            </a:endParaRPr>
          </a:p>
        </p:txBody>
      </p:sp>
      <p:sp>
        <p:nvSpPr>
          <p:cNvPr id="5" name="Marcador de Posição do Rodapé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421615514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pt-PT" smtClean="0"/>
              <a:t>Click to edit Master title style</a:t>
            </a:r>
            <a:endParaRPr lang="pt-PT"/>
          </a:p>
        </p:txBody>
      </p:sp>
      <p:sp>
        <p:nvSpPr>
          <p:cNvPr id="3" name="ClipArt Placeholder 2"/>
          <p:cNvSpPr>
            <a:spLocks noGrp="1"/>
          </p:cNvSpPr>
          <p:nvPr>
            <p:ph type="clipArt" sz="half" idx="1"/>
          </p:nvPr>
        </p:nvSpPr>
        <p:spPr>
          <a:xfrm>
            <a:off x="685800" y="1981200"/>
            <a:ext cx="3810000" cy="4114800"/>
          </a:xfrm>
        </p:spPr>
        <p:txBody>
          <a:bodyPr>
            <a:normAutofit/>
          </a:bodyPr>
          <a:lstStyle/>
          <a:p>
            <a:pPr lvl="0"/>
            <a:r>
              <a:rPr lang="pt-PT" noProof="0" smtClean="0"/>
              <a:t>Click icon to add clip art</a:t>
            </a:r>
            <a:endParaRPr lang="pt-PT" noProof="0"/>
          </a:p>
        </p:txBody>
      </p:sp>
      <p:sp>
        <p:nvSpPr>
          <p:cNvPr id="4" name="Text Placeholder 3"/>
          <p:cNvSpPr>
            <a:spLocks noGrp="1"/>
          </p:cNvSpPr>
          <p:nvPr>
            <p:ph type="body" sz="half" idx="2"/>
          </p:nvPr>
        </p:nvSpPr>
        <p:spPr>
          <a:xfrm>
            <a:off x="4648200" y="1981200"/>
            <a:ext cx="3810000" cy="41148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Footer Placeholder 5"/>
          <p:cNvSpPr>
            <a:spLocks noGrp="1"/>
          </p:cNvSpPr>
          <p:nvPr>
            <p:ph type="ftr" sz="quarter" idx="10"/>
          </p:nvPr>
        </p:nvSpPr>
        <p:spPr>
          <a:xfrm>
            <a:off x="3124200" y="6248400"/>
            <a:ext cx="2895600" cy="457200"/>
          </a:xfrm>
        </p:spPr>
        <p:txBody>
          <a:bodyPr/>
          <a:lstStyle>
            <a:lvl1pPr>
              <a:defRPr/>
            </a:lvl1pPr>
          </a:lstStyle>
          <a:p>
            <a:pPr>
              <a:defRPr/>
            </a:pPr>
            <a:endParaRPr lang="en-US">
              <a:solidFill>
                <a:srgbClr val="D6ECFF"/>
              </a:solidFill>
            </a:endParaRPr>
          </a:p>
        </p:txBody>
      </p:sp>
      <p:sp>
        <p:nvSpPr>
          <p:cNvPr id="6" name="Slide Number Placeholder 6"/>
          <p:cNvSpPr>
            <a:spLocks noGrp="1"/>
          </p:cNvSpPr>
          <p:nvPr>
            <p:ph type="sldNum" sz="quarter" idx="11"/>
          </p:nvPr>
        </p:nvSpPr>
        <p:spPr>
          <a:xfrm>
            <a:off x="6553200" y="6248400"/>
            <a:ext cx="1905000" cy="457200"/>
          </a:xfrm>
        </p:spPr>
        <p:txBody>
          <a:bodyPr/>
          <a:lstStyle>
            <a:lvl1pPr>
              <a:defRPr/>
            </a:lvl1pPr>
          </a:lstStyle>
          <a:p>
            <a:pPr>
              <a:defRPr/>
            </a:pPr>
            <a:fld id="{D3F06AE2-56F4-B547-82B9-9396AFDBE37A}"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590334065"/>
      </p:ext>
    </p:extLst>
  </p:cSld>
  <p:clrMapOvr>
    <a:masterClrMapping/>
  </p:clrMapOvr>
  <p:transition>
    <p:wipe dir="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pt-PT" smtClean="0"/>
              <a:t>Click to edit Master title style</a:t>
            </a:r>
            <a:endParaRPr lang="pt-PT"/>
          </a:p>
        </p:txBody>
      </p:sp>
      <p:sp>
        <p:nvSpPr>
          <p:cNvPr id="3" name="Content Placeholder 2"/>
          <p:cNvSpPr>
            <a:spLocks noGrp="1"/>
          </p:cNvSpPr>
          <p:nvPr>
            <p:ph sz="quarter" idx="1"/>
          </p:nvPr>
        </p:nvSpPr>
        <p:spPr>
          <a:xfrm>
            <a:off x="457200" y="1600200"/>
            <a:ext cx="4038600" cy="2185988"/>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Content Placeholder 3"/>
          <p:cNvSpPr>
            <a:spLocks noGrp="1"/>
          </p:cNvSpPr>
          <p:nvPr>
            <p:ph sz="quarter" idx="2"/>
          </p:nvPr>
        </p:nvSpPr>
        <p:spPr>
          <a:xfrm>
            <a:off x="4648200" y="1600200"/>
            <a:ext cx="4038600" cy="2185988"/>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Content Placeholder 4"/>
          <p:cNvSpPr>
            <a:spLocks noGrp="1"/>
          </p:cNvSpPr>
          <p:nvPr>
            <p:ph sz="quarter" idx="3"/>
          </p:nvPr>
        </p:nvSpPr>
        <p:spPr>
          <a:xfrm>
            <a:off x="457200" y="3938590"/>
            <a:ext cx="4038600" cy="2187575"/>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6" name="Content Placeholder 5"/>
          <p:cNvSpPr>
            <a:spLocks noGrp="1"/>
          </p:cNvSpPr>
          <p:nvPr>
            <p:ph sz="quarter" idx="4"/>
          </p:nvPr>
        </p:nvSpPr>
        <p:spPr>
          <a:xfrm>
            <a:off x="4648200" y="3938590"/>
            <a:ext cx="4038600" cy="2187575"/>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atin typeface="Times New Roman" pitchFamily="-110" charset="0"/>
              </a:defRPr>
            </a:lvl1pPr>
          </a:lstStyle>
          <a:p>
            <a:pPr algn="l">
              <a:defRPr/>
            </a:pPr>
            <a:endParaRPr lang="en-US" sz="3600">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D6ECFF"/>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CC7EB645-CDCF-0441-97EA-DB31F8F65D51}"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97554769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chor="b"/>
          <a:lstStyle>
            <a:lvl1pPr>
              <a:defRPr sz="5400"/>
            </a:lvl1pPr>
          </a:lstStyle>
          <a:p>
            <a:r>
              <a:rPr lang="pt-PT"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pt-PT">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pt-PT">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6D2EDB2D-3E01-2644-AE96-FA6F1B482A20}" type="slidenum">
              <a:rPr lang="pt-PT" smtClean="0">
                <a:solidFill>
                  <a:prstClr val="white">
                    <a:tint val="75000"/>
                  </a:prstClr>
                </a:solidFill>
              </a:rPr>
              <a:pPr>
                <a:defRPr/>
              </a:pPr>
              <a:t>‹nº›</a:t>
            </a:fld>
            <a:endParaRPr lang="pt-PT">
              <a:solidFill>
                <a:prstClr val="white">
                  <a:tint val="75000"/>
                </a:prstClr>
              </a:solidFill>
            </a:endParaRPr>
          </a:p>
        </p:txBody>
      </p:sp>
    </p:spTree>
    <p:extLst>
      <p:ext uri="{BB962C8B-B14F-4D97-AF65-F5344CB8AC3E}">
        <p14:creationId xmlns:p14="http://schemas.microsoft.com/office/powerpoint/2010/main" val="260111821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dirty="0"/>
          </a:p>
        </p:txBody>
      </p:sp>
      <p:sp>
        <p:nvSpPr>
          <p:cNvPr id="3" name="Content Placeholder 2"/>
          <p:cNvSpPr>
            <a:spLocks noGrp="1"/>
          </p:cNvSpPr>
          <p:nvPr>
            <p:ph idx="1"/>
          </p:nvPr>
        </p:nvSpPr>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dirty="0"/>
          </a:p>
        </p:txBody>
      </p:sp>
      <p:sp>
        <p:nvSpPr>
          <p:cNvPr id="4" name="Date Placeholder 3"/>
          <p:cNvSpPr>
            <a:spLocks noGrp="1"/>
          </p:cNvSpPr>
          <p:nvPr>
            <p:ph type="dt" sz="half" idx="10"/>
          </p:nvPr>
        </p:nvSpPr>
        <p:spPr/>
        <p:txBody>
          <a:bodyPr/>
          <a:lstStyle/>
          <a:p>
            <a:pPr>
              <a:defRPr/>
            </a:pPr>
            <a:endParaRPr lang="pt-PT">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pt-PT">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E7ABEB14-61C0-6044-87EA-F953936DCF38}" type="slidenum">
              <a:rPr lang="pt-PT" smtClean="0">
                <a:solidFill>
                  <a:prstClr val="white">
                    <a:tint val="75000"/>
                  </a:prstClr>
                </a:solidFill>
              </a:rPr>
              <a:pPr>
                <a:defRPr/>
              </a:pPr>
              <a:t>‹nº›</a:t>
            </a:fld>
            <a:endParaRPr lang="pt-PT">
              <a:solidFill>
                <a:prstClr val="white">
                  <a:tint val="75000"/>
                </a:prstClr>
              </a:solidFill>
            </a:endParaRPr>
          </a:p>
        </p:txBody>
      </p:sp>
    </p:spTree>
    <p:extLst>
      <p:ext uri="{BB962C8B-B14F-4D97-AF65-F5344CB8AC3E}">
        <p14:creationId xmlns:p14="http://schemas.microsoft.com/office/powerpoint/2010/main" val="259744962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pt-PT"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Click to edit Master text styles</a:t>
            </a:r>
          </a:p>
        </p:txBody>
      </p:sp>
      <p:sp>
        <p:nvSpPr>
          <p:cNvPr id="4" name="Date Placeholder 3"/>
          <p:cNvSpPr>
            <a:spLocks noGrp="1"/>
          </p:cNvSpPr>
          <p:nvPr>
            <p:ph type="dt" sz="half" idx="10"/>
          </p:nvPr>
        </p:nvSpPr>
        <p:spPr/>
        <p:txBody>
          <a:bodyPr/>
          <a:lstStyle/>
          <a:p>
            <a:pPr>
              <a:defRPr/>
            </a:pPr>
            <a:endParaRPr lang="pt-PT">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pt-PT">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509F546D-B9B1-9241-AD54-714C59616E38}" type="slidenum">
              <a:rPr lang="pt-PT" smtClean="0">
                <a:solidFill>
                  <a:prstClr val="white">
                    <a:tint val="75000"/>
                  </a:prstClr>
                </a:solidFill>
              </a:rPr>
              <a:pPr>
                <a:defRPr/>
              </a:pPr>
              <a:t>‹nº›</a:t>
            </a:fld>
            <a:endParaRPr lang="pt-PT">
              <a:solidFill>
                <a:prstClr val="white">
                  <a:tint val="75000"/>
                </a:prstClr>
              </a:solidFill>
            </a:endParaRPr>
          </a:p>
        </p:txBody>
      </p:sp>
    </p:spTree>
    <p:extLst>
      <p:ext uri="{BB962C8B-B14F-4D97-AF65-F5344CB8AC3E}">
        <p14:creationId xmlns:p14="http://schemas.microsoft.com/office/powerpoint/2010/main" val="322263302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Date Placeholder 4"/>
          <p:cNvSpPr>
            <a:spLocks noGrp="1"/>
          </p:cNvSpPr>
          <p:nvPr>
            <p:ph type="dt" sz="half" idx="10"/>
          </p:nvPr>
        </p:nvSpPr>
        <p:spPr/>
        <p:txBody>
          <a:bodyPr/>
          <a:lstStyle/>
          <a:p>
            <a:pPr>
              <a:defRPr/>
            </a:pPr>
            <a:endParaRPr lang="pt-PT">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pt-PT">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4D176A9F-2D6D-EF4E-8F8B-A647B9784968}" type="slidenum">
              <a:rPr lang="pt-PT" smtClean="0">
                <a:solidFill>
                  <a:prstClr val="white">
                    <a:tint val="75000"/>
                  </a:prstClr>
                </a:solidFill>
              </a:rPr>
              <a:pPr>
                <a:defRPr/>
              </a:pPr>
              <a:t>‹nº›</a:t>
            </a:fld>
            <a:endParaRPr lang="pt-PT">
              <a:solidFill>
                <a:prstClr val="white">
                  <a:tint val="75000"/>
                </a:prstClr>
              </a:solidFill>
            </a:endParaRPr>
          </a:p>
        </p:txBody>
      </p:sp>
    </p:spTree>
    <p:extLst>
      <p:ext uri="{BB962C8B-B14F-4D97-AF65-F5344CB8AC3E}">
        <p14:creationId xmlns:p14="http://schemas.microsoft.com/office/powerpoint/2010/main" val="353811263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7" name="Date Placeholder 6"/>
          <p:cNvSpPr>
            <a:spLocks noGrp="1"/>
          </p:cNvSpPr>
          <p:nvPr>
            <p:ph type="dt" sz="half" idx="10"/>
          </p:nvPr>
        </p:nvSpPr>
        <p:spPr/>
        <p:txBody>
          <a:bodyPr/>
          <a:lstStyle/>
          <a:p>
            <a:pPr>
              <a:defRPr/>
            </a:pPr>
            <a:endParaRPr lang="pt-PT">
              <a:solidFill>
                <a:prstClr val="white">
                  <a:tint val="75000"/>
                </a:prstClr>
              </a:solidFill>
            </a:endParaRPr>
          </a:p>
        </p:txBody>
      </p:sp>
      <p:sp>
        <p:nvSpPr>
          <p:cNvPr id="8" name="Footer Placeholder 7"/>
          <p:cNvSpPr>
            <a:spLocks noGrp="1"/>
          </p:cNvSpPr>
          <p:nvPr>
            <p:ph type="ftr" sz="quarter" idx="11"/>
          </p:nvPr>
        </p:nvSpPr>
        <p:spPr/>
        <p:txBody>
          <a:bodyPr/>
          <a:lstStyle/>
          <a:p>
            <a:pPr>
              <a:defRPr/>
            </a:pPr>
            <a:endParaRPr lang="pt-PT">
              <a:solidFill>
                <a:prstClr val="white">
                  <a:tint val="75000"/>
                </a:prstClr>
              </a:solidFill>
            </a:endParaRPr>
          </a:p>
        </p:txBody>
      </p:sp>
      <p:sp>
        <p:nvSpPr>
          <p:cNvPr id="9" name="Slide Number Placeholder 8"/>
          <p:cNvSpPr>
            <a:spLocks noGrp="1"/>
          </p:cNvSpPr>
          <p:nvPr>
            <p:ph type="sldNum" sz="quarter" idx="12"/>
          </p:nvPr>
        </p:nvSpPr>
        <p:spPr/>
        <p:txBody>
          <a:bodyPr/>
          <a:lstStyle/>
          <a:p>
            <a:pPr>
              <a:defRPr/>
            </a:pPr>
            <a:fld id="{1488B181-BD31-4A4B-AA3A-91681A783165}" type="slidenum">
              <a:rPr lang="pt-PT" smtClean="0">
                <a:solidFill>
                  <a:prstClr val="white">
                    <a:tint val="75000"/>
                  </a:prstClr>
                </a:solidFill>
              </a:rPr>
              <a:pPr>
                <a:defRPr/>
              </a:pPr>
              <a:t>‹nº›</a:t>
            </a:fld>
            <a:endParaRPr lang="pt-PT">
              <a:solidFill>
                <a:prstClr val="white">
                  <a:tint val="75000"/>
                </a:prstClr>
              </a:solidFill>
            </a:endParaRPr>
          </a:p>
        </p:txBody>
      </p:sp>
    </p:spTree>
    <p:extLst>
      <p:ext uri="{BB962C8B-B14F-4D97-AF65-F5344CB8AC3E}">
        <p14:creationId xmlns:p14="http://schemas.microsoft.com/office/powerpoint/2010/main" val="423223030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pt-PT">
              <a:solidFill>
                <a:prstClr val="white">
                  <a:tint val="75000"/>
                </a:prstClr>
              </a:solidFill>
            </a:endParaRPr>
          </a:p>
        </p:txBody>
      </p:sp>
      <p:sp>
        <p:nvSpPr>
          <p:cNvPr id="4" name="Footer Placeholder 3"/>
          <p:cNvSpPr>
            <a:spLocks noGrp="1"/>
          </p:cNvSpPr>
          <p:nvPr>
            <p:ph type="ftr" sz="quarter" idx="11"/>
          </p:nvPr>
        </p:nvSpPr>
        <p:spPr/>
        <p:txBody>
          <a:bodyPr/>
          <a:lstStyle/>
          <a:p>
            <a:pPr>
              <a:defRPr/>
            </a:pPr>
            <a:endParaRPr lang="pt-PT">
              <a:solidFill>
                <a:prstClr val="white">
                  <a:tint val="75000"/>
                </a:prstClr>
              </a:solidFill>
            </a:endParaRPr>
          </a:p>
        </p:txBody>
      </p:sp>
      <p:sp>
        <p:nvSpPr>
          <p:cNvPr id="5" name="Slide Number Placeholder 4"/>
          <p:cNvSpPr>
            <a:spLocks noGrp="1"/>
          </p:cNvSpPr>
          <p:nvPr>
            <p:ph type="sldNum" sz="quarter" idx="12"/>
          </p:nvPr>
        </p:nvSpPr>
        <p:spPr/>
        <p:txBody>
          <a:bodyPr/>
          <a:lstStyle/>
          <a:p>
            <a:pPr>
              <a:defRPr/>
            </a:pPr>
            <a:fld id="{05C184E5-06AC-FF48-AA8A-2059922CA3E8}" type="slidenum">
              <a:rPr lang="pt-PT" smtClean="0">
                <a:solidFill>
                  <a:prstClr val="white">
                    <a:tint val="75000"/>
                  </a:prstClr>
                </a:solidFill>
              </a:rPr>
              <a:pPr>
                <a:defRPr/>
              </a:pPr>
              <a:t>‹nº›</a:t>
            </a:fld>
            <a:endParaRPr lang="pt-PT">
              <a:solidFill>
                <a:prstClr val="white">
                  <a:tint val="75000"/>
                </a:prstClr>
              </a:solidFill>
            </a:endParaRPr>
          </a:p>
        </p:txBody>
      </p:sp>
    </p:spTree>
    <p:extLst>
      <p:ext uri="{BB962C8B-B14F-4D97-AF65-F5344CB8AC3E}">
        <p14:creationId xmlns:p14="http://schemas.microsoft.com/office/powerpoint/2010/main" val="249767893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pt-PT">
              <a:solidFill>
                <a:prstClr val="white">
                  <a:tint val="75000"/>
                </a:prstClr>
              </a:solidFill>
            </a:endParaRPr>
          </a:p>
        </p:txBody>
      </p:sp>
      <p:sp>
        <p:nvSpPr>
          <p:cNvPr id="3" name="Footer Placeholder 2"/>
          <p:cNvSpPr>
            <a:spLocks noGrp="1"/>
          </p:cNvSpPr>
          <p:nvPr>
            <p:ph type="ftr" sz="quarter" idx="11"/>
          </p:nvPr>
        </p:nvSpPr>
        <p:spPr/>
        <p:txBody>
          <a:bodyPr/>
          <a:lstStyle/>
          <a:p>
            <a:pPr>
              <a:defRPr/>
            </a:pPr>
            <a:endParaRPr lang="pt-PT">
              <a:solidFill>
                <a:prstClr val="white">
                  <a:tint val="75000"/>
                </a:prstClr>
              </a:solidFill>
            </a:endParaRPr>
          </a:p>
        </p:txBody>
      </p:sp>
      <p:sp>
        <p:nvSpPr>
          <p:cNvPr id="4" name="Slide Number Placeholder 3"/>
          <p:cNvSpPr>
            <a:spLocks noGrp="1"/>
          </p:cNvSpPr>
          <p:nvPr>
            <p:ph type="sldNum" sz="quarter" idx="12"/>
          </p:nvPr>
        </p:nvSpPr>
        <p:spPr/>
        <p:txBody>
          <a:bodyPr/>
          <a:lstStyle/>
          <a:p>
            <a:pPr>
              <a:defRPr/>
            </a:pPr>
            <a:fld id="{F0B662A0-0164-7741-8A2B-80D6AF67EBEE}" type="slidenum">
              <a:rPr lang="pt-PT" smtClean="0">
                <a:solidFill>
                  <a:prstClr val="white">
                    <a:tint val="75000"/>
                  </a:prstClr>
                </a:solidFill>
              </a:rPr>
              <a:pPr>
                <a:defRPr/>
              </a:pPr>
              <a:t>‹nº›</a:t>
            </a:fld>
            <a:endParaRPr lang="pt-PT">
              <a:solidFill>
                <a:prstClr val="white">
                  <a:tint val="75000"/>
                </a:prstClr>
              </a:solidFill>
            </a:endParaRPr>
          </a:p>
        </p:txBody>
      </p:sp>
    </p:spTree>
    <p:extLst>
      <p:ext uri="{BB962C8B-B14F-4D97-AF65-F5344CB8AC3E}">
        <p14:creationId xmlns:p14="http://schemas.microsoft.com/office/powerpoint/2010/main" val="42724737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smtClean="0"/>
              <a:t>Click to edit Master title style</a:t>
            </a:r>
            <a:endParaRPr lang="en-US" dirty="0"/>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endParaRPr lang="pt-PT">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pt-PT">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A6285F91-E247-5847-8EE6-C771681FF862}" type="slidenum">
              <a:rPr lang="pt-PT" smtClean="0">
                <a:solidFill>
                  <a:prstClr val="white">
                    <a:tint val="75000"/>
                  </a:prstClr>
                </a:solidFill>
              </a:rPr>
              <a:pPr>
                <a:defRPr/>
              </a:pPr>
              <a:t>‹nº›</a:t>
            </a:fld>
            <a:endParaRPr lang="pt-PT">
              <a:solidFill>
                <a:prstClr val="white">
                  <a:tint val="75000"/>
                </a:prstClr>
              </a:solidFill>
            </a:endParaRPr>
          </a:p>
        </p:txBody>
      </p:sp>
    </p:spTree>
    <p:extLst>
      <p:ext uri="{BB962C8B-B14F-4D97-AF65-F5344CB8AC3E}">
        <p14:creationId xmlns:p14="http://schemas.microsoft.com/office/powerpoint/2010/main" val="27086595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2"/>
            <a:ext cx="7772400" cy="1362075"/>
          </a:xfrm>
        </p:spPr>
        <p:txBody>
          <a:bodyPr anchor="t"/>
          <a:lstStyle>
            <a:lvl1pPr algn="l">
              <a:defRPr sz="4000" b="1" cap="all"/>
            </a:lvl1pPr>
          </a:lstStyle>
          <a:p>
            <a:r>
              <a:rPr lang="pt-PT" smtClean="0"/>
              <a:t>Click to edit Master title style</a:t>
            </a:r>
            <a:endParaRPr lang="en-US"/>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Click to edit Master text styles</a:t>
            </a:r>
          </a:p>
        </p:txBody>
      </p:sp>
      <p:sp>
        <p:nvSpPr>
          <p:cNvPr id="4" name="Marcador de Posição da Data 3"/>
          <p:cNvSpPr>
            <a:spLocks noGrp="1"/>
          </p:cNvSpPr>
          <p:nvPr>
            <p:ph type="dt" sz="half" idx="10"/>
          </p:nvPr>
        </p:nvSpPr>
        <p:spPr/>
        <p:txBody>
          <a:bodyPr/>
          <a:lstStyle/>
          <a:p>
            <a:endParaRPr lang="en-US">
              <a:solidFill>
                <a:prstClr val="black">
                  <a:tint val="75000"/>
                </a:prstClr>
              </a:solidFill>
              <a:latin typeface="Calibri"/>
            </a:endParaRPr>
          </a:p>
        </p:txBody>
      </p:sp>
      <p:sp>
        <p:nvSpPr>
          <p:cNvPr id="5" name="Marcador de Posição do Rodapé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300570252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endParaRPr lang="pt-PT">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pt-PT">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DB3F5A47-CC46-4D4E-83A6-317B111C37BB}" type="slidenum">
              <a:rPr lang="pt-PT" smtClean="0">
                <a:solidFill>
                  <a:prstClr val="white">
                    <a:tint val="75000"/>
                  </a:prstClr>
                </a:solidFill>
              </a:rPr>
              <a:pPr>
                <a:defRPr/>
              </a:pPr>
              <a:t>‹nº›</a:t>
            </a:fld>
            <a:endParaRPr lang="pt-PT">
              <a:solidFill>
                <a:prstClr val="white">
                  <a:tint val="75000"/>
                </a:prstClr>
              </a:solidFill>
            </a:endParaRPr>
          </a:p>
        </p:txBody>
      </p:sp>
    </p:spTree>
    <p:extLst>
      <p:ext uri="{BB962C8B-B14F-4D97-AF65-F5344CB8AC3E}">
        <p14:creationId xmlns:p14="http://schemas.microsoft.com/office/powerpoint/2010/main" val="374815700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p:txBody>
          <a:bodyPr/>
          <a:lstStyle/>
          <a:p>
            <a:pPr>
              <a:defRPr/>
            </a:pPr>
            <a:endParaRPr lang="pt-PT">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pt-PT">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E7CDE2B1-CA5C-0D46-8F06-D5FCF0874AB8}" type="slidenum">
              <a:rPr lang="pt-PT" smtClean="0">
                <a:solidFill>
                  <a:prstClr val="white">
                    <a:tint val="75000"/>
                  </a:prstClr>
                </a:solidFill>
              </a:rPr>
              <a:pPr>
                <a:defRPr/>
              </a:pPr>
              <a:t>‹nº›</a:t>
            </a:fld>
            <a:endParaRPr lang="pt-PT">
              <a:solidFill>
                <a:prstClr val="white">
                  <a:tint val="75000"/>
                </a:prstClr>
              </a:solidFill>
            </a:endParaRPr>
          </a:p>
        </p:txBody>
      </p:sp>
    </p:spTree>
    <p:extLst>
      <p:ext uri="{BB962C8B-B14F-4D97-AF65-F5344CB8AC3E}">
        <p14:creationId xmlns:p14="http://schemas.microsoft.com/office/powerpoint/2010/main" val="87093816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pt-PT"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ncho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dirty="0"/>
          </a:p>
        </p:txBody>
      </p:sp>
      <p:sp>
        <p:nvSpPr>
          <p:cNvPr id="4" name="Date Placeholder 3"/>
          <p:cNvSpPr>
            <a:spLocks noGrp="1"/>
          </p:cNvSpPr>
          <p:nvPr>
            <p:ph type="dt" sz="half" idx="10"/>
          </p:nvPr>
        </p:nvSpPr>
        <p:spPr/>
        <p:txBody>
          <a:bodyPr/>
          <a:lstStyle/>
          <a:p>
            <a:pPr>
              <a:defRPr/>
            </a:pPr>
            <a:endParaRPr lang="pt-PT">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pt-PT">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22DEA8D6-6A38-C542-8891-4AE267C1FFB5}" type="slidenum">
              <a:rPr lang="pt-PT" smtClean="0">
                <a:solidFill>
                  <a:prstClr val="white">
                    <a:tint val="75000"/>
                  </a:prstClr>
                </a:solidFill>
              </a:rPr>
              <a:pPr>
                <a:defRPr/>
              </a:pPr>
              <a:t>‹nº›</a:t>
            </a:fld>
            <a:endParaRPr lang="pt-PT">
              <a:solidFill>
                <a:prstClr val="white">
                  <a:tint val="75000"/>
                </a:prstClr>
              </a:solidFill>
            </a:endParaRPr>
          </a:p>
        </p:txBody>
      </p:sp>
    </p:spTree>
    <p:extLst>
      <p:ext uri="{BB962C8B-B14F-4D97-AF65-F5344CB8AC3E}">
        <p14:creationId xmlns:p14="http://schemas.microsoft.com/office/powerpoint/2010/main" val="146359737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lgn="ctr">
              <a:defRPr b="1">
                <a:latin typeface="+mj-lt"/>
              </a:defRPr>
            </a:lvl1pPr>
          </a:lstStyle>
          <a:p>
            <a:r>
              <a:rPr lang="ga-IE"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0DEEBAB-C8DC-4BCA-B01F-E0C7BA8EF2C6}" type="datetime1">
              <a:rPr lang="en-US"/>
              <a:pPr/>
              <a:t>9/12/2015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D24B9ABE-FC76-4557-9C48-86418962B7BE}" type="slidenum">
              <a:rPr lang="en-US"/>
              <a:pPr/>
              <a:t>‹nº›</a:t>
            </a:fld>
            <a:endParaRPr lang="en-US"/>
          </a:p>
        </p:txBody>
      </p:sp>
    </p:spTree>
    <p:extLst>
      <p:ext uri="{BB962C8B-B14F-4D97-AF65-F5344CB8AC3E}">
        <p14:creationId xmlns:p14="http://schemas.microsoft.com/office/powerpoint/2010/main" val="117889053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188416"/>
            <a:ext cx="8229600" cy="523972"/>
          </a:xfrm>
        </p:spPr>
        <p:txBody>
          <a:bodyPr/>
          <a:lstStyle>
            <a:lvl1pPr>
              <a:defRPr sz="2400" b="1">
                <a:latin typeface="+mj-lt"/>
              </a:defRPr>
            </a:lvl1pPr>
          </a:lstStyle>
          <a:p>
            <a:r>
              <a:rPr lang="ga-IE" dirty="0" smtClean="0"/>
              <a:t>Click to edit Master title style</a:t>
            </a:r>
            <a:endParaRPr lang="en-US" dirty="0"/>
          </a:p>
        </p:txBody>
      </p:sp>
      <p:sp>
        <p:nvSpPr>
          <p:cNvPr id="8" name="Content Placeholder 2"/>
          <p:cNvSpPr>
            <a:spLocks noGrp="1"/>
          </p:cNvSpPr>
          <p:nvPr>
            <p:ph idx="1"/>
          </p:nvPr>
        </p:nvSpPr>
        <p:spPr>
          <a:xfrm>
            <a:off x="457200" y="712388"/>
            <a:ext cx="8229600" cy="5369436"/>
          </a:xfrm>
        </p:spPr>
        <p:txBody>
          <a:bodyPr/>
          <a:lstStyle>
            <a:lvl1pPr>
              <a:spcBef>
                <a:spcPts val="300"/>
              </a:spcBef>
              <a:defRPr sz="2000" b="0">
                <a:latin typeface="+mj-lt"/>
              </a:defRPr>
            </a:lvl1pPr>
            <a:lvl2pPr>
              <a:spcBef>
                <a:spcPts val="300"/>
              </a:spcBef>
              <a:defRPr sz="1800">
                <a:latin typeface="+mj-lt"/>
              </a:defRPr>
            </a:lvl2pPr>
            <a:lvl3pPr>
              <a:spcBef>
                <a:spcPts val="300"/>
              </a:spcBef>
              <a:defRPr sz="1800">
                <a:latin typeface="+mj-lt"/>
              </a:defRPr>
            </a:lvl3pPr>
            <a:lvl4pPr>
              <a:spcBef>
                <a:spcPts val="300"/>
              </a:spcBef>
              <a:defRPr sz="1600">
                <a:latin typeface="+mj-lt"/>
              </a:defRPr>
            </a:lvl4pPr>
            <a:lvl5pPr>
              <a:spcBef>
                <a:spcPts val="300"/>
              </a:spcBef>
              <a:defRPr sz="1600">
                <a:latin typeface="+mj-lt"/>
              </a:defRPr>
            </a:lvl5p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661727FE-3E9C-4436-A8A9-41101E7596DA}" type="datetime1">
              <a:rPr lang="en-US"/>
              <a:pPr/>
              <a:t>9/12/2015</a:t>
            </a:fld>
            <a:endParaRPr lang="en-US"/>
          </a:p>
        </p:txBody>
      </p:sp>
      <p:sp>
        <p:nvSpPr>
          <p:cNvPr id="5" name="Footer Placeholder 4"/>
          <p:cNvSpPr>
            <a:spLocks noGrp="1"/>
          </p:cNvSpPr>
          <p:nvPr>
            <p:ph type="ftr" sz="quarter" idx="11"/>
          </p:nvPr>
        </p:nvSpPr>
        <p:spPr/>
        <p:txBody>
          <a:bodyPr/>
          <a:lstStyle>
            <a:lvl1pPr>
              <a:defRPr>
                <a:latin typeface="+mn-lt"/>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42EBBBF-83F6-467E-A938-3F945C1C0564}" type="slidenum">
              <a:rPr lang="en-US"/>
              <a:pPr/>
              <a:t>‹nº›</a:t>
            </a:fld>
            <a:endParaRPr lang="en-US"/>
          </a:p>
        </p:txBody>
      </p:sp>
    </p:spTree>
    <p:extLst>
      <p:ext uri="{BB962C8B-B14F-4D97-AF65-F5344CB8AC3E}">
        <p14:creationId xmlns:p14="http://schemas.microsoft.com/office/powerpoint/2010/main" val="326745830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1"/>
            <a:ext cx="7772400" cy="1362075"/>
          </a:xfrm>
        </p:spPr>
        <p:txBody>
          <a:bodyPr anchor="t"/>
          <a:lstStyle>
            <a:lvl1pPr algn="l">
              <a:defRPr sz="3600" b="1" cap="all">
                <a:latin typeface="+mj-lt"/>
              </a:defRPr>
            </a:lvl1pPr>
          </a:lstStyle>
          <a:p>
            <a:r>
              <a:rPr lang="ga-IE" dirty="0" smtClean="0"/>
              <a:t>Click to edit Master title style</a:t>
            </a:r>
            <a:endParaRPr lang="en-US" dirty="0"/>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solidFill>
                  <a:schemeClr val="tx1">
                    <a:tint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
        <p:nvSpPr>
          <p:cNvPr id="4" name="Date Placeholder 3"/>
          <p:cNvSpPr>
            <a:spLocks noGrp="1"/>
          </p:cNvSpPr>
          <p:nvPr>
            <p:ph type="dt" sz="half" idx="10"/>
          </p:nvPr>
        </p:nvSpPr>
        <p:spPr/>
        <p:txBody>
          <a:bodyPr/>
          <a:lstStyle>
            <a:lvl1pPr>
              <a:defRPr/>
            </a:lvl1pPr>
          </a:lstStyle>
          <a:p>
            <a:fld id="{1E2E340D-F373-424E-BF8B-3037DF7A185B}" type="datetime1">
              <a:rPr lang="en-US"/>
              <a:pPr/>
              <a:t>9/12/2015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92FCCFA-DEBE-4F01-9AA9-570097C585CF}" type="slidenum">
              <a:rPr lang="en-US"/>
              <a:pPr/>
              <a:t>‹nº›</a:t>
            </a:fld>
            <a:endParaRPr lang="en-US"/>
          </a:p>
        </p:txBody>
      </p:sp>
    </p:spTree>
    <p:extLst>
      <p:ext uri="{BB962C8B-B14F-4D97-AF65-F5344CB8AC3E}">
        <p14:creationId xmlns:p14="http://schemas.microsoft.com/office/powerpoint/2010/main" val="107298034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457200" y="723021"/>
            <a:ext cx="4044462" cy="5367528"/>
          </a:xfrm>
        </p:spPr>
        <p:txBody>
          <a:bodyPr/>
          <a:lstStyle>
            <a:lvl1pPr>
              <a:spcBef>
                <a:spcPts val="300"/>
              </a:spcBef>
              <a:defRPr sz="2000">
                <a:latin typeface="+mj-lt"/>
              </a:defRPr>
            </a:lvl1pPr>
            <a:lvl2pPr>
              <a:spcBef>
                <a:spcPts val="300"/>
              </a:spcBef>
              <a:defRPr sz="1800">
                <a:latin typeface="+mj-lt"/>
              </a:defRPr>
            </a:lvl2pPr>
            <a:lvl3pPr>
              <a:spcBef>
                <a:spcPts val="300"/>
              </a:spcBef>
              <a:defRPr sz="1800">
                <a:latin typeface="+mj-lt"/>
              </a:defRPr>
            </a:lvl3pPr>
            <a:lvl4pPr>
              <a:spcBef>
                <a:spcPts val="300"/>
              </a:spcBef>
              <a:defRPr sz="1600">
                <a:latin typeface="+mj-lt"/>
              </a:defRPr>
            </a:lvl4pPr>
            <a:lvl5pPr>
              <a:spcBef>
                <a:spcPts val="300"/>
              </a:spcBef>
              <a:defRPr sz="1600">
                <a:latin typeface="+mj-lt"/>
              </a:defRPr>
            </a:lvl5pPr>
            <a:lvl6pPr>
              <a:defRPr sz="1800"/>
            </a:lvl6pPr>
            <a:lvl7pPr>
              <a:defRPr sz="1800"/>
            </a:lvl7pPr>
            <a:lvl8pPr>
              <a:defRPr sz="1800"/>
            </a:lvl8pPr>
            <a:lvl9pPr>
              <a:defRPr sz="1800"/>
            </a:lvl9p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9" name="Content Placeholder 3"/>
          <p:cNvSpPr>
            <a:spLocks noGrp="1"/>
          </p:cNvSpPr>
          <p:nvPr>
            <p:ph sz="half" idx="2"/>
          </p:nvPr>
        </p:nvSpPr>
        <p:spPr>
          <a:xfrm>
            <a:off x="4642338" y="723021"/>
            <a:ext cx="4044462" cy="5367528"/>
          </a:xfrm>
        </p:spPr>
        <p:txBody>
          <a:bodyPr/>
          <a:lstStyle>
            <a:lvl1pPr>
              <a:spcBef>
                <a:spcPts val="300"/>
              </a:spcBef>
              <a:defRPr sz="2000">
                <a:latin typeface="+mj-lt"/>
              </a:defRPr>
            </a:lvl1pPr>
            <a:lvl2pPr>
              <a:spcBef>
                <a:spcPts val="300"/>
              </a:spcBef>
              <a:defRPr sz="1800">
                <a:latin typeface="+mj-lt"/>
              </a:defRPr>
            </a:lvl2pPr>
            <a:lvl3pPr>
              <a:spcBef>
                <a:spcPts val="300"/>
              </a:spcBef>
              <a:defRPr sz="1800">
                <a:latin typeface="+mj-lt"/>
              </a:defRPr>
            </a:lvl3pPr>
            <a:lvl4pPr>
              <a:spcBef>
                <a:spcPts val="300"/>
              </a:spcBef>
              <a:defRPr sz="1600">
                <a:latin typeface="+mj-lt"/>
              </a:defRPr>
            </a:lvl4pPr>
            <a:lvl5pPr>
              <a:spcBef>
                <a:spcPts val="300"/>
              </a:spcBef>
              <a:defRPr sz="1600">
                <a:latin typeface="+mj-lt"/>
              </a:defRPr>
            </a:lvl5pPr>
            <a:lvl6pPr>
              <a:defRPr sz="1800"/>
            </a:lvl6pPr>
            <a:lvl7pPr>
              <a:defRPr sz="1800"/>
            </a:lvl7pPr>
            <a:lvl8pPr>
              <a:defRPr sz="1800"/>
            </a:lvl8pPr>
            <a:lvl9pPr>
              <a:defRPr sz="1800"/>
            </a:lvl9p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10" name="Title 1"/>
          <p:cNvSpPr>
            <a:spLocks noGrp="1"/>
          </p:cNvSpPr>
          <p:nvPr>
            <p:ph type="title"/>
          </p:nvPr>
        </p:nvSpPr>
        <p:spPr>
          <a:xfrm>
            <a:off x="457200" y="188416"/>
            <a:ext cx="8229600" cy="523972"/>
          </a:xfrm>
        </p:spPr>
        <p:txBody>
          <a:bodyPr/>
          <a:lstStyle>
            <a:lvl1pPr>
              <a:defRPr sz="2400" b="1">
                <a:latin typeface="+mj-lt"/>
              </a:defRPr>
            </a:lvl1pPr>
          </a:lstStyle>
          <a:p>
            <a:r>
              <a:rPr lang="ga-IE" dirty="0"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fld id="{8686FDD4-2C39-475E-A2FF-F8ADF174DFE5}" type="datetime1">
              <a:rPr lang="en-US"/>
              <a:pPr/>
              <a:t>9/12/2015</a:t>
            </a:fld>
            <a:endParaRPr lang="en-US"/>
          </a:p>
        </p:txBody>
      </p:sp>
      <p:sp>
        <p:nvSpPr>
          <p:cNvPr id="6" name="Footer Placeholder 4"/>
          <p:cNvSpPr>
            <a:spLocks noGrp="1"/>
          </p:cNvSpPr>
          <p:nvPr>
            <p:ph type="ftr" sz="quarter" idx="11"/>
          </p:nvPr>
        </p:nvSpPr>
        <p:spPr/>
        <p:txBody>
          <a:bodyPr/>
          <a:lstStyle>
            <a:lvl1pPr>
              <a:defRPr>
                <a:latin typeface="+mj-lt"/>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a:xfrm>
            <a:off x="6553200" y="6381751"/>
            <a:ext cx="2133600" cy="365125"/>
          </a:xfrm>
        </p:spPr>
        <p:txBody>
          <a:bodyPr/>
          <a:lstStyle>
            <a:lvl1pPr>
              <a:defRPr/>
            </a:lvl1pPr>
          </a:lstStyle>
          <a:p>
            <a:fld id="{58A064A9-7E94-405D-8FB3-F513A4C30D18}" type="slidenum">
              <a:rPr lang="en-US"/>
              <a:pPr/>
              <a:t>‹nº›</a:t>
            </a:fld>
            <a:endParaRPr lang="en-US"/>
          </a:p>
        </p:txBody>
      </p:sp>
    </p:spTree>
    <p:extLst>
      <p:ext uri="{BB962C8B-B14F-4D97-AF65-F5344CB8AC3E}">
        <p14:creationId xmlns:p14="http://schemas.microsoft.com/office/powerpoint/2010/main" val="169770019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188416"/>
            <a:ext cx="8229600" cy="523972"/>
          </a:xfrm>
        </p:spPr>
        <p:txBody>
          <a:bodyPr/>
          <a:lstStyle>
            <a:lvl1pPr>
              <a:defRPr sz="2400" b="1">
                <a:latin typeface="+mj-lt"/>
              </a:defRPr>
            </a:lvl1pPr>
          </a:lstStyle>
          <a:p>
            <a:r>
              <a:rPr lang="ga-IE"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DDC39B93-DB8C-424A-AF6D-11C3D80A7DF5}" type="datetime1">
              <a:rPr lang="en-US"/>
              <a:pPr/>
              <a:t>9/12/2015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3956C335-23C4-4CEB-AB6F-FB3B685E65D8}" type="slidenum">
              <a:rPr lang="en-US"/>
              <a:pPr/>
              <a:t>‹nº›</a:t>
            </a:fld>
            <a:endParaRPr lang="en-US"/>
          </a:p>
        </p:txBody>
      </p:sp>
    </p:spTree>
    <p:extLst>
      <p:ext uri="{BB962C8B-B14F-4D97-AF65-F5344CB8AC3E}">
        <p14:creationId xmlns:p14="http://schemas.microsoft.com/office/powerpoint/2010/main" val="255137558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CCDC2EE-5FF3-4CCB-B137-2C238667216B}" type="datetime1">
              <a:rPr lang="en-US"/>
              <a:pPr/>
              <a:t>9/12/2015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DFCCF96C-A58C-45E7-A8B7-718B6AFD3F31}" type="slidenum">
              <a:rPr lang="en-US"/>
              <a:pPr/>
              <a:t>‹nº›</a:t>
            </a:fld>
            <a:endParaRPr lang="en-US"/>
          </a:p>
        </p:txBody>
      </p:sp>
    </p:spTree>
    <p:extLst>
      <p:ext uri="{BB962C8B-B14F-4D97-AF65-F5344CB8AC3E}">
        <p14:creationId xmlns:p14="http://schemas.microsoft.com/office/powerpoint/2010/main" val="233730519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6158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662187" y="5081769"/>
            <a:ext cx="8229600" cy="822642"/>
          </a:xfrm>
        </p:spPr>
        <p:txBody>
          <a:bodyPr/>
          <a:lstStyle>
            <a:lvl1pPr algn="r">
              <a:defRPr sz="3200" b="1">
                <a:latin typeface="+mj-lt"/>
              </a:defRPr>
            </a:lvl1pPr>
          </a:lstStyle>
          <a:p>
            <a:r>
              <a:rPr lang="ga-IE" dirty="0" smtClean="0"/>
              <a:t>Click to edit Master title style</a:t>
            </a:r>
            <a:endParaRPr lang="en-US" dirty="0"/>
          </a:p>
        </p:txBody>
      </p:sp>
    </p:spTree>
    <p:extLst>
      <p:ext uri="{BB962C8B-B14F-4D97-AF65-F5344CB8AC3E}">
        <p14:creationId xmlns:p14="http://schemas.microsoft.com/office/powerpoint/2010/main" val="21648261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Click to edit Master title style</a:t>
            </a:r>
            <a:endParaRPr lang="en-US"/>
          </a:p>
        </p:txBody>
      </p:sp>
      <p:sp>
        <p:nvSpPr>
          <p:cNvPr id="3" name="Marcador de Posição de Conteúdo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Marcador de Posição de Conteúdo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Marcador de Posição da Data 4"/>
          <p:cNvSpPr>
            <a:spLocks noGrp="1"/>
          </p:cNvSpPr>
          <p:nvPr>
            <p:ph type="dt" sz="half" idx="10"/>
          </p:nvPr>
        </p:nvSpPr>
        <p:spPr/>
        <p:txBody>
          <a:bodyPr/>
          <a:lstStyle/>
          <a:p>
            <a:endParaRPr lang="en-US">
              <a:solidFill>
                <a:prstClr val="black">
                  <a:tint val="75000"/>
                </a:prstClr>
              </a:solidFill>
              <a:latin typeface="Calibri"/>
            </a:endParaRPr>
          </a:p>
        </p:txBody>
      </p:sp>
      <p:sp>
        <p:nvSpPr>
          <p:cNvPr id="6" name="Marcador de Posição do Rodapé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Marcador de Posição do Número do Diapositivo 6"/>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428817510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30518"/>
            <a:ext cx="3008435" cy="1162050"/>
          </a:xfrm>
        </p:spPr>
        <p:txBody>
          <a:bodyPr anchor="b"/>
          <a:lstStyle>
            <a:lvl1pPr algn="l">
              <a:defRPr sz="2000" b="1">
                <a:latin typeface="+mj-lt"/>
              </a:defRPr>
            </a:lvl1pPr>
          </a:lstStyle>
          <a:p>
            <a:r>
              <a:rPr lang="ga-IE" dirty="0" smtClean="0"/>
              <a:t>Click to edit Master title style</a:t>
            </a:r>
            <a:endParaRPr lang="en-US" dirty="0"/>
          </a:p>
        </p:txBody>
      </p:sp>
      <p:sp>
        <p:nvSpPr>
          <p:cNvPr id="9" name="Content Placeholder 2"/>
          <p:cNvSpPr>
            <a:spLocks noGrp="1"/>
          </p:cNvSpPr>
          <p:nvPr>
            <p:ph idx="1"/>
          </p:nvPr>
        </p:nvSpPr>
        <p:spPr>
          <a:xfrm>
            <a:off x="3575538" y="230519"/>
            <a:ext cx="5111262" cy="5738859"/>
          </a:xfrm>
        </p:spPr>
        <p:txBody>
          <a:bodyPr/>
          <a:lstStyle>
            <a:lvl1pPr>
              <a:spcBef>
                <a:spcPts val="300"/>
              </a:spcBef>
              <a:defRPr sz="2400" b="1">
                <a:latin typeface="+mj-lt"/>
              </a:defRPr>
            </a:lvl1pPr>
            <a:lvl2pPr>
              <a:spcBef>
                <a:spcPts val="300"/>
              </a:spcBef>
              <a:defRPr sz="2000">
                <a:latin typeface="+mj-lt"/>
              </a:defRPr>
            </a:lvl2pPr>
            <a:lvl3pPr>
              <a:spcBef>
                <a:spcPts val="300"/>
              </a:spcBef>
              <a:defRPr sz="2000">
                <a:latin typeface="+mj-lt"/>
              </a:defRPr>
            </a:lvl3pPr>
            <a:lvl4pPr>
              <a:spcBef>
                <a:spcPts val="300"/>
              </a:spcBef>
              <a:defRPr sz="2000">
                <a:latin typeface="+mj-lt"/>
              </a:defRPr>
            </a:lvl4pPr>
            <a:lvl5pPr>
              <a:spcBef>
                <a:spcPts val="300"/>
              </a:spcBef>
              <a:defRPr sz="2000">
                <a:latin typeface="+mj-lt"/>
              </a:defRPr>
            </a:lvl5pPr>
            <a:lvl6pPr>
              <a:defRPr sz="2000"/>
            </a:lvl6pPr>
            <a:lvl7pPr>
              <a:defRPr sz="2000"/>
            </a:lvl7pPr>
            <a:lvl8pPr>
              <a:defRPr sz="2000"/>
            </a:lvl8pPr>
            <a:lvl9pPr>
              <a:defRPr sz="2000"/>
            </a:lvl9p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10" name="Text Placeholder 3"/>
          <p:cNvSpPr>
            <a:spLocks noGrp="1"/>
          </p:cNvSpPr>
          <p:nvPr>
            <p:ph type="body" sz="half" idx="2"/>
          </p:nvPr>
        </p:nvSpPr>
        <p:spPr>
          <a:xfrm>
            <a:off x="457200" y="1435101"/>
            <a:ext cx="3008435" cy="4534276"/>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3"/>
          <p:cNvSpPr>
            <a:spLocks noGrp="1"/>
          </p:cNvSpPr>
          <p:nvPr>
            <p:ph type="dt" sz="half" idx="10"/>
          </p:nvPr>
        </p:nvSpPr>
        <p:spPr/>
        <p:txBody>
          <a:bodyPr/>
          <a:lstStyle>
            <a:lvl1pPr>
              <a:defRPr/>
            </a:lvl1pPr>
          </a:lstStyle>
          <a:p>
            <a:fld id="{2FDEFE61-5E06-4465-90E9-6D3A456109AA}" type="datetime1">
              <a:rPr lang="en-US"/>
              <a:pPr/>
              <a:t>9/12/2015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EE20E5EC-B906-4C0F-B3FD-1B0D6931F696}" type="slidenum">
              <a:rPr lang="en-US"/>
              <a:pPr/>
              <a:t>‹nº›</a:t>
            </a:fld>
            <a:endParaRPr lang="en-US"/>
          </a:p>
        </p:txBody>
      </p:sp>
    </p:spTree>
    <p:extLst>
      <p:ext uri="{BB962C8B-B14F-4D97-AF65-F5344CB8AC3E}">
        <p14:creationId xmlns:p14="http://schemas.microsoft.com/office/powerpoint/2010/main" val="360002468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atin typeface="+mj-lt"/>
              </a:defRPr>
            </a:lvl1pPr>
          </a:lstStyle>
          <a:p>
            <a:r>
              <a:rPr lang="ga-IE" dirty="0" smtClean="0"/>
              <a:t>Click to edit Master title style</a:t>
            </a:r>
            <a:endParaRPr lang="en-US" dirty="0"/>
          </a:p>
        </p:txBody>
      </p:sp>
      <p:sp>
        <p:nvSpPr>
          <p:cNvPr id="3" name="Picture Placeholder 2"/>
          <p:cNvSpPr>
            <a:spLocks noGrp="1"/>
          </p:cNvSpPr>
          <p:nvPr>
            <p:ph type="pic" idx="1"/>
          </p:nvPr>
        </p:nvSpPr>
        <p:spPr>
          <a:xfrm>
            <a:off x="1792166" y="612775"/>
            <a:ext cx="5486400" cy="4114800"/>
          </a:xfrm>
        </p:spPr>
        <p:txBody>
          <a:bodyPr rtlCol="0">
            <a:normAutofit/>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66" y="5367338"/>
            <a:ext cx="5486400" cy="602388"/>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dirty="0" smtClean="0"/>
              <a:t>Click to edit Master text styles</a:t>
            </a:r>
          </a:p>
        </p:txBody>
      </p:sp>
      <p:sp>
        <p:nvSpPr>
          <p:cNvPr id="5" name="Date Placeholder 3"/>
          <p:cNvSpPr>
            <a:spLocks noGrp="1"/>
          </p:cNvSpPr>
          <p:nvPr>
            <p:ph type="dt" sz="half" idx="10"/>
          </p:nvPr>
        </p:nvSpPr>
        <p:spPr/>
        <p:txBody>
          <a:bodyPr/>
          <a:lstStyle>
            <a:lvl1pPr>
              <a:defRPr/>
            </a:lvl1pPr>
          </a:lstStyle>
          <a:p>
            <a:fld id="{552D3E2D-04EC-4A65-9012-B5659AE86467}" type="datetime1">
              <a:rPr lang="en-US"/>
              <a:pPr/>
              <a:t>9/12/2015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A4C0CFB6-A915-45A3-AB8D-745BF903FAC6}" type="slidenum">
              <a:rPr lang="en-US"/>
              <a:pPr/>
              <a:t>‹nº›</a:t>
            </a:fld>
            <a:endParaRPr lang="en-US"/>
          </a:p>
        </p:txBody>
      </p:sp>
    </p:spTree>
    <p:extLst>
      <p:ext uri="{BB962C8B-B14F-4D97-AF65-F5344CB8AC3E}">
        <p14:creationId xmlns:p14="http://schemas.microsoft.com/office/powerpoint/2010/main" val="402391361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3" name="Rectangle 2"/>
          <p:cNvSpPr/>
          <p:nvPr/>
        </p:nvSpPr>
        <p:spPr bwMode="auto">
          <a:xfrm>
            <a:off x="0" y="5930900"/>
            <a:ext cx="9144000" cy="939800"/>
          </a:xfrm>
          <a:prstGeom prst="rect">
            <a:avLst/>
          </a:prstGeom>
          <a:solidFill>
            <a:schemeClr val="accent4">
              <a:lumMod val="60000"/>
              <a:lumOff val="40000"/>
            </a:schemeClr>
          </a:solidFill>
          <a:ln w="9525" cap="flat" cmpd="sng" algn="ctr">
            <a:noFill/>
            <a:prstDash val="solid"/>
            <a:round/>
            <a:headEnd type="none" w="med" len="med"/>
            <a:tailEnd type="none" w="med" len="med"/>
          </a:ln>
          <a:effectLst/>
          <a:extLst/>
        </p:spPr>
        <p:txBody>
          <a:bodyPr lIns="74404" tIns="37202" rIns="74404" bIns="37202"/>
          <a:lstStyle/>
          <a:p>
            <a:pPr defTabSz="744017" eaLnBrk="0" hangingPunct="0">
              <a:defRPr/>
            </a:pPr>
            <a:endParaRPr lang="en-US" sz="2600" dirty="0">
              <a:solidFill>
                <a:srgbClr val="1E4191"/>
              </a:solidFill>
              <a:latin typeface="Arial" charset="0"/>
              <a:ea typeface="ＭＳ Ｐゴシック" pitchFamily="1" charset="-128"/>
              <a:cs typeface="+mn-cs"/>
            </a:endParaRPr>
          </a:p>
        </p:txBody>
      </p:sp>
      <p:pic>
        <p:nvPicPr>
          <p:cNvPr id="4" name="Picture 7" descr="GE_Imagination_Whi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163" y="6115051"/>
            <a:ext cx="13589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
          <p:cNvSpPr txBox="1">
            <a:spLocks noChangeArrowheads="1"/>
          </p:cNvSpPr>
          <p:nvPr/>
        </p:nvSpPr>
        <p:spPr bwMode="auto">
          <a:xfrm>
            <a:off x="6442075" y="6229352"/>
            <a:ext cx="2455863" cy="390025"/>
          </a:xfrm>
          <a:prstGeom prst="rect">
            <a:avLst/>
          </a:prstGeom>
          <a:noFill/>
          <a:ln>
            <a:noFill/>
          </a:ln>
          <a:effectLst/>
          <a:extLst/>
        </p:spPr>
        <p:txBody>
          <a:bodyPr lIns="74404" tIns="37202" rIns="74404" bIns="37202">
            <a:spAutoFit/>
          </a:bodyPr>
          <a:lstStyle>
            <a:lvl1pPr eaLnBrk="0" hangingPunct="0">
              <a:defRPr>
                <a:solidFill>
                  <a:schemeClr val="tx1"/>
                </a:solidFill>
                <a:latin typeface="GE Inspira Pitch" pitchFamily="34" charset="0"/>
                <a:cs typeface="Arial" panose="020B0604020202020204" pitchFamily="34" charset="0"/>
              </a:defRPr>
            </a:lvl1pPr>
            <a:lvl2pPr marL="742950" indent="-285750" eaLnBrk="0" hangingPunct="0">
              <a:defRPr>
                <a:solidFill>
                  <a:schemeClr val="tx1"/>
                </a:solidFill>
                <a:latin typeface="GE Inspira Pitch" pitchFamily="34" charset="0"/>
                <a:cs typeface="Arial" panose="020B0604020202020204" pitchFamily="34" charset="0"/>
              </a:defRPr>
            </a:lvl2pPr>
            <a:lvl3pPr marL="1143000" indent="-228600" eaLnBrk="0" hangingPunct="0">
              <a:defRPr>
                <a:solidFill>
                  <a:schemeClr val="tx1"/>
                </a:solidFill>
                <a:latin typeface="GE Inspira Pitch" pitchFamily="34" charset="0"/>
                <a:cs typeface="Arial" panose="020B0604020202020204" pitchFamily="34" charset="0"/>
              </a:defRPr>
            </a:lvl3pPr>
            <a:lvl4pPr marL="1600200" indent="-228600" eaLnBrk="0" hangingPunct="0">
              <a:defRPr>
                <a:solidFill>
                  <a:schemeClr val="tx1"/>
                </a:solidFill>
                <a:latin typeface="GE Inspira Pitch" pitchFamily="34" charset="0"/>
                <a:cs typeface="Arial" panose="020B0604020202020204" pitchFamily="34" charset="0"/>
              </a:defRPr>
            </a:lvl4pPr>
            <a:lvl5pPr marL="2057400" indent="-228600" eaLnBrk="0" hangingPunct="0">
              <a:defRPr>
                <a:solidFill>
                  <a:schemeClr val="tx1"/>
                </a:solidFill>
                <a:latin typeface="GE Inspira Pitch"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 Inspira Pitch"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 Inspira Pitch"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 Inspira Pitch"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 Inspira Pitch" pitchFamily="34" charset="0"/>
                <a:cs typeface="Arial" panose="020B0604020202020204" pitchFamily="34" charset="0"/>
              </a:defRPr>
            </a:lvl9pPr>
          </a:lstStyle>
          <a:p>
            <a:pPr algn="r" eaLnBrk="1" hangingPunct="1">
              <a:lnSpc>
                <a:spcPct val="90000"/>
              </a:lnSpc>
            </a:pPr>
            <a:fld id="{2209C0D8-E23C-488F-AA7E-EF46A7502B4A}" type="slidenum">
              <a:rPr lang="en-US" sz="758">
                <a:solidFill>
                  <a:srgbClr val="FFFFFF"/>
                </a:solidFill>
                <a:ea typeface="ＭＳ Ｐゴシック" panose="020B0600070205080204" pitchFamily="34" charset="-128"/>
              </a:rPr>
              <a:pPr algn="r" eaLnBrk="1" hangingPunct="1">
                <a:lnSpc>
                  <a:spcPct val="90000"/>
                </a:lnSpc>
              </a:pPr>
              <a:t>‹nº›</a:t>
            </a:fld>
            <a:r>
              <a:rPr lang="en-US" sz="758">
                <a:solidFill>
                  <a:srgbClr val="FFFFFF"/>
                </a:solidFill>
                <a:ea typeface="ＭＳ Ｐゴシック" panose="020B0600070205080204" pitchFamily="34" charset="-128"/>
              </a:rPr>
              <a:t> /</a:t>
            </a:r>
          </a:p>
          <a:p>
            <a:pPr algn="r" eaLnBrk="1" hangingPunct="1">
              <a:lnSpc>
                <a:spcPct val="90000"/>
              </a:lnSpc>
            </a:pPr>
            <a:r>
              <a:rPr lang="en-US" sz="758">
                <a:solidFill>
                  <a:srgbClr val="FFFFFF"/>
                </a:solidFill>
                <a:ea typeface="ＭＳ Ｐゴシック" panose="020B0600070205080204" pitchFamily="34" charset="-128"/>
              </a:rPr>
              <a:t>EUROMEDIC POLAND/</a:t>
            </a:r>
          </a:p>
          <a:p>
            <a:pPr algn="r" eaLnBrk="1" hangingPunct="1">
              <a:lnSpc>
                <a:spcPct val="90000"/>
              </a:lnSpc>
            </a:pPr>
            <a:fld id="{906BE7A4-49BB-4A2D-B0B7-AE46C4C131E0}" type="datetime1">
              <a:rPr lang="en-US" sz="758">
                <a:solidFill>
                  <a:srgbClr val="FFFFFF"/>
                </a:solidFill>
                <a:ea typeface="ＭＳ Ｐゴシック" panose="020B0600070205080204" pitchFamily="34" charset="-128"/>
              </a:rPr>
              <a:pPr algn="r" eaLnBrk="1" hangingPunct="1">
                <a:lnSpc>
                  <a:spcPct val="90000"/>
                </a:lnSpc>
              </a:pPr>
              <a:t>9/12/2015</a:t>
            </a:fld>
            <a:endParaRPr lang="en-US" sz="3467">
              <a:solidFill>
                <a:srgbClr val="FFFFFF"/>
              </a:solidFill>
              <a:ea typeface="ＭＳ Ｐゴシック" panose="020B0600070205080204" pitchFamily="34" charset="-128"/>
            </a:endParaRPr>
          </a:p>
        </p:txBody>
      </p:sp>
      <p:sp>
        <p:nvSpPr>
          <p:cNvPr id="5" name="Title 1"/>
          <p:cNvSpPr>
            <a:spLocks noGrp="1"/>
          </p:cNvSpPr>
          <p:nvPr>
            <p:ph type="title"/>
          </p:nvPr>
        </p:nvSpPr>
        <p:spPr>
          <a:xfrm>
            <a:off x="337834" y="280991"/>
            <a:ext cx="8334675" cy="998537"/>
          </a:xfrm>
        </p:spPr>
        <p:txBody>
          <a:bodyPr/>
          <a:lstStyle>
            <a:lvl1pPr>
              <a:defRPr sz="3250"/>
            </a:lvl1pPr>
          </a:lstStyle>
          <a:p>
            <a:r>
              <a:rPr lang="en-US" smtClean="0"/>
              <a:t>Click to edit Master title style</a:t>
            </a:r>
            <a:endParaRPr lang="en-GB"/>
          </a:p>
        </p:txBody>
      </p:sp>
    </p:spTree>
    <p:extLst>
      <p:ext uri="{BB962C8B-B14F-4D97-AF65-F5344CB8AC3E}">
        <p14:creationId xmlns:p14="http://schemas.microsoft.com/office/powerpoint/2010/main" val="47352969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76194" name="Rectangle 2"/>
          <p:cNvSpPr>
            <a:spLocks noGrp="1" noChangeArrowheads="1"/>
          </p:cNvSpPr>
          <p:nvPr>
            <p:ph type="ctrTitle" sz="quarter"/>
          </p:nvPr>
        </p:nvSpPr>
        <p:spPr>
          <a:xfrm>
            <a:off x="344170" y="263526"/>
            <a:ext cx="8401050" cy="1395413"/>
          </a:xfrm>
        </p:spPr>
        <p:txBody>
          <a:bodyPr/>
          <a:lstStyle>
            <a:lvl1pPr>
              <a:spcBef>
                <a:spcPct val="25000"/>
              </a:spcBef>
              <a:defRPr sz="5000"/>
            </a:lvl1pPr>
          </a:lstStyle>
          <a:p>
            <a:pPr lvl="0"/>
            <a:r>
              <a:rPr lang="en-US" noProof="0" smtClean="0"/>
              <a:t>Click to edit Master title style</a:t>
            </a:r>
          </a:p>
        </p:txBody>
      </p:sp>
      <p:sp>
        <p:nvSpPr>
          <p:cNvPr id="776195" name="Rectangle 3"/>
          <p:cNvSpPr>
            <a:spLocks noGrp="1" noChangeArrowheads="1"/>
          </p:cNvSpPr>
          <p:nvPr>
            <p:ph type="subTitle" sz="quarter" idx="1"/>
          </p:nvPr>
        </p:nvSpPr>
        <p:spPr>
          <a:xfrm>
            <a:off x="344170" y="1677988"/>
            <a:ext cx="8397240" cy="1752600"/>
          </a:xfrm>
        </p:spPr>
        <p:txBody>
          <a:bodyPr/>
          <a:lstStyle>
            <a:lvl1pPr>
              <a:spcBef>
                <a:spcPct val="0"/>
              </a:spcBef>
              <a:defRPr sz="5000">
                <a:solidFill>
                  <a:schemeClr val="accent2"/>
                </a:solidFill>
              </a:defRPr>
            </a:lvl1pPr>
          </a:lstStyle>
          <a:p>
            <a:pPr lvl="0"/>
            <a:r>
              <a:rPr lang="en-US" noProof="0" smtClean="0"/>
              <a:t>Click to edit Master subtitle style</a:t>
            </a:r>
          </a:p>
        </p:txBody>
      </p:sp>
      <p:pic>
        <p:nvPicPr>
          <p:cNvPr id="776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1" y="5803900"/>
            <a:ext cx="212598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12669"/>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Content Placeholder 2"/>
          <p:cNvSpPr>
            <a:spLocks noGrp="1"/>
          </p:cNvSpPr>
          <p:nvPr>
            <p:ph idx="1"/>
          </p:nvPr>
        </p:nvSpPr>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Tree>
    <p:extLst>
      <p:ext uri="{BB962C8B-B14F-4D97-AF65-F5344CB8AC3E}">
        <p14:creationId xmlns:p14="http://schemas.microsoft.com/office/powerpoint/2010/main" val="1796897206"/>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630" y="4406901"/>
            <a:ext cx="7772400" cy="1362075"/>
          </a:xfrm>
        </p:spPr>
        <p:txBody>
          <a:bodyPr/>
          <a:lstStyle>
            <a:lvl1pPr algn="l">
              <a:defRPr sz="4000" b="1" cap="all"/>
            </a:lvl1pPr>
          </a:lstStyle>
          <a:p>
            <a:r>
              <a:rPr lang="pt-PT" smtClean="0"/>
              <a:t>Click to edit Master title style</a:t>
            </a:r>
            <a:endParaRPr lang="en-US"/>
          </a:p>
        </p:txBody>
      </p:sp>
      <p:sp>
        <p:nvSpPr>
          <p:cNvPr id="3" name="Text Placeholder 2"/>
          <p:cNvSpPr>
            <a:spLocks noGrp="1"/>
          </p:cNvSpPr>
          <p:nvPr>
            <p:ph type="body" idx="1"/>
          </p:nvPr>
        </p:nvSpPr>
        <p:spPr>
          <a:xfrm>
            <a:off x="722630"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PT" smtClean="0"/>
              <a:t>Click to edit Master text styles</a:t>
            </a:r>
          </a:p>
        </p:txBody>
      </p:sp>
    </p:spTree>
    <p:extLst>
      <p:ext uri="{BB962C8B-B14F-4D97-AF65-F5344CB8AC3E}">
        <p14:creationId xmlns:p14="http://schemas.microsoft.com/office/powerpoint/2010/main" val="1345734376"/>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Content Placeholder 2"/>
          <p:cNvSpPr>
            <a:spLocks noGrp="1"/>
          </p:cNvSpPr>
          <p:nvPr>
            <p:ph sz="half" idx="1"/>
          </p:nvPr>
        </p:nvSpPr>
        <p:spPr>
          <a:xfrm>
            <a:off x="342900" y="1727200"/>
            <a:ext cx="4168140"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Content Placeholder 3"/>
          <p:cNvSpPr>
            <a:spLocks noGrp="1"/>
          </p:cNvSpPr>
          <p:nvPr>
            <p:ph sz="half" idx="2"/>
          </p:nvPr>
        </p:nvSpPr>
        <p:spPr>
          <a:xfrm>
            <a:off x="4632961" y="1727200"/>
            <a:ext cx="4169410"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Tree>
    <p:extLst>
      <p:ext uri="{BB962C8B-B14F-4D97-AF65-F5344CB8AC3E}">
        <p14:creationId xmlns:p14="http://schemas.microsoft.com/office/powerpoint/2010/main" val="2089779870"/>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pt-PT" smtClean="0"/>
              <a:t>Click to edit Master title style</a:t>
            </a:r>
            <a:endParaRPr lang="en-US"/>
          </a:p>
        </p:txBody>
      </p:sp>
      <p:sp>
        <p:nvSpPr>
          <p:cNvPr id="3" name="Text Placeholder 2"/>
          <p:cNvSpPr>
            <a:spLocks noGrp="1"/>
          </p:cNvSpPr>
          <p:nvPr>
            <p:ph type="body" idx="1"/>
          </p:nvPr>
        </p:nvSpPr>
        <p:spPr>
          <a:xfrm>
            <a:off x="457200" y="1535113"/>
            <a:ext cx="4039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Content Placeholder 3"/>
          <p:cNvSpPr>
            <a:spLocks noGrp="1"/>
          </p:cNvSpPr>
          <p:nvPr>
            <p:ph sz="half" idx="2"/>
          </p:nvPr>
        </p:nvSpPr>
        <p:spPr>
          <a:xfrm>
            <a:off x="457200" y="2174875"/>
            <a:ext cx="4039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Text Placeholder 4"/>
          <p:cNvSpPr>
            <a:spLocks noGrp="1"/>
          </p:cNvSpPr>
          <p:nvPr>
            <p:ph type="body" sz="quarter" idx="3"/>
          </p:nvPr>
        </p:nvSpPr>
        <p:spPr>
          <a:xfrm>
            <a:off x="4645660" y="1535113"/>
            <a:ext cx="40411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Content Placeholder 5"/>
          <p:cNvSpPr>
            <a:spLocks noGrp="1"/>
          </p:cNvSpPr>
          <p:nvPr>
            <p:ph sz="quarter" idx="4"/>
          </p:nvPr>
        </p:nvSpPr>
        <p:spPr>
          <a:xfrm>
            <a:off x="4645660" y="2174875"/>
            <a:ext cx="40411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Tree>
    <p:extLst>
      <p:ext uri="{BB962C8B-B14F-4D97-AF65-F5344CB8AC3E}">
        <p14:creationId xmlns:p14="http://schemas.microsoft.com/office/powerpoint/2010/main" val="254739825"/>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Tree>
    <p:extLst>
      <p:ext uri="{BB962C8B-B14F-4D97-AF65-F5344CB8AC3E}">
        <p14:creationId xmlns:p14="http://schemas.microsoft.com/office/powerpoint/2010/main" val="175176013"/>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48721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smtClean="0"/>
              <a:t>Click to edit Master title style</a:t>
            </a:r>
            <a:endParaRPr lang="en-US"/>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Marcador de Posição do Tex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Marcador de Posição de Conteúd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7" name="Marcador de Posição da Data 6"/>
          <p:cNvSpPr>
            <a:spLocks noGrp="1"/>
          </p:cNvSpPr>
          <p:nvPr>
            <p:ph type="dt" sz="half" idx="10"/>
          </p:nvPr>
        </p:nvSpPr>
        <p:spPr/>
        <p:txBody>
          <a:bodyPr/>
          <a:lstStyle/>
          <a:p>
            <a:endParaRPr lang="en-US">
              <a:solidFill>
                <a:prstClr val="black">
                  <a:tint val="75000"/>
                </a:prstClr>
              </a:solidFill>
              <a:latin typeface="Calibri"/>
            </a:endParaRPr>
          </a:p>
        </p:txBody>
      </p:sp>
      <p:sp>
        <p:nvSpPr>
          <p:cNvPr id="8" name="Marcador de Posição do Rodapé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Marcador de Posição do Número do Diapositivo 8"/>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125450770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630" cy="1162050"/>
          </a:xfrm>
        </p:spPr>
        <p:txBody>
          <a:bodyPr anchor="b"/>
          <a:lstStyle>
            <a:lvl1pPr algn="l">
              <a:defRPr sz="2000" b="1"/>
            </a:lvl1pPr>
          </a:lstStyle>
          <a:p>
            <a:r>
              <a:rPr lang="pt-PT"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Text Placeholder 3"/>
          <p:cNvSpPr>
            <a:spLocks noGrp="1"/>
          </p:cNvSpPr>
          <p:nvPr>
            <p:ph type="body" sz="half" idx="2"/>
          </p:nvPr>
        </p:nvSpPr>
        <p:spPr>
          <a:xfrm>
            <a:off x="457200" y="1435101"/>
            <a:ext cx="300863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Tree>
    <p:extLst>
      <p:ext uri="{BB962C8B-B14F-4D97-AF65-F5344CB8AC3E}">
        <p14:creationId xmlns:p14="http://schemas.microsoft.com/office/powerpoint/2010/main" val="1279560319"/>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970" y="4800600"/>
            <a:ext cx="5486400" cy="566738"/>
          </a:xfrm>
        </p:spPr>
        <p:txBody>
          <a:bodyPr anchor="b"/>
          <a:lstStyle>
            <a:lvl1pPr algn="l">
              <a:defRPr sz="2000" b="1"/>
            </a:lvl1pPr>
          </a:lstStyle>
          <a:p>
            <a:r>
              <a:rPr lang="pt-PT" smtClean="0"/>
              <a:t>Click to edit Master title style</a:t>
            </a:r>
            <a:endParaRPr lang="en-US"/>
          </a:p>
        </p:txBody>
      </p:sp>
      <p:sp>
        <p:nvSpPr>
          <p:cNvPr id="3" name="Picture Placeholder 2"/>
          <p:cNvSpPr>
            <a:spLocks noGrp="1"/>
          </p:cNvSpPr>
          <p:nvPr>
            <p:ph type="pic" idx="1"/>
          </p:nvPr>
        </p:nvSpPr>
        <p:spPr>
          <a:xfrm>
            <a:off x="179197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197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Tree>
    <p:extLst>
      <p:ext uri="{BB962C8B-B14F-4D97-AF65-F5344CB8AC3E}">
        <p14:creationId xmlns:p14="http://schemas.microsoft.com/office/powerpoint/2010/main" val="1932719086"/>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Tree>
    <p:extLst>
      <p:ext uri="{BB962C8B-B14F-4D97-AF65-F5344CB8AC3E}">
        <p14:creationId xmlns:p14="http://schemas.microsoft.com/office/powerpoint/2010/main" val="4214325078"/>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7820" y="280988"/>
            <a:ext cx="2114550" cy="5683250"/>
          </a:xfrm>
        </p:spPr>
        <p:txBody>
          <a:bodyPr vert="eaVert"/>
          <a:lstStyle/>
          <a:p>
            <a:r>
              <a:rPr lang="pt-PT" smtClean="0"/>
              <a:t>Click to edit Master title style</a:t>
            </a:r>
            <a:endParaRPr lang="en-US"/>
          </a:p>
        </p:txBody>
      </p:sp>
      <p:sp>
        <p:nvSpPr>
          <p:cNvPr id="3" name="Vertical Text Placeholder 2"/>
          <p:cNvSpPr>
            <a:spLocks noGrp="1"/>
          </p:cNvSpPr>
          <p:nvPr>
            <p:ph type="body" orient="vert" idx="1"/>
          </p:nvPr>
        </p:nvSpPr>
        <p:spPr>
          <a:xfrm>
            <a:off x="342900" y="280988"/>
            <a:ext cx="6223000" cy="5683250"/>
          </a:xfr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Tree>
    <p:extLst>
      <p:ext uri="{BB962C8B-B14F-4D97-AF65-F5344CB8AC3E}">
        <p14:creationId xmlns:p14="http://schemas.microsoft.com/office/powerpoint/2010/main" val="176496886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Click to edit Master title style</a:t>
            </a:r>
            <a:endParaRPr lang="en-US"/>
          </a:p>
        </p:txBody>
      </p:sp>
      <p:sp>
        <p:nvSpPr>
          <p:cNvPr id="3" name="Marcador de Posição da Data 2"/>
          <p:cNvSpPr>
            <a:spLocks noGrp="1"/>
          </p:cNvSpPr>
          <p:nvPr>
            <p:ph type="dt" sz="half" idx="10"/>
          </p:nvPr>
        </p:nvSpPr>
        <p:spPr/>
        <p:txBody>
          <a:bodyPr/>
          <a:lstStyle/>
          <a:p>
            <a:endParaRPr lang="en-US">
              <a:solidFill>
                <a:prstClr val="black">
                  <a:tint val="75000"/>
                </a:prstClr>
              </a:solidFill>
              <a:latin typeface="Calibri"/>
            </a:endParaRPr>
          </a:p>
        </p:txBody>
      </p:sp>
      <p:sp>
        <p:nvSpPr>
          <p:cNvPr id="4" name="Marcador de Posição do Rodapé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Marcador de Posição do Número do Diapositivo 4"/>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913506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endParaRPr lang="en-US">
              <a:solidFill>
                <a:prstClr val="black">
                  <a:tint val="75000"/>
                </a:prstClr>
              </a:solidFill>
              <a:latin typeface="Calibri"/>
            </a:endParaRPr>
          </a:p>
        </p:txBody>
      </p:sp>
      <p:sp>
        <p:nvSpPr>
          <p:cNvPr id="3" name="Marcador de Posição do Rodapé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Marcador de Posição do Número do Diapositivo 3"/>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849420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smtClean="0"/>
              <a:t>Click to edit Master title style</a:t>
            </a:r>
            <a:endParaRPr lang="en-US"/>
          </a:p>
        </p:txBody>
      </p:sp>
      <p:sp>
        <p:nvSpPr>
          <p:cNvPr id="3" name="Marcador de Posição de Conteúdo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Marcador de Posição do Texto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Marcador de Posição da Data 4"/>
          <p:cNvSpPr>
            <a:spLocks noGrp="1"/>
          </p:cNvSpPr>
          <p:nvPr>
            <p:ph type="dt" sz="half" idx="10"/>
          </p:nvPr>
        </p:nvSpPr>
        <p:spPr/>
        <p:txBody>
          <a:bodyPr/>
          <a:lstStyle/>
          <a:p>
            <a:endParaRPr lang="en-US">
              <a:solidFill>
                <a:prstClr val="black">
                  <a:tint val="75000"/>
                </a:prstClr>
              </a:solidFill>
              <a:latin typeface="Calibri"/>
            </a:endParaRPr>
          </a:p>
        </p:txBody>
      </p:sp>
      <p:sp>
        <p:nvSpPr>
          <p:cNvPr id="6" name="Marcador de Posição do Rodapé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Marcador de Posição do Número do Diapositivo 6"/>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21739317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smtClean="0"/>
              <a:t>Click to edit Master title style</a:t>
            </a:r>
            <a:endParaRPr lang="en-US"/>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lang="en-US"/>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Marcador de Posição da Data 4"/>
          <p:cNvSpPr>
            <a:spLocks noGrp="1"/>
          </p:cNvSpPr>
          <p:nvPr>
            <p:ph type="dt" sz="half" idx="10"/>
          </p:nvPr>
        </p:nvSpPr>
        <p:spPr/>
        <p:txBody>
          <a:bodyPr/>
          <a:lstStyle/>
          <a:p>
            <a:endParaRPr lang="en-US">
              <a:solidFill>
                <a:prstClr val="black">
                  <a:tint val="75000"/>
                </a:prstClr>
              </a:solidFill>
              <a:latin typeface="Calibri"/>
            </a:endParaRPr>
          </a:p>
        </p:txBody>
      </p:sp>
      <p:sp>
        <p:nvSpPr>
          <p:cNvPr id="6" name="Marcador de Posição do Rodapé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Marcador de Posição do Número do Diapositivo 6"/>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867273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Click to edit Master title style</a:t>
            </a:r>
            <a:endParaRPr lang="en-US"/>
          </a:p>
        </p:txBody>
      </p:sp>
      <p:sp>
        <p:nvSpPr>
          <p:cNvPr id="3" name="Marcador de Posição de Texto Vertical 2"/>
          <p:cNvSpPr>
            <a:spLocks noGrp="1"/>
          </p:cNvSpPr>
          <p:nvPr>
            <p:ph type="body" orient="vert" idx="1"/>
          </p:nvPr>
        </p:nvSpPr>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Marcador de Posição da Data 3"/>
          <p:cNvSpPr>
            <a:spLocks noGrp="1"/>
          </p:cNvSpPr>
          <p:nvPr>
            <p:ph type="dt" sz="half" idx="10"/>
          </p:nvPr>
        </p:nvSpPr>
        <p:spPr/>
        <p:txBody>
          <a:bodyPr/>
          <a:lstStyle/>
          <a:p>
            <a:endParaRPr lang="en-US">
              <a:solidFill>
                <a:prstClr val="black">
                  <a:tint val="75000"/>
                </a:prstClr>
              </a:solidFill>
              <a:latin typeface="Calibri"/>
            </a:endParaRPr>
          </a:p>
        </p:txBody>
      </p:sp>
      <p:sp>
        <p:nvSpPr>
          <p:cNvPr id="5" name="Marcador de Posição do Rodapé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1215284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pt-PT"/>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Date Placeholder 4"/>
          <p:cNvSpPr>
            <a:spLocks noGrp="1"/>
          </p:cNvSpPr>
          <p:nvPr>
            <p:ph type="dt" sz="half" idx="10"/>
          </p:nvPr>
        </p:nvSpPr>
        <p:spPr/>
        <p:txBody>
          <a:bodyPr/>
          <a:lstStyle/>
          <a:p>
            <a:fld id="{435A272A-9B5D-594C-B9B6-1ED7C85E5FFA}" type="datetimeFigureOut">
              <a:rPr lang="pt-PT" smtClean="0">
                <a:solidFill>
                  <a:prstClr val="black">
                    <a:tint val="75000"/>
                  </a:prstClr>
                </a:solidFill>
                <a:latin typeface="Calibri"/>
              </a:rPr>
              <a:pPr/>
              <a:t>12-09-2015</a:t>
            </a:fld>
            <a:endParaRPr lang="pt-PT">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pt-PT">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473598-840A-3C4F-8CC9-9396B9CD3310}" type="slidenum">
              <a:rPr lang="pt-PT" smtClean="0">
                <a:solidFill>
                  <a:prstClr val="black">
                    <a:tint val="75000"/>
                  </a:prstClr>
                </a:solidFill>
                <a:latin typeface="Calibri"/>
              </a:rPr>
              <a:pPr/>
              <a:t>‹nº›</a:t>
            </a:fld>
            <a:endParaRPr lang="pt-PT">
              <a:solidFill>
                <a:prstClr val="black">
                  <a:tint val="75000"/>
                </a:prstClr>
              </a:solidFill>
              <a:latin typeface="Calibri"/>
            </a:endParaRPr>
          </a:p>
        </p:txBody>
      </p:sp>
    </p:spTree>
    <p:extLst>
      <p:ext uri="{BB962C8B-B14F-4D97-AF65-F5344CB8AC3E}">
        <p14:creationId xmlns:p14="http://schemas.microsoft.com/office/powerpoint/2010/main" val="4160972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0"/>
            <a:ext cx="2057400" cy="5851525"/>
          </a:xfrm>
        </p:spPr>
        <p:txBody>
          <a:bodyPr vert="eaVert"/>
          <a:lstStyle/>
          <a:p>
            <a:r>
              <a:rPr lang="pt-PT" smtClean="0"/>
              <a:t>Click to edit Master title style</a:t>
            </a:r>
            <a:endParaRPr lang="en-US"/>
          </a:p>
        </p:txBody>
      </p:sp>
      <p:sp>
        <p:nvSpPr>
          <p:cNvPr id="3" name="Marcador de Posição de Texto Vertical 2"/>
          <p:cNvSpPr>
            <a:spLocks noGrp="1"/>
          </p:cNvSpPr>
          <p:nvPr>
            <p:ph type="body" orient="vert" idx="1"/>
          </p:nvPr>
        </p:nvSpPr>
        <p:spPr>
          <a:xfrm>
            <a:off x="457200" y="274640"/>
            <a:ext cx="6019800" cy="5851525"/>
          </a:xfr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Marcador de Posição da Data 3"/>
          <p:cNvSpPr>
            <a:spLocks noGrp="1"/>
          </p:cNvSpPr>
          <p:nvPr>
            <p:ph type="dt" sz="half" idx="10"/>
          </p:nvPr>
        </p:nvSpPr>
        <p:spPr/>
        <p:txBody>
          <a:bodyPr/>
          <a:lstStyle/>
          <a:p>
            <a:endParaRPr lang="en-US">
              <a:solidFill>
                <a:prstClr val="black">
                  <a:tint val="75000"/>
                </a:prstClr>
              </a:solidFill>
              <a:latin typeface="Calibri"/>
            </a:endParaRPr>
          </a:p>
        </p:txBody>
      </p:sp>
      <p:sp>
        <p:nvSpPr>
          <p:cNvPr id="5" name="Marcador de Posição do Rodapé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solidFill>
                  <a:prstClr val="black">
                    <a:tint val="75000"/>
                  </a:prstClr>
                </a:solidFill>
                <a:latin typeface="Calibri"/>
              </a:rPr>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26816287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646113" y="1447800"/>
            <a:ext cx="7851775" cy="3200400"/>
          </a:xfrm>
          <a:prstGeom prst="rect">
            <a:avLst/>
          </a:prstGeom>
          <a:noFill/>
        </p:spPr>
        <p:style>
          <a:lnRef idx="1">
            <a:schemeClr val="dk1"/>
          </a:lnRef>
          <a:fillRef idx="3">
            <a:schemeClr val="dk1"/>
          </a:fillRef>
          <a:effectRef idx="2">
            <a:schemeClr val="dk1"/>
          </a:effectRef>
          <a:fontRef idx="minor">
            <a:schemeClr val="lt1"/>
          </a:fontRef>
        </p:style>
        <p:txBody>
          <a:bodyPr rtlCol="0" anchor="ctr"/>
          <a:lstStyle/>
          <a:p>
            <a:endParaRPr sz="1800">
              <a:solidFill>
                <a:prstClr val="white"/>
              </a:solidFill>
              <a:latin typeface="Corbel"/>
            </a:endParaRPr>
          </a:p>
        </p:txBody>
      </p:sp>
      <p:sp>
        <p:nvSpPr>
          <p:cNvPr id="2" name="Title 1"/>
          <p:cNvSpPr>
            <a:spLocks noGrp="1"/>
          </p:cNvSpPr>
          <p:nvPr>
            <p:ph type="ctrTitle"/>
          </p:nvPr>
        </p:nvSpPr>
        <p:spPr>
          <a:xfrm>
            <a:off x="658814" y="1537449"/>
            <a:ext cx="7826281" cy="1627093"/>
          </a:xfrm>
        </p:spPr>
        <p:txBody>
          <a:bodyPr vert="horz" lIns="91440" tIns="45720" rIns="91440" bIns="45720" rtlCol="0" anchor="b" anchorCtr="0">
            <a:noAutofit/>
          </a:bodyPr>
          <a:lstStyle>
            <a:lvl1pPr algn="ctr" defTabSz="914400" rtl="0" eaLnBrk="1" latinLnBrk="0" hangingPunct="1">
              <a:spcBef>
                <a:spcPct val="0"/>
              </a:spcBef>
              <a:buNone/>
              <a:defRPr sz="5400" kern="1200">
                <a:gradFill>
                  <a:gsLst>
                    <a:gs pos="0">
                      <a:schemeClr val="tx1">
                        <a:lumMod val="85000"/>
                      </a:schemeClr>
                    </a:gs>
                    <a:gs pos="100000">
                      <a:schemeClr val="tx1"/>
                    </a:gs>
                  </a:gsLst>
                  <a:lin ang="16200000" scaled="1"/>
                </a:gradFill>
                <a:latin typeface="+mj-lt"/>
                <a:ea typeface="+mj-ea"/>
                <a:cs typeface="+mj-cs"/>
              </a:defRPr>
            </a:lvl1pPr>
          </a:lstStyle>
          <a:p>
            <a:r>
              <a:rPr lang="pt-PT" smtClean="0"/>
              <a:t>Click to edit Master title style</a:t>
            </a:r>
            <a:endParaRPr/>
          </a:p>
        </p:txBody>
      </p:sp>
      <p:sp>
        <p:nvSpPr>
          <p:cNvPr id="3" name="Subtitle 2"/>
          <p:cNvSpPr>
            <a:spLocks noGrp="1"/>
          </p:cNvSpPr>
          <p:nvPr>
            <p:ph type="subTitle" idx="1"/>
          </p:nvPr>
        </p:nvSpPr>
        <p:spPr>
          <a:xfrm>
            <a:off x="658814" y="3218331"/>
            <a:ext cx="7826281" cy="860611"/>
          </a:xfrm>
        </p:spPr>
        <p:txBody>
          <a:bodyPr vert="horz" lIns="91440" tIns="45720" rIns="91440" bIns="45720" rtlCol="0">
            <a:normAutofit/>
          </a:bodyPr>
          <a:lstStyle>
            <a:lvl1pPr marL="0" indent="0" algn="ctr" defTabSz="914400" rtl="0" eaLnBrk="1" latinLnBrk="0" hangingPunct="1">
              <a:lnSpc>
                <a:spcPct val="100000"/>
              </a:lnSpc>
              <a:spcBef>
                <a:spcPts val="300"/>
              </a:spcBef>
              <a:buFont typeface="Wingdings 2" pitchFamily="18" charset="2"/>
              <a:buNone/>
              <a:defRPr sz="1800" kern="1200">
                <a:gradFill>
                  <a:gsLst>
                    <a:gs pos="0">
                      <a:schemeClr val="tx1">
                        <a:lumMod val="85000"/>
                      </a:schemeClr>
                    </a:gs>
                    <a:gs pos="100000">
                      <a:schemeClr val="tx1"/>
                    </a:gs>
                  </a:gsLst>
                  <a:lin ang="16200000" scaled="1"/>
                </a:gra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fld id="{16292582-9FC8-4B1B-8456-B27CC842DEE2}" type="slidenum">
              <a:rPr>
                <a:solidFill>
                  <a:prstClr val="white">
                    <a:lumMod val="75000"/>
                  </a:prstClr>
                </a:solidFill>
              </a:rPr>
              <a:pPr/>
              <a:t>‹nº›</a:t>
            </a:fld>
            <a:endParaRPr>
              <a:solidFill>
                <a:prstClr val="white">
                  <a:lumMod val="75000"/>
                </a:prstClr>
              </a:solidFill>
            </a:endParaRPr>
          </a:p>
        </p:txBody>
      </p:sp>
    </p:spTree>
    <p:extLst>
      <p:ext uri="{BB962C8B-B14F-4D97-AF65-F5344CB8AC3E}">
        <p14:creationId xmlns:p14="http://schemas.microsoft.com/office/powerpoint/2010/main" val="122464655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9" name="Freeform 18"/>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20" name="Freeform 1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53881814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371726" y="381000"/>
            <a:ext cx="4400550" cy="3048000"/>
          </a:xfrm>
          <a:noFill/>
          <a:ln w="44450">
            <a:solidFill>
              <a:schemeClr val="bg1"/>
            </a:solidFill>
            <a:miter lim="800000"/>
          </a:ln>
        </p:spPr>
        <p:style>
          <a:lnRef idx="1">
            <a:schemeClr val="dk1"/>
          </a:lnRef>
          <a:fillRef idx="3">
            <a:schemeClr val="dk1"/>
          </a:fillRef>
          <a:effectRef idx="2">
            <a:schemeClr val="dk1"/>
          </a:effectRef>
          <a:fontRef idx="none"/>
        </p:style>
        <p:txBody>
          <a:bodyPr>
            <a:normAutofit/>
          </a:bodyPr>
          <a:lstStyle>
            <a:lvl1pPr>
              <a:buNone/>
              <a:defRPr sz="2000"/>
            </a:lvl1pPr>
          </a:lstStyle>
          <a:p>
            <a:r>
              <a:rPr lang="pt-PT" smtClean="0"/>
              <a:t>Drag picture to placeholder or click icon to add</a:t>
            </a:r>
            <a:endParaRPr/>
          </a:p>
        </p:txBody>
      </p:sp>
      <p:sp>
        <p:nvSpPr>
          <p:cNvPr id="2" name="Title 1"/>
          <p:cNvSpPr>
            <a:spLocks noGrp="1"/>
          </p:cNvSpPr>
          <p:nvPr>
            <p:ph type="ctrTitle"/>
          </p:nvPr>
        </p:nvSpPr>
        <p:spPr>
          <a:xfrm>
            <a:off x="641350" y="4146365"/>
            <a:ext cx="7856538" cy="1470025"/>
          </a:xfrm>
        </p:spPr>
        <p:txBody>
          <a:bodyPr>
            <a:noAutofit/>
          </a:bodyPr>
          <a:lstStyle>
            <a:lvl1pPr>
              <a:defRPr sz="5400"/>
            </a:lvl1pPr>
          </a:lstStyle>
          <a:p>
            <a:r>
              <a:rPr lang="pt-PT" smtClean="0"/>
              <a:t>Click to edit Master title style</a:t>
            </a:r>
            <a:endParaRPr/>
          </a:p>
        </p:txBody>
      </p:sp>
      <p:sp>
        <p:nvSpPr>
          <p:cNvPr id="3" name="Subtitle 2"/>
          <p:cNvSpPr>
            <a:spLocks noGrp="1"/>
          </p:cNvSpPr>
          <p:nvPr>
            <p:ph type="subTitle" idx="1"/>
          </p:nvPr>
        </p:nvSpPr>
        <p:spPr>
          <a:xfrm>
            <a:off x="641350" y="5620873"/>
            <a:ext cx="7856538" cy="614081"/>
          </a:xfrm>
        </p:spPr>
        <p:txBody>
          <a:bodyPr>
            <a:normAutofit/>
          </a:bodyPr>
          <a:lstStyle>
            <a:lvl1pPr marL="0" indent="0" algn="ctr">
              <a:lnSpc>
                <a:spcPct val="100000"/>
              </a:lnSpc>
              <a:spcBef>
                <a:spcPts val="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3319853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017059"/>
            <a:ext cx="7772400" cy="1655064"/>
          </a:xfrm>
        </p:spPr>
        <p:txBody>
          <a:bodyPr vert="horz" lIns="91440" tIns="45720" rIns="91440" bIns="45720" rtlCol="0" anchor="b" anchorCtr="0">
            <a:noAutofit/>
          </a:bodyPr>
          <a:lstStyle>
            <a:lvl1pPr algn="ctr" defTabSz="914400" rtl="0" eaLnBrk="1" latinLnBrk="0" hangingPunct="1">
              <a:spcBef>
                <a:spcPct val="0"/>
              </a:spcBef>
              <a:buNone/>
              <a:defRPr sz="5400" b="0" kern="1200" cap="none" baseline="0">
                <a:solidFill>
                  <a:schemeClr val="tx1"/>
                </a:solidFill>
                <a:latin typeface="+mj-lt"/>
                <a:ea typeface="+mj-ea"/>
                <a:cs typeface="+mj-cs"/>
              </a:defRPr>
            </a:lvl1pPr>
          </a:lstStyle>
          <a:p>
            <a:r>
              <a:rPr lang="pt-PT" smtClean="0"/>
              <a:t>Click to edit Master title style</a:t>
            </a:r>
            <a:endParaRPr/>
          </a:p>
        </p:txBody>
      </p:sp>
      <p:sp>
        <p:nvSpPr>
          <p:cNvPr id="3" name="Text Placeholder 2"/>
          <p:cNvSpPr>
            <a:spLocks noGrp="1"/>
          </p:cNvSpPr>
          <p:nvPr>
            <p:ph type="body" idx="1"/>
          </p:nvPr>
        </p:nvSpPr>
        <p:spPr>
          <a:xfrm>
            <a:off x="685800" y="3662981"/>
            <a:ext cx="7772400" cy="1500187"/>
          </a:xfrm>
        </p:spPr>
        <p:txBody>
          <a:bodyPr vert="horz" lIns="91440" tIns="45720" rIns="91440" bIns="45720" rtlCol="0" anchor="t" anchorCtr="0">
            <a:normAutofit/>
          </a:bodyPr>
          <a:lstStyle>
            <a:lvl1pPr marL="0" indent="0" algn="ctr">
              <a:spcBef>
                <a:spcPts val="300"/>
              </a:spcBef>
              <a:buNone/>
              <a:defRPr sz="1800" kern="1200">
                <a:solidFill>
                  <a:schemeClr val="tx1">
                    <a:tint val="7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ctr" defTabSz="914400" rtl="0" eaLnBrk="1" latinLnBrk="0" hangingPunct="1">
              <a:lnSpc>
                <a:spcPts val="2000"/>
              </a:lnSpc>
              <a:spcBef>
                <a:spcPts val="2000"/>
              </a:spcBef>
              <a:buFont typeface="Wingdings 2" pitchFamily="18" charset="2"/>
              <a:buNone/>
            </a:pPr>
            <a:r>
              <a:rPr lang="pt-PT" smtClean="0"/>
              <a:t>Click to edit Master text styles</a:t>
            </a: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59151213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Content Placeholder 2"/>
          <p:cNvSpPr>
            <a:spLocks noGrp="1"/>
          </p:cNvSpPr>
          <p:nvPr>
            <p:ph sz="half" idx="1"/>
          </p:nvPr>
        </p:nvSpPr>
        <p:spPr>
          <a:xfrm>
            <a:off x="641350" y="1600202"/>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Content Placeholder 3"/>
          <p:cNvSpPr>
            <a:spLocks noGrp="1"/>
          </p:cNvSpPr>
          <p:nvPr>
            <p:ph sz="half" idx="2"/>
          </p:nvPr>
        </p:nvSpPr>
        <p:spPr>
          <a:xfrm>
            <a:off x="4749501" y="1600202"/>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6" name="Freeform 1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7" name="Freeform 1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97554439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smtClean="0"/>
              <a:t>Click to edit Master title style</a:t>
            </a:r>
            <a:endParaRPr/>
          </a:p>
        </p:txBody>
      </p:sp>
      <p:sp>
        <p:nvSpPr>
          <p:cNvPr id="3" name="Text Placeholder 2"/>
          <p:cNvSpPr>
            <a:spLocks noGrp="1"/>
          </p:cNvSpPr>
          <p:nvPr>
            <p:ph type="body" idx="1"/>
          </p:nvPr>
        </p:nvSpPr>
        <p:spPr>
          <a:xfrm>
            <a:off x="641350"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Content Placeholder 3"/>
          <p:cNvSpPr>
            <a:spLocks noGrp="1"/>
          </p:cNvSpPr>
          <p:nvPr>
            <p:ph sz="half" idx="2"/>
          </p:nvPr>
        </p:nvSpPr>
        <p:spPr>
          <a:xfrm>
            <a:off x="641350" y="2362202"/>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5" name="Text Placeholder 4"/>
          <p:cNvSpPr>
            <a:spLocks noGrp="1"/>
          </p:cNvSpPr>
          <p:nvPr>
            <p:ph type="body" sz="quarter" idx="3"/>
          </p:nvPr>
        </p:nvSpPr>
        <p:spPr>
          <a:xfrm>
            <a:off x="4752601"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Content Placeholder 5"/>
          <p:cNvSpPr>
            <a:spLocks noGrp="1"/>
          </p:cNvSpPr>
          <p:nvPr>
            <p:ph sz="quarter" idx="4"/>
          </p:nvPr>
        </p:nvSpPr>
        <p:spPr>
          <a:xfrm>
            <a:off x="4752601" y="2362202"/>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7" name="Date Placeholder 6"/>
          <p:cNvSpPr>
            <a:spLocks noGrp="1"/>
          </p:cNvSpPr>
          <p:nvPr>
            <p:ph type="dt" sz="half" idx="10"/>
          </p:nvPr>
        </p:nvSpPr>
        <p:spPr/>
        <p:txBody>
          <a:bodyPr/>
          <a:lstStyle/>
          <a:p>
            <a:pPr>
              <a:defRPr/>
            </a:pPr>
            <a:endParaRPr lang="en-GB">
              <a:solidFill>
                <a:prstClr val="white">
                  <a:lumMod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white">
                  <a:lumMod val="75000"/>
                </a:prstClr>
              </a:solidFill>
            </a:endParaRPr>
          </a:p>
        </p:txBody>
      </p:sp>
      <p:sp>
        <p:nvSpPr>
          <p:cNvPr id="9" name="Slide Number Placeholder 8"/>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15941738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Date Placeholder 2"/>
          <p:cNvSpPr>
            <a:spLocks noGrp="1"/>
          </p:cNvSpPr>
          <p:nvPr>
            <p:ph type="dt" sz="half" idx="10"/>
          </p:nvPr>
        </p:nvSpPr>
        <p:spPr/>
        <p:txBody>
          <a:bodyPr/>
          <a:lstStyle/>
          <a:p>
            <a:pPr>
              <a:defRPr/>
            </a:pPr>
            <a:endParaRPr lang="en-GB">
              <a:solidFill>
                <a:prstClr val="white">
                  <a:lumMod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white">
                  <a:lumMod val="75000"/>
                </a:prstClr>
              </a:solidFill>
            </a:endParaRPr>
          </a:p>
        </p:txBody>
      </p:sp>
      <p:sp>
        <p:nvSpPr>
          <p:cNvPr id="5" name="Slide Number Placeholder 4"/>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6" name="Freeform 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7" name="Freeform 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2" name="Freeform 11"/>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3" name="Freeform 12"/>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251499100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prstClr val="white">
                  <a:lumMod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white">
                  <a:lumMod val="75000"/>
                </a:prstClr>
              </a:solidFill>
            </a:endParaRPr>
          </a:p>
        </p:txBody>
      </p:sp>
      <p:sp>
        <p:nvSpPr>
          <p:cNvPr id="4" name="Slide Number Placeholder 3"/>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386026315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4340" y="802910"/>
            <a:ext cx="3474720" cy="1162050"/>
          </a:xfrm>
        </p:spPr>
        <p:txBody>
          <a:bodyPr anchor="b">
            <a:normAutofit/>
          </a:bodyPr>
          <a:lstStyle>
            <a:lvl1pPr algn="ctr">
              <a:defRPr sz="2400" b="0"/>
            </a:lvl1pPr>
          </a:lstStyle>
          <a:p>
            <a:r>
              <a:rPr lang="pt-PT" smtClean="0"/>
              <a:t>Click to edit Master title style</a:t>
            </a:r>
            <a:endParaRPr/>
          </a:p>
        </p:txBody>
      </p:sp>
      <p:sp>
        <p:nvSpPr>
          <p:cNvPr id="3" name="Content Placeholder 2"/>
          <p:cNvSpPr>
            <a:spLocks noGrp="1"/>
          </p:cNvSpPr>
          <p:nvPr>
            <p:ph idx="1"/>
          </p:nvPr>
        </p:nvSpPr>
        <p:spPr>
          <a:xfrm>
            <a:off x="4562010" y="449705"/>
            <a:ext cx="3931920" cy="5781388"/>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Text Placeholder 3"/>
          <p:cNvSpPr>
            <a:spLocks noGrp="1"/>
          </p:cNvSpPr>
          <p:nvPr>
            <p:ph type="body" sz="half" idx="2"/>
          </p:nvPr>
        </p:nvSpPr>
        <p:spPr>
          <a:xfrm>
            <a:off x="624340" y="2057399"/>
            <a:ext cx="3474720" cy="3733801"/>
          </a:xfrm>
        </p:spPr>
        <p:txBody>
          <a:bodyPr>
            <a:normAutofit/>
          </a:bodyPr>
          <a:lstStyle>
            <a:lvl1pPr marL="0" indent="0" algn="ctr">
              <a:lnSpc>
                <a:spcPct val="110000"/>
              </a:lnSpc>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92746513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smtClean="0"/>
              <a:t>Click to edit Master title style</a:t>
            </a:r>
            <a:endParaRPr lang="pt-P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7" name="Date Placeholder 6"/>
          <p:cNvSpPr>
            <a:spLocks noGrp="1"/>
          </p:cNvSpPr>
          <p:nvPr>
            <p:ph type="dt" sz="half" idx="10"/>
          </p:nvPr>
        </p:nvSpPr>
        <p:spPr/>
        <p:txBody>
          <a:bodyPr/>
          <a:lstStyle/>
          <a:p>
            <a:fld id="{435A272A-9B5D-594C-B9B6-1ED7C85E5FFA}" type="datetimeFigureOut">
              <a:rPr lang="pt-PT" smtClean="0">
                <a:solidFill>
                  <a:prstClr val="black">
                    <a:tint val="75000"/>
                  </a:prstClr>
                </a:solidFill>
                <a:latin typeface="Calibri"/>
              </a:rPr>
              <a:pPr/>
              <a:t>12-09-2015</a:t>
            </a:fld>
            <a:endParaRPr lang="pt-PT">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pt-PT">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6473598-840A-3C4F-8CC9-9396B9CD3310}" type="slidenum">
              <a:rPr lang="pt-PT" smtClean="0">
                <a:solidFill>
                  <a:prstClr val="black">
                    <a:tint val="75000"/>
                  </a:prstClr>
                </a:solidFill>
                <a:latin typeface="Calibri"/>
              </a:rPr>
              <a:pPr/>
              <a:t>‹nº›</a:t>
            </a:fld>
            <a:endParaRPr lang="pt-PT">
              <a:solidFill>
                <a:prstClr val="black">
                  <a:tint val="75000"/>
                </a:prstClr>
              </a:solidFill>
              <a:latin typeface="Calibri"/>
            </a:endParaRPr>
          </a:p>
        </p:txBody>
      </p:sp>
    </p:spTree>
    <p:extLst>
      <p:ext uri="{BB962C8B-B14F-4D97-AF65-F5344CB8AC3E}">
        <p14:creationId xmlns:p14="http://schemas.microsoft.com/office/powerpoint/2010/main" val="373419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2856" y="1600200"/>
            <a:ext cx="3931920" cy="566738"/>
          </a:xfrm>
        </p:spPr>
        <p:txBody>
          <a:bodyPr vert="horz" lIns="91440" tIns="45720" rIns="91440" bIns="45720" rtlCol="0" anchor="b" anchorCtr="0">
            <a:normAutofit/>
          </a:bodyPr>
          <a:lstStyle>
            <a:lvl1pPr algn="l" defTabSz="914400" rtl="0" eaLnBrk="1" latinLnBrk="0" hangingPunct="1">
              <a:spcBef>
                <a:spcPct val="0"/>
              </a:spcBef>
              <a:buNone/>
              <a:defRPr sz="2400" b="0" kern="1200">
                <a:solidFill>
                  <a:schemeClr val="tx1"/>
                </a:solidFill>
                <a:latin typeface="+mj-lt"/>
                <a:ea typeface="+mj-ea"/>
                <a:cs typeface="+mj-cs"/>
              </a:defRPr>
            </a:lvl1pPr>
          </a:lstStyle>
          <a:p>
            <a:r>
              <a:rPr lang="pt-PT" smtClean="0"/>
              <a:t>Click to edit Master title style</a:t>
            </a:r>
            <a:endParaRPr/>
          </a:p>
        </p:txBody>
      </p:sp>
      <p:sp>
        <p:nvSpPr>
          <p:cNvPr id="3" name="Picture Placeholder 2"/>
          <p:cNvSpPr>
            <a:spLocks noGrp="1"/>
          </p:cNvSpPr>
          <p:nvPr>
            <p:ph type="pic" idx="1"/>
          </p:nvPr>
        </p:nvSpPr>
        <p:spPr>
          <a:xfrm>
            <a:off x="621792" y="457200"/>
            <a:ext cx="3474720" cy="510235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4" name="Text Placeholder 3"/>
          <p:cNvSpPr>
            <a:spLocks noGrp="1"/>
          </p:cNvSpPr>
          <p:nvPr>
            <p:ph type="body" sz="half" idx="2"/>
          </p:nvPr>
        </p:nvSpPr>
        <p:spPr>
          <a:xfrm>
            <a:off x="4562856" y="2240280"/>
            <a:ext cx="3931920" cy="2103120"/>
          </a:xfrm>
        </p:spPr>
        <p:txBody>
          <a:bodyPr vert="horz" lIns="91440" tIns="45720" rIns="91440" bIns="45720" rtlCol="0">
            <a:normAutofit/>
          </a:bodyPr>
          <a:lstStyle>
            <a:lvl1pPr marL="0" indent="0">
              <a:buNone/>
              <a:defRPr sz="1400" b="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 typeface="Wingdings 2" pitchFamily="18" charset="2"/>
              <a:buNone/>
            </a:pPr>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11131818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82576" y="458788"/>
            <a:ext cx="8577263"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pt-PT" smtClean="0"/>
              <a:t>Click to edit Master title style</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48247448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2 Pictures with Caption">
    <p:spTree>
      <p:nvGrpSpPr>
        <p:cNvPr id="1" name=""/>
        <p:cNvGrpSpPr/>
        <p:nvPr/>
      </p:nvGrpSpPr>
      <p:grpSpPr>
        <a:xfrm>
          <a:off x="0" y="0"/>
          <a:ext cx="0" cy="0"/>
          <a:chOff x="0" y="0"/>
          <a:chExt cx="0" cy="0"/>
        </a:xfrm>
      </p:grpSpPr>
      <p:sp>
        <p:nvSpPr>
          <p:cNvPr id="11" name="Picture Placeholder 2"/>
          <p:cNvSpPr>
            <a:spLocks noGrp="1"/>
          </p:cNvSpPr>
          <p:nvPr>
            <p:ph type="pic" idx="14"/>
          </p:nvPr>
        </p:nvSpPr>
        <p:spPr>
          <a:xfrm>
            <a:off x="4745038"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3" name="Picture Placeholder 2"/>
          <p:cNvSpPr>
            <a:spLocks noGrp="1"/>
          </p:cNvSpPr>
          <p:nvPr>
            <p:ph type="pic" idx="1"/>
          </p:nvPr>
        </p:nvSpPr>
        <p:spPr>
          <a:xfrm>
            <a:off x="282575"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pt-PT" smtClean="0"/>
              <a:t>Click to edit Master title style</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6088623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Video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2575" y="4920520"/>
            <a:ext cx="3931920" cy="566738"/>
          </a:xfrm>
        </p:spPr>
        <p:txBody>
          <a:bodyPr anchor="b">
            <a:normAutofit/>
          </a:bodyPr>
          <a:lstStyle>
            <a:lvl1pPr algn="l">
              <a:defRPr sz="2400" b="0"/>
            </a:lvl1pPr>
          </a:lstStyle>
          <a:p>
            <a:r>
              <a:rPr lang="pt-PT" smtClean="0"/>
              <a:t>Click to edit Master title style</a:t>
            </a:r>
            <a:endParaRPr/>
          </a:p>
        </p:txBody>
      </p:sp>
      <p:sp>
        <p:nvSpPr>
          <p:cNvPr id="4" name="Text Placeholder 3"/>
          <p:cNvSpPr>
            <a:spLocks noGrp="1"/>
          </p:cNvSpPr>
          <p:nvPr>
            <p:ph type="body" sz="half" idx="2"/>
          </p:nvPr>
        </p:nvSpPr>
        <p:spPr>
          <a:xfrm>
            <a:off x="282575" y="5563458"/>
            <a:ext cx="3931920" cy="652462"/>
          </a:xfrm>
        </p:spPr>
        <p:txBody>
          <a:bodyPr/>
          <a:lstStyle>
            <a:lvl1pPr marL="0" indent="0" algn="l">
              <a:spcBef>
                <a:spcPts val="300"/>
              </a:spcBef>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2" name="Media Placeholder 11"/>
          <p:cNvSpPr>
            <a:spLocks noGrp="1"/>
          </p:cNvSpPr>
          <p:nvPr>
            <p:ph type="media" sz="quarter" idx="14"/>
          </p:nvPr>
        </p:nvSpPr>
        <p:spPr>
          <a:xfrm>
            <a:off x="282576" y="458788"/>
            <a:ext cx="8577263" cy="3849624"/>
          </a:xfrm>
          <a:noFill/>
          <a:ln w="44450">
            <a:solidFill>
              <a:schemeClr val="bg1"/>
            </a:solidFill>
            <a:miter lim="800000"/>
          </a:ln>
          <a:effectLst/>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stStyle>
          <a:p>
            <a:r>
              <a:rPr lang="pt-PT" smtClean="0"/>
              <a:t>Click icon to add media</a:t>
            </a:r>
            <a:endParaRPr/>
          </a:p>
        </p:txBody>
      </p:sp>
    </p:spTree>
    <p:extLst>
      <p:ext uri="{BB962C8B-B14F-4D97-AF65-F5344CB8AC3E}">
        <p14:creationId xmlns:p14="http://schemas.microsoft.com/office/powerpoint/2010/main" val="34570480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7" name="Freeform 6"/>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53289833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458790"/>
            <a:ext cx="1447800" cy="5792787"/>
          </a:xfrm>
        </p:spPr>
        <p:txBody>
          <a:bodyPr vert="eaVert"/>
          <a:lstStyle/>
          <a:p>
            <a:r>
              <a:rPr lang="pt-PT" smtClean="0"/>
              <a:t>Click to edit Master title style</a:t>
            </a:r>
            <a:endParaRPr/>
          </a:p>
        </p:txBody>
      </p:sp>
      <p:sp>
        <p:nvSpPr>
          <p:cNvPr id="3" name="Vertical Text Placeholder 2"/>
          <p:cNvSpPr>
            <a:spLocks noGrp="1"/>
          </p:cNvSpPr>
          <p:nvPr>
            <p:ph type="body" orient="vert" idx="1"/>
          </p:nvPr>
        </p:nvSpPr>
        <p:spPr>
          <a:xfrm>
            <a:off x="641350" y="458790"/>
            <a:ext cx="6521450" cy="5792787"/>
          </a:xfr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7" name="Freeform 6"/>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31923345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44538" y="381000"/>
            <a:ext cx="8196262" cy="1143000"/>
          </a:xfrm>
        </p:spPr>
        <p:txBody>
          <a:bodyPr/>
          <a:lstStyle/>
          <a:p>
            <a:r>
              <a:rPr lang="pt-PT" smtClean="0"/>
              <a:t>Click to edit Master title style</a:t>
            </a:r>
            <a:endParaRPr lang="pt-PT"/>
          </a:p>
        </p:txBody>
      </p:sp>
      <p:sp>
        <p:nvSpPr>
          <p:cNvPr id="3" name="Table Placeholder 2"/>
          <p:cNvSpPr>
            <a:spLocks noGrp="1"/>
          </p:cNvSpPr>
          <p:nvPr>
            <p:ph type="tbl" idx="1"/>
          </p:nvPr>
        </p:nvSpPr>
        <p:spPr>
          <a:xfrm>
            <a:off x="338138" y="1752600"/>
            <a:ext cx="7789862" cy="4114800"/>
          </a:xfrm>
        </p:spPr>
        <p:txBody>
          <a:bodyPr/>
          <a:lstStyle/>
          <a:p>
            <a:pPr lvl="0"/>
            <a:r>
              <a:rPr lang="pt-PT" noProof="0" smtClean="0"/>
              <a:t>Click icon to add table</a:t>
            </a:r>
          </a:p>
        </p:txBody>
      </p:sp>
      <p:sp>
        <p:nvSpPr>
          <p:cNvPr id="4" name="Rectangle 11"/>
          <p:cNvSpPr>
            <a:spLocks noGrp="1" noChangeArrowheads="1"/>
          </p:cNvSpPr>
          <p:nvPr>
            <p:ph type="dt" sz="half" idx="10"/>
          </p:nvPr>
        </p:nvSpPr>
        <p:spPr>
          <a:ln/>
        </p:spPr>
        <p:txBody>
          <a:bodyPr/>
          <a:lstStyle>
            <a:lvl1pPr>
              <a:defRPr/>
            </a:lvl1pPr>
          </a:lstStyle>
          <a:p>
            <a:endParaRPr lang="pt-PT">
              <a:solidFill>
                <a:prstClr val="white">
                  <a:lumMod val="75000"/>
                </a:prstClr>
              </a:solidFill>
            </a:endParaRPr>
          </a:p>
        </p:txBody>
      </p:sp>
      <p:sp>
        <p:nvSpPr>
          <p:cNvPr id="5" name="Rectangle 12"/>
          <p:cNvSpPr>
            <a:spLocks noGrp="1" noChangeArrowheads="1"/>
          </p:cNvSpPr>
          <p:nvPr>
            <p:ph type="ftr" sz="quarter" idx="11"/>
          </p:nvPr>
        </p:nvSpPr>
        <p:spPr>
          <a:ln/>
        </p:spPr>
        <p:txBody>
          <a:bodyPr/>
          <a:lstStyle>
            <a:lvl1pPr>
              <a:defRPr/>
            </a:lvl1pPr>
          </a:lstStyle>
          <a:p>
            <a:endParaRPr lang="pt-PT">
              <a:solidFill>
                <a:prstClr val="white">
                  <a:lumMod val="75000"/>
                </a:prstClr>
              </a:solidFill>
            </a:endParaRPr>
          </a:p>
        </p:txBody>
      </p:sp>
      <p:sp>
        <p:nvSpPr>
          <p:cNvPr id="6" name="Rectangle 13"/>
          <p:cNvSpPr>
            <a:spLocks noGrp="1" noChangeArrowheads="1"/>
          </p:cNvSpPr>
          <p:nvPr>
            <p:ph type="sldNum" sz="quarter" idx="12"/>
          </p:nvPr>
        </p:nvSpPr>
        <p:spPr>
          <a:ln/>
        </p:spPr>
        <p:txBody>
          <a:bodyPr/>
          <a:lstStyle>
            <a:lvl1pPr>
              <a:defRPr/>
            </a:lvl1pPr>
          </a:lstStyle>
          <a:p>
            <a:fld id="{A56F7FD8-3D42-3346-8886-9DD1F7C16BEE}" type="slidenum">
              <a:rPr lang="pt-PT">
                <a:solidFill>
                  <a:prstClr val="white">
                    <a:lumMod val="75000"/>
                  </a:prstClr>
                </a:solidFill>
              </a:rPr>
              <a:pPr/>
              <a:t>‹nº›</a:t>
            </a:fld>
            <a:endParaRPr lang="pt-PT">
              <a:solidFill>
                <a:prstClr val="white">
                  <a:lumMod val="75000"/>
                </a:prstClr>
              </a:solidFill>
            </a:endParaRPr>
          </a:p>
        </p:txBody>
      </p:sp>
    </p:spTree>
    <p:extLst>
      <p:ext uri="{BB962C8B-B14F-4D97-AF65-F5344CB8AC3E}">
        <p14:creationId xmlns:p14="http://schemas.microsoft.com/office/powerpoint/2010/main" val="22312208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40"/>
            <a:ext cx="8229600" cy="5851525"/>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GB"/>
          </a:p>
        </p:txBody>
      </p:sp>
      <p:sp>
        <p:nvSpPr>
          <p:cNvPr id="3" name="Espaço Reservado para Data 2"/>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defRPr>
            </a:lvl1pPr>
          </a:lstStyle>
          <a:p>
            <a:pPr>
              <a:defRPr/>
            </a:pPr>
            <a:endParaRPr lang="pt-BR">
              <a:solidFill>
                <a:prstClr val="white">
                  <a:tint val="75000"/>
                </a:prstClr>
              </a:solidFill>
              <a:latin typeface="Corbel"/>
            </a:endParaRPr>
          </a:p>
        </p:txBody>
      </p:sp>
      <p:sp>
        <p:nvSpPr>
          <p:cNvPr id="4" name="Espaço Reservado para Rodapé 3"/>
          <p:cNvSpPr>
            <a:spLocks noGrp="1"/>
          </p:cNvSpPr>
          <p:nvPr>
            <p:ph type="ftr" sz="quarter" idx="11"/>
          </p:nvPr>
        </p:nvSpPr>
        <p:spPr>
          <a:xfrm>
            <a:off x="3124200" y="6245225"/>
            <a:ext cx="2895600" cy="476250"/>
          </a:xfrm>
        </p:spPr>
        <p:txBody>
          <a:bodyPr/>
          <a:lstStyle>
            <a:lvl1pPr>
              <a:defRPr/>
            </a:lvl1pPr>
          </a:lstStyle>
          <a:p>
            <a:pPr>
              <a:defRPr/>
            </a:pPr>
            <a:endParaRPr lang="pt-BR">
              <a:solidFill>
                <a:prstClr val="white">
                  <a:lumMod val="75000"/>
                </a:prstClr>
              </a:solidFill>
            </a:endParaRPr>
          </a:p>
        </p:txBody>
      </p:sp>
      <p:sp>
        <p:nvSpPr>
          <p:cNvPr id="5" name="Espaço Reservado para Número de Slide 4"/>
          <p:cNvSpPr>
            <a:spLocks noGrp="1"/>
          </p:cNvSpPr>
          <p:nvPr>
            <p:ph type="sldNum" sz="quarter" idx="12"/>
          </p:nvPr>
        </p:nvSpPr>
        <p:spPr>
          <a:xfrm>
            <a:off x="6553200" y="6245225"/>
            <a:ext cx="2133600" cy="476250"/>
          </a:xfrm>
        </p:spPr>
        <p:txBody>
          <a:bodyPr/>
          <a:lstStyle>
            <a:lvl1pPr>
              <a:defRPr/>
            </a:lvl1pPr>
          </a:lstStyle>
          <a:p>
            <a:pPr>
              <a:defRPr/>
            </a:pPr>
            <a:fld id="{C1CD7C25-2E8A-E04F-9701-816D63812CBE}" type="slidenum">
              <a:rPr lang="pt-BR">
                <a:solidFill>
                  <a:prstClr val="white">
                    <a:lumMod val="75000"/>
                  </a:prstClr>
                </a:solidFill>
              </a:rPr>
              <a:pPr>
                <a:defRPr/>
              </a:pPr>
              <a:t>‹nº›</a:t>
            </a:fld>
            <a:endParaRPr lang="pt-BR">
              <a:solidFill>
                <a:prstClr val="white">
                  <a:lumMod val="75000"/>
                </a:prstClr>
              </a:solidFill>
            </a:endParaRPr>
          </a:p>
        </p:txBody>
      </p:sp>
    </p:spTree>
    <p:extLst>
      <p:ext uri="{BB962C8B-B14F-4D97-AF65-F5344CB8AC3E}">
        <p14:creationId xmlns:p14="http://schemas.microsoft.com/office/powerpoint/2010/main" val="724112945"/>
      </p:ext>
    </p:extLst>
  </p:cSld>
  <p:clrMapOvr>
    <a:masterClrMapping/>
  </p:clrMapOvr>
  <p:transition>
    <p:push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646113" y="1447800"/>
            <a:ext cx="7851775" cy="3200400"/>
          </a:xfrm>
          <a:prstGeom prst="rect">
            <a:avLst/>
          </a:prstGeom>
          <a:noFill/>
        </p:spPr>
        <p:style>
          <a:lnRef idx="1">
            <a:schemeClr val="dk1"/>
          </a:lnRef>
          <a:fillRef idx="3">
            <a:schemeClr val="dk1"/>
          </a:fillRef>
          <a:effectRef idx="2">
            <a:schemeClr val="dk1"/>
          </a:effectRef>
          <a:fontRef idx="minor">
            <a:schemeClr val="lt1"/>
          </a:fontRef>
        </p:style>
        <p:txBody>
          <a:bodyPr rtlCol="0" anchor="ctr"/>
          <a:lstStyle/>
          <a:p>
            <a:endParaRPr sz="1800">
              <a:solidFill>
                <a:prstClr val="white"/>
              </a:solidFill>
              <a:latin typeface="Corbel"/>
            </a:endParaRPr>
          </a:p>
        </p:txBody>
      </p:sp>
      <p:sp>
        <p:nvSpPr>
          <p:cNvPr id="2" name="Title 1"/>
          <p:cNvSpPr>
            <a:spLocks noGrp="1"/>
          </p:cNvSpPr>
          <p:nvPr>
            <p:ph type="ctrTitle"/>
          </p:nvPr>
        </p:nvSpPr>
        <p:spPr>
          <a:xfrm>
            <a:off x="658814" y="1537449"/>
            <a:ext cx="7826281" cy="1627093"/>
          </a:xfrm>
        </p:spPr>
        <p:txBody>
          <a:bodyPr vert="horz" lIns="91440" tIns="45720" rIns="91440" bIns="45720" rtlCol="0" anchor="b" anchorCtr="0">
            <a:noAutofit/>
          </a:bodyPr>
          <a:lstStyle>
            <a:lvl1pPr algn="ctr" defTabSz="914400" rtl="0" eaLnBrk="1" latinLnBrk="0" hangingPunct="1">
              <a:spcBef>
                <a:spcPct val="0"/>
              </a:spcBef>
              <a:buNone/>
              <a:defRPr sz="5400" kern="1200">
                <a:gradFill>
                  <a:gsLst>
                    <a:gs pos="0">
                      <a:schemeClr val="tx1">
                        <a:lumMod val="85000"/>
                      </a:schemeClr>
                    </a:gs>
                    <a:gs pos="100000">
                      <a:schemeClr val="tx1"/>
                    </a:gs>
                  </a:gsLst>
                  <a:lin ang="16200000" scaled="1"/>
                </a:gradFill>
                <a:latin typeface="+mj-lt"/>
                <a:ea typeface="+mj-ea"/>
                <a:cs typeface="+mj-cs"/>
              </a:defRPr>
            </a:lvl1pPr>
          </a:lstStyle>
          <a:p>
            <a:r>
              <a:rPr lang="pt-PT" smtClean="0"/>
              <a:t>Click to edit Master title style</a:t>
            </a:r>
            <a:endParaRPr/>
          </a:p>
        </p:txBody>
      </p:sp>
      <p:sp>
        <p:nvSpPr>
          <p:cNvPr id="3" name="Subtitle 2"/>
          <p:cNvSpPr>
            <a:spLocks noGrp="1"/>
          </p:cNvSpPr>
          <p:nvPr>
            <p:ph type="subTitle" idx="1"/>
          </p:nvPr>
        </p:nvSpPr>
        <p:spPr>
          <a:xfrm>
            <a:off x="658814" y="3218331"/>
            <a:ext cx="7826281" cy="860611"/>
          </a:xfrm>
        </p:spPr>
        <p:txBody>
          <a:bodyPr vert="horz" lIns="91440" tIns="45720" rIns="91440" bIns="45720" rtlCol="0">
            <a:normAutofit/>
          </a:bodyPr>
          <a:lstStyle>
            <a:lvl1pPr marL="0" indent="0" algn="ctr" defTabSz="914400" rtl="0" eaLnBrk="1" latinLnBrk="0" hangingPunct="1">
              <a:lnSpc>
                <a:spcPct val="100000"/>
              </a:lnSpc>
              <a:spcBef>
                <a:spcPts val="300"/>
              </a:spcBef>
              <a:buFont typeface="Wingdings 2" pitchFamily="18" charset="2"/>
              <a:buNone/>
              <a:defRPr sz="1800" kern="1200">
                <a:gradFill>
                  <a:gsLst>
                    <a:gs pos="0">
                      <a:schemeClr val="tx1">
                        <a:lumMod val="85000"/>
                      </a:schemeClr>
                    </a:gs>
                    <a:gs pos="100000">
                      <a:schemeClr val="tx1"/>
                    </a:gs>
                  </a:gsLst>
                  <a:lin ang="16200000" scaled="1"/>
                </a:gra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fld id="{16292582-9FC8-4B1B-8456-B27CC842DEE2}" type="slidenum">
              <a:rPr>
                <a:solidFill>
                  <a:prstClr val="white">
                    <a:lumMod val="75000"/>
                  </a:prstClr>
                </a:solidFill>
              </a:rPr>
              <a:pPr/>
              <a:t>‹nº›</a:t>
            </a:fld>
            <a:endParaRPr>
              <a:solidFill>
                <a:prstClr val="white">
                  <a:lumMod val="75000"/>
                </a:prstClr>
              </a:solidFill>
            </a:endParaRPr>
          </a:p>
        </p:txBody>
      </p:sp>
    </p:spTree>
    <p:extLst>
      <p:ext uri="{BB962C8B-B14F-4D97-AF65-F5344CB8AC3E}">
        <p14:creationId xmlns:p14="http://schemas.microsoft.com/office/powerpoint/2010/main" val="3801474132"/>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9" name="Freeform 18"/>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20" name="Freeform 1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299382819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pt-PT"/>
          </a:p>
        </p:txBody>
      </p:sp>
      <p:sp>
        <p:nvSpPr>
          <p:cNvPr id="3" name="Date Placeholder 2"/>
          <p:cNvSpPr>
            <a:spLocks noGrp="1"/>
          </p:cNvSpPr>
          <p:nvPr>
            <p:ph type="dt" sz="half" idx="10"/>
          </p:nvPr>
        </p:nvSpPr>
        <p:spPr/>
        <p:txBody>
          <a:bodyPr/>
          <a:lstStyle/>
          <a:p>
            <a:fld id="{435A272A-9B5D-594C-B9B6-1ED7C85E5FFA}" type="datetimeFigureOut">
              <a:rPr lang="pt-PT" smtClean="0">
                <a:solidFill>
                  <a:prstClr val="black">
                    <a:tint val="75000"/>
                  </a:prstClr>
                </a:solidFill>
                <a:latin typeface="Calibri"/>
              </a:rPr>
              <a:pPr/>
              <a:t>12-09-2015</a:t>
            </a:fld>
            <a:endParaRPr lang="pt-PT">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pt-PT">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6473598-840A-3C4F-8CC9-9396B9CD3310}" type="slidenum">
              <a:rPr lang="pt-PT" smtClean="0">
                <a:solidFill>
                  <a:prstClr val="black">
                    <a:tint val="75000"/>
                  </a:prstClr>
                </a:solidFill>
                <a:latin typeface="Calibri"/>
              </a:rPr>
              <a:pPr/>
              <a:t>‹nº›</a:t>
            </a:fld>
            <a:endParaRPr lang="pt-PT">
              <a:solidFill>
                <a:prstClr val="black">
                  <a:tint val="75000"/>
                </a:prstClr>
              </a:solidFill>
              <a:latin typeface="Calibri"/>
            </a:endParaRPr>
          </a:p>
        </p:txBody>
      </p:sp>
    </p:spTree>
    <p:extLst>
      <p:ext uri="{BB962C8B-B14F-4D97-AF65-F5344CB8AC3E}">
        <p14:creationId xmlns:p14="http://schemas.microsoft.com/office/powerpoint/2010/main" val="27346665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371726" y="381000"/>
            <a:ext cx="4400550" cy="3048000"/>
          </a:xfrm>
          <a:noFill/>
          <a:ln w="44450">
            <a:solidFill>
              <a:schemeClr val="bg1"/>
            </a:solidFill>
            <a:miter lim="800000"/>
          </a:ln>
        </p:spPr>
        <p:style>
          <a:lnRef idx="1">
            <a:schemeClr val="dk1"/>
          </a:lnRef>
          <a:fillRef idx="3">
            <a:schemeClr val="dk1"/>
          </a:fillRef>
          <a:effectRef idx="2">
            <a:schemeClr val="dk1"/>
          </a:effectRef>
          <a:fontRef idx="none"/>
        </p:style>
        <p:txBody>
          <a:bodyPr>
            <a:normAutofit/>
          </a:bodyPr>
          <a:lstStyle>
            <a:lvl1pPr>
              <a:buNone/>
              <a:defRPr sz="2000"/>
            </a:lvl1pPr>
          </a:lstStyle>
          <a:p>
            <a:r>
              <a:rPr lang="pt-PT" smtClean="0"/>
              <a:t>Drag picture to placeholder or click icon to add</a:t>
            </a:r>
            <a:endParaRPr/>
          </a:p>
        </p:txBody>
      </p:sp>
      <p:sp>
        <p:nvSpPr>
          <p:cNvPr id="2" name="Title 1"/>
          <p:cNvSpPr>
            <a:spLocks noGrp="1"/>
          </p:cNvSpPr>
          <p:nvPr>
            <p:ph type="ctrTitle"/>
          </p:nvPr>
        </p:nvSpPr>
        <p:spPr>
          <a:xfrm>
            <a:off x="641350" y="4146365"/>
            <a:ext cx="7856538" cy="1470025"/>
          </a:xfrm>
        </p:spPr>
        <p:txBody>
          <a:bodyPr>
            <a:noAutofit/>
          </a:bodyPr>
          <a:lstStyle>
            <a:lvl1pPr>
              <a:defRPr sz="5400"/>
            </a:lvl1pPr>
          </a:lstStyle>
          <a:p>
            <a:r>
              <a:rPr lang="pt-PT" smtClean="0"/>
              <a:t>Click to edit Master title style</a:t>
            </a:r>
            <a:endParaRPr/>
          </a:p>
        </p:txBody>
      </p:sp>
      <p:sp>
        <p:nvSpPr>
          <p:cNvPr id="3" name="Subtitle 2"/>
          <p:cNvSpPr>
            <a:spLocks noGrp="1"/>
          </p:cNvSpPr>
          <p:nvPr>
            <p:ph type="subTitle" idx="1"/>
          </p:nvPr>
        </p:nvSpPr>
        <p:spPr>
          <a:xfrm>
            <a:off x="641350" y="5620873"/>
            <a:ext cx="7856538" cy="614081"/>
          </a:xfrm>
        </p:spPr>
        <p:txBody>
          <a:bodyPr>
            <a:normAutofit/>
          </a:bodyPr>
          <a:lstStyle>
            <a:lvl1pPr marL="0" indent="0" algn="ctr">
              <a:lnSpc>
                <a:spcPct val="100000"/>
              </a:lnSpc>
              <a:spcBef>
                <a:spcPts val="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13498976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017059"/>
            <a:ext cx="7772400" cy="1655064"/>
          </a:xfrm>
        </p:spPr>
        <p:txBody>
          <a:bodyPr vert="horz" lIns="91440" tIns="45720" rIns="91440" bIns="45720" rtlCol="0" anchor="b" anchorCtr="0">
            <a:noAutofit/>
          </a:bodyPr>
          <a:lstStyle>
            <a:lvl1pPr algn="ctr" defTabSz="914400" rtl="0" eaLnBrk="1" latinLnBrk="0" hangingPunct="1">
              <a:spcBef>
                <a:spcPct val="0"/>
              </a:spcBef>
              <a:buNone/>
              <a:defRPr sz="5400" b="0" kern="1200" cap="none" baseline="0">
                <a:solidFill>
                  <a:schemeClr val="tx1"/>
                </a:solidFill>
                <a:latin typeface="+mj-lt"/>
                <a:ea typeface="+mj-ea"/>
                <a:cs typeface="+mj-cs"/>
              </a:defRPr>
            </a:lvl1pPr>
          </a:lstStyle>
          <a:p>
            <a:r>
              <a:rPr lang="pt-PT" smtClean="0"/>
              <a:t>Click to edit Master title style</a:t>
            </a:r>
            <a:endParaRPr/>
          </a:p>
        </p:txBody>
      </p:sp>
      <p:sp>
        <p:nvSpPr>
          <p:cNvPr id="3" name="Text Placeholder 2"/>
          <p:cNvSpPr>
            <a:spLocks noGrp="1"/>
          </p:cNvSpPr>
          <p:nvPr>
            <p:ph type="body" idx="1"/>
          </p:nvPr>
        </p:nvSpPr>
        <p:spPr>
          <a:xfrm>
            <a:off x="685800" y="3662981"/>
            <a:ext cx="7772400" cy="1500187"/>
          </a:xfrm>
        </p:spPr>
        <p:txBody>
          <a:bodyPr vert="horz" lIns="91440" tIns="45720" rIns="91440" bIns="45720" rtlCol="0" anchor="t" anchorCtr="0">
            <a:normAutofit/>
          </a:bodyPr>
          <a:lstStyle>
            <a:lvl1pPr marL="0" indent="0" algn="ctr">
              <a:spcBef>
                <a:spcPts val="300"/>
              </a:spcBef>
              <a:buNone/>
              <a:defRPr sz="1800" kern="1200">
                <a:solidFill>
                  <a:schemeClr val="tx1">
                    <a:tint val="7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ctr" defTabSz="914400" rtl="0" eaLnBrk="1" latinLnBrk="0" hangingPunct="1">
              <a:lnSpc>
                <a:spcPts val="2000"/>
              </a:lnSpc>
              <a:spcBef>
                <a:spcPts val="2000"/>
              </a:spcBef>
              <a:buFont typeface="Wingdings 2" pitchFamily="18" charset="2"/>
              <a:buNone/>
            </a:pPr>
            <a:r>
              <a:rPr lang="pt-PT" smtClean="0"/>
              <a:t>Click to edit Master text styles</a:t>
            </a: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368478872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Content Placeholder 2"/>
          <p:cNvSpPr>
            <a:spLocks noGrp="1"/>
          </p:cNvSpPr>
          <p:nvPr>
            <p:ph sz="half" idx="1"/>
          </p:nvPr>
        </p:nvSpPr>
        <p:spPr>
          <a:xfrm>
            <a:off x="641350" y="1600202"/>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Content Placeholder 3"/>
          <p:cNvSpPr>
            <a:spLocks noGrp="1"/>
          </p:cNvSpPr>
          <p:nvPr>
            <p:ph sz="half" idx="2"/>
          </p:nvPr>
        </p:nvSpPr>
        <p:spPr>
          <a:xfrm>
            <a:off x="4749501" y="1600202"/>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6" name="Freeform 1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7" name="Freeform 1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82346818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smtClean="0"/>
              <a:t>Click to edit Master title style</a:t>
            </a:r>
            <a:endParaRPr/>
          </a:p>
        </p:txBody>
      </p:sp>
      <p:sp>
        <p:nvSpPr>
          <p:cNvPr id="3" name="Text Placeholder 2"/>
          <p:cNvSpPr>
            <a:spLocks noGrp="1"/>
          </p:cNvSpPr>
          <p:nvPr>
            <p:ph type="body" idx="1"/>
          </p:nvPr>
        </p:nvSpPr>
        <p:spPr>
          <a:xfrm>
            <a:off x="641350"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Content Placeholder 3"/>
          <p:cNvSpPr>
            <a:spLocks noGrp="1"/>
          </p:cNvSpPr>
          <p:nvPr>
            <p:ph sz="half" idx="2"/>
          </p:nvPr>
        </p:nvSpPr>
        <p:spPr>
          <a:xfrm>
            <a:off x="641350" y="2362202"/>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5" name="Text Placeholder 4"/>
          <p:cNvSpPr>
            <a:spLocks noGrp="1"/>
          </p:cNvSpPr>
          <p:nvPr>
            <p:ph type="body" sz="quarter" idx="3"/>
          </p:nvPr>
        </p:nvSpPr>
        <p:spPr>
          <a:xfrm>
            <a:off x="4752601"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Content Placeholder 5"/>
          <p:cNvSpPr>
            <a:spLocks noGrp="1"/>
          </p:cNvSpPr>
          <p:nvPr>
            <p:ph sz="quarter" idx="4"/>
          </p:nvPr>
        </p:nvSpPr>
        <p:spPr>
          <a:xfrm>
            <a:off x="4752601" y="2362202"/>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7" name="Date Placeholder 6"/>
          <p:cNvSpPr>
            <a:spLocks noGrp="1"/>
          </p:cNvSpPr>
          <p:nvPr>
            <p:ph type="dt" sz="half" idx="10"/>
          </p:nvPr>
        </p:nvSpPr>
        <p:spPr/>
        <p:txBody>
          <a:bodyPr/>
          <a:lstStyle/>
          <a:p>
            <a:pPr>
              <a:defRPr/>
            </a:pPr>
            <a:endParaRPr lang="en-GB">
              <a:solidFill>
                <a:prstClr val="white">
                  <a:lumMod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white">
                  <a:lumMod val="75000"/>
                </a:prstClr>
              </a:solidFill>
            </a:endParaRPr>
          </a:p>
        </p:txBody>
      </p:sp>
      <p:sp>
        <p:nvSpPr>
          <p:cNvPr id="9" name="Slide Number Placeholder 8"/>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264758795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Date Placeholder 2"/>
          <p:cNvSpPr>
            <a:spLocks noGrp="1"/>
          </p:cNvSpPr>
          <p:nvPr>
            <p:ph type="dt" sz="half" idx="10"/>
          </p:nvPr>
        </p:nvSpPr>
        <p:spPr/>
        <p:txBody>
          <a:bodyPr/>
          <a:lstStyle/>
          <a:p>
            <a:pPr>
              <a:defRPr/>
            </a:pPr>
            <a:endParaRPr lang="en-GB">
              <a:solidFill>
                <a:prstClr val="white">
                  <a:lumMod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white">
                  <a:lumMod val="75000"/>
                </a:prstClr>
              </a:solidFill>
            </a:endParaRPr>
          </a:p>
        </p:txBody>
      </p:sp>
      <p:sp>
        <p:nvSpPr>
          <p:cNvPr id="5" name="Slide Number Placeholder 4"/>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6" name="Freeform 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7" name="Freeform 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2" name="Freeform 11"/>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3" name="Freeform 12"/>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74481241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prstClr val="white">
                  <a:lumMod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white">
                  <a:lumMod val="75000"/>
                </a:prstClr>
              </a:solidFill>
            </a:endParaRPr>
          </a:p>
        </p:txBody>
      </p:sp>
      <p:sp>
        <p:nvSpPr>
          <p:cNvPr id="4" name="Slide Number Placeholder 3"/>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253474290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4340" y="802910"/>
            <a:ext cx="3474720" cy="1162050"/>
          </a:xfrm>
        </p:spPr>
        <p:txBody>
          <a:bodyPr anchor="b">
            <a:normAutofit/>
          </a:bodyPr>
          <a:lstStyle>
            <a:lvl1pPr algn="ctr">
              <a:defRPr sz="2400" b="0"/>
            </a:lvl1pPr>
          </a:lstStyle>
          <a:p>
            <a:r>
              <a:rPr lang="pt-PT" smtClean="0"/>
              <a:t>Click to edit Master title style</a:t>
            </a:r>
            <a:endParaRPr/>
          </a:p>
        </p:txBody>
      </p:sp>
      <p:sp>
        <p:nvSpPr>
          <p:cNvPr id="3" name="Content Placeholder 2"/>
          <p:cNvSpPr>
            <a:spLocks noGrp="1"/>
          </p:cNvSpPr>
          <p:nvPr>
            <p:ph idx="1"/>
          </p:nvPr>
        </p:nvSpPr>
        <p:spPr>
          <a:xfrm>
            <a:off x="4562010" y="449705"/>
            <a:ext cx="3931920" cy="5781388"/>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Text Placeholder 3"/>
          <p:cNvSpPr>
            <a:spLocks noGrp="1"/>
          </p:cNvSpPr>
          <p:nvPr>
            <p:ph type="body" sz="half" idx="2"/>
          </p:nvPr>
        </p:nvSpPr>
        <p:spPr>
          <a:xfrm>
            <a:off x="624340" y="2057399"/>
            <a:ext cx="3474720" cy="3733801"/>
          </a:xfrm>
        </p:spPr>
        <p:txBody>
          <a:bodyPr>
            <a:normAutofit/>
          </a:bodyPr>
          <a:lstStyle>
            <a:lvl1pPr marL="0" indent="0" algn="ctr">
              <a:lnSpc>
                <a:spcPct val="110000"/>
              </a:lnSpc>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665908851"/>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2856" y="1600200"/>
            <a:ext cx="3931920" cy="566738"/>
          </a:xfrm>
        </p:spPr>
        <p:txBody>
          <a:bodyPr vert="horz" lIns="91440" tIns="45720" rIns="91440" bIns="45720" rtlCol="0" anchor="b" anchorCtr="0">
            <a:normAutofit/>
          </a:bodyPr>
          <a:lstStyle>
            <a:lvl1pPr algn="l" defTabSz="914400" rtl="0" eaLnBrk="1" latinLnBrk="0" hangingPunct="1">
              <a:spcBef>
                <a:spcPct val="0"/>
              </a:spcBef>
              <a:buNone/>
              <a:defRPr sz="2400" b="0" kern="1200">
                <a:solidFill>
                  <a:schemeClr val="tx1"/>
                </a:solidFill>
                <a:latin typeface="+mj-lt"/>
                <a:ea typeface="+mj-ea"/>
                <a:cs typeface="+mj-cs"/>
              </a:defRPr>
            </a:lvl1pPr>
          </a:lstStyle>
          <a:p>
            <a:r>
              <a:rPr lang="pt-PT" smtClean="0"/>
              <a:t>Click to edit Master title style</a:t>
            </a:r>
            <a:endParaRPr/>
          </a:p>
        </p:txBody>
      </p:sp>
      <p:sp>
        <p:nvSpPr>
          <p:cNvPr id="3" name="Picture Placeholder 2"/>
          <p:cNvSpPr>
            <a:spLocks noGrp="1"/>
          </p:cNvSpPr>
          <p:nvPr>
            <p:ph type="pic" idx="1"/>
          </p:nvPr>
        </p:nvSpPr>
        <p:spPr>
          <a:xfrm>
            <a:off x="621792" y="457200"/>
            <a:ext cx="3474720" cy="510235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4" name="Text Placeholder 3"/>
          <p:cNvSpPr>
            <a:spLocks noGrp="1"/>
          </p:cNvSpPr>
          <p:nvPr>
            <p:ph type="body" sz="half" idx="2"/>
          </p:nvPr>
        </p:nvSpPr>
        <p:spPr>
          <a:xfrm>
            <a:off x="4562856" y="2240280"/>
            <a:ext cx="3931920" cy="2103120"/>
          </a:xfrm>
        </p:spPr>
        <p:txBody>
          <a:bodyPr vert="horz" lIns="91440" tIns="45720" rIns="91440" bIns="45720" rtlCol="0">
            <a:normAutofit/>
          </a:bodyPr>
          <a:lstStyle>
            <a:lvl1pPr marL="0" indent="0">
              <a:buNone/>
              <a:defRPr sz="1400" b="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 typeface="Wingdings 2" pitchFamily="18" charset="2"/>
              <a:buNone/>
            </a:pPr>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24043137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82576" y="458788"/>
            <a:ext cx="8577263"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pt-PT" smtClean="0"/>
              <a:t>Click to edit Master title style</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3982116475"/>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2 Pictures with Caption">
    <p:spTree>
      <p:nvGrpSpPr>
        <p:cNvPr id="1" name=""/>
        <p:cNvGrpSpPr/>
        <p:nvPr/>
      </p:nvGrpSpPr>
      <p:grpSpPr>
        <a:xfrm>
          <a:off x="0" y="0"/>
          <a:ext cx="0" cy="0"/>
          <a:chOff x="0" y="0"/>
          <a:chExt cx="0" cy="0"/>
        </a:xfrm>
      </p:grpSpPr>
      <p:sp>
        <p:nvSpPr>
          <p:cNvPr id="11" name="Picture Placeholder 2"/>
          <p:cNvSpPr>
            <a:spLocks noGrp="1"/>
          </p:cNvSpPr>
          <p:nvPr>
            <p:ph type="pic" idx="14"/>
          </p:nvPr>
        </p:nvSpPr>
        <p:spPr>
          <a:xfrm>
            <a:off x="4745038"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3" name="Picture Placeholder 2"/>
          <p:cNvSpPr>
            <a:spLocks noGrp="1"/>
          </p:cNvSpPr>
          <p:nvPr>
            <p:ph type="pic" idx="1"/>
          </p:nvPr>
        </p:nvSpPr>
        <p:spPr>
          <a:xfrm>
            <a:off x="282575"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pt-PT" smtClean="0"/>
              <a:t>Click to edit Master title style</a:t>
            </a:r>
            <a:endParaRP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871892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5A272A-9B5D-594C-B9B6-1ED7C85E5FFA}" type="datetimeFigureOut">
              <a:rPr lang="pt-PT" smtClean="0">
                <a:solidFill>
                  <a:prstClr val="black">
                    <a:tint val="75000"/>
                  </a:prstClr>
                </a:solidFill>
                <a:latin typeface="Calibri"/>
              </a:rPr>
              <a:pPr/>
              <a:t>12-09-2015</a:t>
            </a:fld>
            <a:endParaRPr lang="pt-PT">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pt-PT">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6473598-840A-3C4F-8CC9-9396B9CD3310}" type="slidenum">
              <a:rPr lang="pt-PT" smtClean="0">
                <a:solidFill>
                  <a:prstClr val="black">
                    <a:tint val="75000"/>
                  </a:prstClr>
                </a:solidFill>
                <a:latin typeface="Calibri"/>
              </a:rPr>
              <a:pPr/>
              <a:t>‹nº›</a:t>
            </a:fld>
            <a:endParaRPr lang="pt-PT">
              <a:solidFill>
                <a:prstClr val="black">
                  <a:tint val="75000"/>
                </a:prstClr>
              </a:solidFill>
              <a:latin typeface="Calibri"/>
            </a:endParaRPr>
          </a:p>
        </p:txBody>
      </p:sp>
    </p:spTree>
    <p:extLst>
      <p:ext uri="{BB962C8B-B14F-4D97-AF65-F5344CB8AC3E}">
        <p14:creationId xmlns:p14="http://schemas.microsoft.com/office/powerpoint/2010/main" val="40976573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Video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2575" y="4920520"/>
            <a:ext cx="3931920" cy="566738"/>
          </a:xfrm>
        </p:spPr>
        <p:txBody>
          <a:bodyPr anchor="b">
            <a:normAutofit/>
          </a:bodyPr>
          <a:lstStyle>
            <a:lvl1pPr algn="l">
              <a:defRPr sz="2400" b="0"/>
            </a:lvl1pPr>
          </a:lstStyle>
          <a:p>
            <a:r>
              <a:rPr lang="pt-PT" smtClean="0"/>
              <a:t>Click to edit Master title style</a:t>
            </a:r>
            <a:endParaRPr/>
          </a:p>
        </p:txBody>
      </p:sp>
      <p:sp>
        <p:nvSpPr>
          <p:cNvPr id="4" name="Text Placeholder 3"/>
          <p:cNvSpPr>
            <a:spLocks noGrp="1"/>
          </p:cNvSpPr>
          <p:nvPr>
            <p:ph type="body" sz="half" idx="2"/>
          </p:nvPr>
        </p:nvSpPr>
        <p:spPr>
          <a:xfrm>
            <a:off x="282575" y="5563458"/>
            <a:ext cx="3931920" cy="652462"/>
          </a:xfrm>
        </p:spPr>
        <p:txBody>
          <a:bodyPr/>
          <a:lstStyle>
            <a:lvl1pPr marL="0" indent="0" algn="l">
              <a:spcBef>
                <a:spcPts val="300"/>
              </a:spcBef>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lumMod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lumMod val="75000"/>
                </a:prstClr>
              </a:solidFill>
            </a:endParaRPr>
          </a:p>
        </p:txBody>
      </p:sp>
      <p:sp>
        <p:nvSpPr>
          <p:cNvPr id="7" name="Slide Number Placeholder 6"/>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12" name="Media Placeholder 11"/>
          <p:cNvSpPr>
            <a:spLocks noGrp="1"/>
          </p:cNvSpPr>
          <p:nvPr>
            <p:ph type="media" sz="quarter" idx="14"/>
          </p:nvPr>
        </p:nvSpPr>
        <p:spPr>
          <a:xfrm>
            <a:off x="282576" y="458788"/>
            <a:ext cx="8577263" cy="3849624"/>
          </a:xfrm>
          <a:noFill/>
          <a:ln w="44450">
            <a:solidFill>
              <a:schemeClr val="bg1"/>
            </a:solidFill>
            <a:miter lim="800000"/>
          </a:ln>
          <a:effectLst/>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stStyle>
          <a:p>
            <a:r>
              <a:rPr lang="pt-PT" smtClean="0"/>
              <a:t>Click icon to add media</a:t>
            </a:r>
            <a:endParaRPr/>
          </a:p>
        </p:txBody>
      </p:sp>
    </p:spTree>
    <p:extLst>
      <p:ext uri="{BB962C8B-B14F-4D97-AF65-F5344CB8AC3E}">
        <p14:creationId xmlns:p14="http://schemas.microsoft.com/office/powerpoint/2010/main" val="20681234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7" name="Freeform 6"/>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160266962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458790"/>
            <a:ext cx="1447800" cy="5792787"/>
          </a:xfrm>
        </p:spPr>
        <p:txBody>
          <a:bodyPr vert="eaVert"/>
          <a:lstStyle/>
          <a:p>
            <a:r>
              <a:rPr lang="pt-PT" smtClean="0"/>
              <a:t>Click to edit Master title style</a:t>
            </a:r>
            <a:endParaRPr/>
          </a:p>
        </p:txBody>
      </p:sp>
      <p:sp>
        <p:nvSpPr>
          <p:cNvPr id="3" name="Vertical Text Placeholder 2"/>
          <p:cNvSpPr>
            <a:spLocks noGrp="1"/>
          </p:cNvSpPr>
          <p:nvPr>
            <p:ph type="body" orient="vert" idx="1"/>
          </p:nvPr>
        </p:nvSpPr>
        <p:spPr>
          <a:xfrm>
            <a:off x="641350" y="458790"/>
            <a:ext cx="6521450" cy="5792787"/>
          </a:xfr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10"/>
          </p:nvPr>
        </p:nvSpPr>
        <p:spPr/>
        <p:txBody>
          <a:bodyPr/>
          <a:lstStyle/>
          <a:p>
            <a:pPr>
              <a:defRPr/>
            </a:pPr>
            <a:endParaRPr lang="en-GB">
              <a:solidFill>
                <a:prstClr val="white">
                  <a:lumMod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lumMod val="75000"/>
                </a:prstClr>
              </a:solidFill>
            </a:endParaRPr>
          </a:p>
        </p:txBody>
      </p:sp>
      <p:sp>
        <p:nvSpPr>
          <p:cNvPr id="6" name="Slide Number Placeholder 5"/>
          <p:cNvSpPr>
            <a:spLocks noGrp="1"/>
          </p:cNvSpPr>
          <p:nvPr>
            <p:ph type="sldNum" sz="quarter" idx="12"/>
          </p:nvPr>
        </p:nvSpPr>
        <p:spPr/>
        <p:txBody>
          <a:body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
        <p:nvSpPr>
          <p:cNvPr id="7" name="Freeform 6"/>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sz="1800">
              <a:solidFill>
                <a:prstClr val="white"/>
              </a:solidFill>
              <a:latin typeface="Corbel"/>
            </a:endParaRPr>
          </a:p>
        </p:txBody>
      </p:sp>
    </p:spTree>
    <p:extLst>
      <p:ext uri="{BB962C8B-B14F-4D97-AF65-F5344CB8AC3E}">
        <p14:creationId xmlns:p14="http://schemas.microsoft.com/office/powerpoint/2010/main" val="4659925"/>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44538" y="381000"/>
            <a:ext cx="8196262" cy="1143000"/>
          </a:xfrm>
        </p:spPr>
        <p:txBody>
          <a:bodyPr/>
          <a:lstStyle/>
          <a:p>
            <a:r>
              <a:rPr lang="pt-PT" smtClean="0"/>
              <a:t>Click to edit Master title style</a:t>
            </a:r>
            <a:endParaRPr lang="pt-PT"/>
          </a:p>
        </p:txBody>
      </p:sp>
      <p:sp>
        <p:nvSpPr>
          <p:cNvPr id="3" name="Table Placeholder 2"/>
          <p:cNvSpPr>
            <a:spLocks noGrp="1"/>
          </p:cNvSpPr>
          <p:nvPr>
            <p:ph type="tbl" idx="1"/>
          </p:nvPr>
        </p:nvSpPr>
        <p:spPr>
          <a:xfrm>
            <a:off x="338138" y="1752600"/>
            <a:ext cx="7789862" cy="4114800"/>
          </a:xfrm>
        </p:spPr>
        <p:txBody>
          <a:bodyPr/>
          <a:lstStyle/>
          <a:p>
            <a:pPr lvl="0"/>
            <a:r>
              <a:rPr lang="pt-PT" noProof="0" smtClean="0"/>
              <a:t>Click icon to add table</a:t>
            </a:r>
          </a:p>
        </p:txBody>
      </p:sp>
      <p:sp>
        <p:nvSpPr>
          <p:cNvPr id="4" name="Rectangle 11"/>
          <p:cNvSpPr>
            <a:spLocks noGrp="1" noChangeArrowheads="1"/>
          </p:cNvSpPr>
          <p:nvPr>
            <p:ph type="dt" sz="half" idx="10"/>
          </p:nvPr>
        </p:nvSpPr>
        <p:spPr>
          <a:ln/>
        </p:spPr>
        <p:txBody>
          <a:bodyPr/>
          <a:lstStyle>
            <a:lvl1pPr>
              <a:defRPr/>
            </a:lvl1pPr>
          </a:lstStyle>
          <a:p>
            <a:endParaRPr lang="pt-PT">
              <a:solidFill>
                <a:prstClr val="white">
                  <a:lumMod val="75000"/>
                </a:prstClr>
              </a:solidFill>
            </a:endParaRPr>
          </a:p>
        </p:txBody>
      </p:sp>
      <p:sp>
        <p:nvSpPr>
          <p:cNvPr id="5" name="Rectangle 12"/>
          <p:cNvSpPr>
            <a:spLocks noGrp="1" noChangeArrowheads="1"/>
          </p:cNvSpPr>
          <p:nvPr>
            <p:ph type="ftr" sz="quarter" idx="11"/>
          </p:nvPr>
        </p:nvSpPr>
        <p:spPr>
          <a:ln/>
        </p:spPr>
        <p:txBody>
          <a:bodyPr/>
          <a:lstStyle>
            <a:lvl1pPr>
              <a:defRPr/>
            </a:lvl1pPr>
          </a:lstStyle>
          <a:p>
            <a:endParaRPr lang="pt-PT">
              <a:solidFill>
                <a:prstClr val="white">
                  <a:lumMod val="75000"/>
                </a:prstClr>
              </a:solidFill>
            </a:endParaRPr>
          </a:p>
        </p:txBody>
      </p:sp>
      <p:sp>
        <p:nvSpPr>
          <p:cNvPr id="6" name="Rectangle 13"/>
          <p:cNvSpPr>
            <a:spLocks noGrp="1" noChangeArrowheads="1"/>
          </p:cNvSpPr>
          <p:nvPr>
            <p:ph type="sldNum" sz="quarter" idx="12"/>
          </p:nvPr>
        </p:nvSpPr>
        <p:spPr>
          <a:ln/>
        </p:spPr>
        <p:txBody>
          <a:bodyPr/>
          <a:lstStyle>
            <a:lvl1pPr>
              <a:defRPr/>
            </a:lvl1pPr>
          </a:lstStyle>
          <a:p>
            <a:fld id="{A56F7FD8-3D42-3346-8886-9DD1F7C16BEE}" type="slidenum">
              <a:rPr lang="pt-PT">
                <a:solidFill>
                  <a:prstClr val="white">
                    <a:lumMod val="75000"/>
                  </a:prstClr>
                </a:solidFill>
              </a:rPr>
              <a:pPr/>
              <a:t>‹nº›</a:t>
            </a:fld>
            <a:endParaRPr lang="pt-PT">
              <a:solidFill>
                <a:prstClr val="white">
                  <a:lumMod val="75000"/>
                </a:prstClr>
              </a:solidFill>
            </a:endParaRPr>
          </a:p>
        </p:txBody>
      </p:sp>
    </p:spTree>
    <p:extLst>
      <p:ext uri="{BB962C8B-B14F-4D97-AF65-F5344CB8AC3E}">
        <p14:creationId xmlns:p14="http://schemas.microsoft.com/office/powerpoint/2010/main" val="14998783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40"/>
            <a:ext cx="8229600" cy="5851525"/>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GB"/>
          </a:p>
        </p:txBody>
      </p:sp>
      <p:sp>
        <p:nvSpPr>
          <p:cNvPr id="3" name="Espaço Reservado para Data 2"/>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defRPr>
            </a:lvl1pPr>
          </a:lstStyle>
          <a:p>
            <a:pPr>
              <a:defRPr/>
            </a:pPr>
            <a:endParaRPr lang="pt-BR">
              <a:solidFill>
                <a:prstClr val="white">
                  <a:tint val="75000"/>
                </a:prstClr>
              </a:solidFill>
              <a:latin typeface="Corbel"/>
            </a:endParaRPr>
          </a:p>
        </p:txBody>
      </p:sp>
      <p:sp>
        <p:nvSpPr>
          <p:cNvPr id="4" name="Espaço Reservado para Rodapé 3"/>
          <p:cNvSpPr>
            <a:spLocks noGrp="1"/>
          </p:cNvSpPr>
          <p:nvPr>
            <p:ph type="ftr" sz="quarter" idx="11"/>
          </p:nvPr>
        </p:nvSpPr>
        <p:spPr>
          <a:xfrm>
            <a:off x="3124200" y="6245225"/>
            <a:ext cx="2895600" cy="476250"/>
          </a:xfrm>
        </p:spPr>
        <p:txBody>
          <a:bodyPr/>
          <a:lstStyle>
            <a:lvl1pPr>
              <a:defRPr/>
            </a:lvl1pPr>
          </a:lstStyle>
          <a:p>
            <a:pPr>
              <a:defRPr/>
            </a:pPr>
            <a:endParaRPr lang="pt-BR">
              <a:solidFill>
                <a:prstClr val="white">
                  <a:lumMod val="75000"/>
                </a:prstClr>
              </a:solidFill>
            </a:endParaRPr>
          </a:p>
        </p:txBody>
      </p:sp>
      <p:sp>
        <p:nvSpPr>
          <p:cNvPr id="5" name="Espaço Reservado para Número de Slide 4"/>
          <p:cNvSpPr>
            <a:spLocks noGrp="1"/>
          </p:cNvSpPr>
          <p:nvPr>
            <p:ph type="sldNum" sz="quarter" idx="12"/>
          </p:nvPr>
        </p:nvSpPr>
        <p:spPr>
          <a:xfrm>
            <a:off x="6553200" y="6245225"/>
            <a:ext cx="2133600" cy="476250"/>
          </a:xfrm>
        </p:spPr>
        <p:txBody>
          <a:bodyPr/>
          <a:lstStyle>
            <a:lvl1pPr>
              <a:defRPr/>
            </a:lvl1pPr>
          </a:lstStyle>
          <a:p>
            <a:pPr>
              <a:defRPr/>
            </a:pPr>
            <a:fld id="{C1CD7C25-2E8A-E04F-9701-816D63812CBE}" type="slidenum">
              <a:rPr lang="pt-BR">
                <a:solidFill>
                  <a:prstClr val="white">
                    <a:lumMod val="75000"/>
                  </a:prstClr>
                </a:solidFill>
              </a:rPr>
              <a:pPr>
                <a:defRPr/>
              </a:pPr>
              <a:t>‹nº›</a:t>
            </a:fld>
            <a:endParaRPr lang="pt-BR">
              <a:solidFill>
                <a:prstClr val="white">
                  <a:lumMod val="75000"/>
                </a:prstClr>
              </a:solidFill>
            </a:endParaRPr>
          </a:p>
        </p:txBody>
      </p:sp>
    </p:spTree>
    <p:extLst>
      <p:ext uri="{BB962C8B-B14F-4D97-AF65-F5344CB8AC3E}">
        <p14:creationId xmlns:p14="http://schemas.microsoft.com/office/powerpoint/2010/main" val="2749329139"/>
      </p:ext>
    </p:extLst>
  </p:cSld>
  <p:clrMapOvr>
    <a:masterClrMapping/>
  </p:clrMapOvr>
  <p:transition>
    <p:push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1" y="2"/>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5" name="Rectangle 4"/>
          <p:cNvSpPr/>
          <p:nvPr/>
        </p:nvSpPr>
        <p:spPr>
          <a:xfrm>
            <a:off x="309564" y="681040"/>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6" name="Rectangle 5"/>
          <p:cNvSpPr/>
          <p:nvPr/>
        </p:nvSpPr>
        <p:spPr>
          <a:xfrm>
            <a:off x="268289" y="681040"/>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7" name="Rectangle 6"/>
          <p:cNvSpPr/>
          <p:nvPr/>
        </p:nvSpPr>
        <p:spPr>
          <a:xfrm>
            <a:off x="249239"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0" name="Rectangle 9"/>
          <p:cNvSpPr/>
          <p:nvPr/>
        </p:nvSpPr>
        <p:spPr>
          <a:xfrm>
            <a:off x="222250" y="681040"/>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1" name="Rectangle 10"/>
          <p:cNvSpPr/>
          <p:nvPr/>
        </p:nvSpPr>
        <p:spPr>
          <a:xfrm>
            <a:off x="255589" y="5046665"/>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2" name="Rectangle 11"/>
          <p:cNvSpPr/>
          <p:nvPr/>
        </p:nvSpPr>
        <p:spPr>
          <a:xfrm>
            <a:off x="255589"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3" name="Rectangle 12"/>
          <p:cNvSpPr/>
          <p:nvPr/>
        </p:nvSpPr>
        <p:spPr>
          <a:xfrm>
            <a:off x="255589"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4" name="Rectangle 13"/>
          <p:cNvSpPr/>
          <p:nvPr/>
        </p:nvSpPr>
        <p:spPr>
          <a:xfrm>
            <a:off x="255589"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lang="pt-PT"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PT" smtClean="0"/>
              <a:t>Click to edit Master subtitle style</a:t>
            </a:r>
            <a:endParaRPr lang="en-US"/>
          </a:p>
        </p:txBody>
      </p:sp>
      <p:sp>
        <p:nvSpPr>
          <p:cNvPr id="15" name="Footer Placeholder 16"/>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16" name="Slide Number Placeholder 28"/>
          <p:cNvSpPr>
            <a:spLocks noGrp="1"/>
          </p:cNvSpPr>
          <p:nvPr>
            <p:ph type="sldNum" sz="quarter" idx="11"/>
          </p:nvPr>
        </p:nvSpPr>
        <p:spPr/>
        <p:txBody>
          <a:bodyPr/>
          <a:lstStyle>
            <a:lvl1pPr>
              <a:defRPr/>
            </a:lvl1pPr>
          </a:lstStyle>
          <a:p>
            <a:pPr>
              <a:defRPr/>
            </a:pPr>
            <a:fld id="{46A47273-E531-1C44-86B4-A87D8592B7D1}" type="slidenum">
              <a:rPr lang="en-US">
                <a:solidFill>
                  <a:srgbClr val="D6ECFF"/>
                </a:solidFill>
              </a:rPr>
              <a:pPr>
                <a:defRPr/>
              </a:pPr>
              <a:t>‹nº›</a:t>
            </a:fld>
            <a:endParaRPr lang="en-US">
              <a:solidFill>
                <a:srgbClr val="D6ECFF"/>
              </a:solidFill>
            </a:endParaRPr>
          </a:p>
        </p:txBody>
      </p:sp>
      <p:pic>
        <p:nvPicPr>
          <p:cNvPr id="17" name="Picture 10" descr="D:\SCANNERS\Logotipos\UCLOGOMED.gif"/>
          <p:cNvPicPr>
            <a:picLocks noChangeAspect="1" noChangeArrowheads="1"/>
          </p:cNvPicPr>
          <p:nvPr userDrawn="1"/>
        </p:nvPicPr>
        <p:blipFill>
          <a:blip r:embed="rId2"/>
          <a:srcRect/>
          <a:stretch>
            <a:fillRect/>
          </a:stretch>
        </p:blipFill>
        <p:spPr bwMode="auto">
          <a:xfrm>
            <a:off x="8428980" y="0"/>
            <a:ext cx="715020" cy="990600"/>
          </a:xfrm>
          <a:prstGeom prst="rect">
            <a:avLst/>
          </a:prstGeom>
          <a:noFill/>
          <a:ln w="9525">
            <a:noFill/>
            <a:miter lim="800000"/>
            <a:headEnd/>
            <a:tailEnd/>
          </a:ln>
        </p:spPr>
      </p:pic>
      <p:pic>
        <p:nvPicPr>
          <p:cNvPr id="18" name="Picture 17" descr="ecr2009.jpg"/>
          <p:cNvPicPr>
            <a:picLocks noChangeAspect="1"/>
          </p:cNvPicPr>
          <p:nvPr userDrawn="1"/>
        </p:nvPicPr>
        <p:blipFill>
          <a:blip r:embed="rId3"/>
          <a:stretch>
            <a:fillRect/>
          </a:stretch>
        </p:blipFill>
        <p:spPr>
          <a:xfrm>
            <a:off x="0" y="1"/>
            <a:ext cx="762000" cy="950720"/>
          </a:xfrm>
          <a:prstGeom prst="rect">
            <a:avLst/>
          </a:prstGeom>
        </p:spPr>
      </p:pic>
    </p:spTree>
    <p:extLst>
      <p:ext uri="{BB962C8B-B14F-4D97-AF65-F5344CB8AC3E}">
        <p14:creationId xmlns:p14="http://schemas.microsoft.com/office/powerpoint/2010/main" val="2992758006"/>
      </p:ext>
    </p:extLst>
  </p:cSld>
  <p:clrMapOvr>
    <a:masterClrMapping/>
  </p:clrMapOvr>
  <p:transition>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p:cNvSpPr/>
          <p:nvPr/>
        </p:nvSpPr>
        <p:spPr>
          <a:xfrm>
            <a:off x="1" y="2"/>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5" name="Rectangle 4"/>
          <p:cNvSpPr/>
          <p:nvPr/>
        </p:nvSpPr>
        <p:spPr>
          <a:xfrm>
            <a:off x="309564" y="681040"/>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6" name="Rectangle 5"/>
          <p:cNvSpPr/>
          <p:nvPr/>
        </p:nvSpPr>
        <p:spPr>
          <a:xfrm>
            <a:off x="268289" y="681040"/>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7" name="Rectangle 6"/>
          <p:cNvSpPr/>
          <p:nvPr/>
        </p:nvSpPr>
        <p:spPr>
          <a:xfrm>
            <a:off x="249239"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0" name="Rectangle 9"/>
          <p:cNvSpPr/>
          <p:nvPr/>
        </p:nvSpPr>
        <p:spPr>
          <a:xfrm>
            <a:off x="222250" y="681040"/>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1" name="Rectangle 10"/>
          <p:cNvSpPr/>
          <p:nvPr/>
        </p:nvSpPr>
        <p:spPr>
          <a:xfrm>
            <a:off x="255589" y="5046665"/>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2" name="Rectangle 11"/>
          <p:cNvSpPr/>
          <p:nvPr/>
        </p:nvSpPr>
        <p:spPr>
          <a:xfrm>
            <a:off x="255589"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3" name="Rectangle 12"/>
          <p:cNvSpPr/>
          <p:nvPr/>
        </p:nvSpPr>
        <p:spPr>
          <a:xfrm>
            <a:off x="255589"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4" name="Rectangle 13"/>
          <p:cNvSpPr/>
          <p:nvPr/>
        </p:nvSpPr>
        <p:spPr>
          <a:xfrm>
            <a:off x="255589"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lang="pt-PT"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PT" smtClean="0"/>
              <a:t>Click to edit Master subtitle style</a:t>
            </a:r>
            <a:endParaRPr lang="en-US"/>
          </a:p>
        </p:txBody>
      </p:sp>
      <p:sp>
        <p:nvSpPr>
          <p:cNvPr id="15" name="Footer Placeholder 16"/>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16" name="Slide Number Placeholder 28"/>
          <p:cNvSpPr>
            <a:spLocks noGrp="1"/>
          </p:cNvSpPr>
          <p:nvPr>
            <p:ph type="sldNum" sz="quarter" idx="11"/>
          </p:nvPr>
        </p:nvSpPr>
        <p:spPr/>
        <p:txBody>
          <a:bodyPr/>
          <a:lstStyle>
            <a:lvl1pPr>
              <a:defRPr/>
            </a:lvl1pPr>
          </a:lstStyle>
          <a:p>
            <a:pPr>
              <a:defRPr/>
            </a:pPr>
            <a:fld id="{46A47273-E531-1C44-86B4-A87D8592B7D1}"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959982669"/>
      </p:ext>
    </p:extLst>
  </p:cSld>
  <p:clrMapOvr>
    <a:masterClrMapping/>
  </p:clrMapOvr>
  <p:transition>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Content Placeholder 2"/>
          <p:cNvSpPr>
            <a:spLocks noGrp="1"/>
          </p:cNvSpPr>
          <p:nvPr>
            <p:ph idx="1"/>
          </p:nvPr>
        </p:nvSpPr>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a:xfrm>
            <a:off x="6477000" y="6416677"/>
            <a:ext cx="2133600" cy="365125"/>
          </a:xfrm>
          <a:prstGeom prst="rect">
            <a:avLst/>
          </a:prstGeom>
        </p:spPr>
        <p:txBody>
          <a:bodyPr/>
          <a:lstStyle>
            <a:lvl1pPr>
              <a:defRPr>
                <a:latin typeface="Times New Roman" pitchFamily="-110" charset="0"/>
              </a:defRPr>
            </a:lvl1pPr>
          </a:lstStyle>
          <a:p>
            <a:pPr algn="l">
              <a:defRPr/>
            </a:pPr>
            <a:r>
              <a:rPr lang="pt-PT" sz="3600">
                <a:solidFill>
                  <a:srgbClr val="000000"/>
                </a:solidFill>
              </a:rPr>
              <a:t>6</a:t>
            </a:r>
            <a:endParaRPr lang="en-US" sz="360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lvl1pPr>
              <a:defRPr/>
            </a:lvl1pPr>
          </a:lstStyle>
          <a:p>
            <a:pPr>
              <a:defRPr/>
            </a:pPr>
            <a:fld id="{25828964-DA87-3E4F-8C60-462CFAF697D5}"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703207876"/>
      </p:ext>
    </p:extLst>
  </p:cSld>
  <p:clrMapOvr>
    <a:masterClrMapping/>
  </p:clrMapOvr>
  <p:transition>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6"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5" name="Freeform 4"/>
          <p:cNvSpPr>
            <a:spLocks/>
          </p:cNvSpPr>
          <p:nvPr/>
        </p:nvSpPr>
        <p:spPr bwMode="auto">
          <a:xfrm>
            <a:off x="374651" y="2"/>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6" name="Freeform 5"/>
          <p:cNvSpPr>
            <a:spLocks/>
          </p:cNvSpPr>
          <p:nvPr/>
        </p:nvSpPr>
        <p:spPr bwMode="auto">
          <a:xfrm rot="5236414">
            <a:off x="4461669" y="1483520"/>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0" name="Freeform 9"/>
          <p:cNvSpPr>
            <a:spLocks/>
          </p:cNvSpPr>
          <p:nvPr/>
        </p:nvSpPr>
        <p:spPr bwMode="auto">
          <a:xfrm>
            <a:off x="5948364" y="4246565"/>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lgn="l">
              <a:defRPr/>
            </a:pPr>
            <a:endParaRPr lang="en-US" sz="3600">
              <a:solidFill>
                <a:srgbClr val="000000"/>
              </a:solidFill>
              <a:latin typeface="Times New Roman" pitchFamily="-110" charset="0"/>
            </a:endParaRPr>
          </a:p>
        </p:txBody>
      </p:sp>
      <p:sp>
        <p:nvSpPr>
          <p:cNvPr id="19" name="Rectangle 18"/>
          <p:cNvSpPr/>
          <p:nvPr/>
        </p:nvSpPr>
        <p:spPr>
          <a:xfrm>
            <a:off x="363539"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20" name="Rectangle 19"/>
          <p:cNvSpPr/>
          <p:nvPr/>
        </p:nvSpPr>
        <p:spPr>
          <a:xfrm flipH="1">
            <a:off x="371475" y="681040"/>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21" name="Rectangle 20"/>
          <p:cNvSpPr/>
          <p:nvPr/>
        </p:nvSpPr>
        <p:spPr>
          <a:xfrm flipH="1">
            <a:off x="411163" y="681040"/>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22" name="Rectangle 21"/>
          <p:cNvSpPr/>
          <p:nvPr/>
        </p:nvSpPr>
        <p:spPr>
          <a:xfrm flipH="1">
            <a:off x="447676"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23" name="Rectangle 22"/>
          <p:cNvSpPr/>
          <p:nvPr/>
        </p:nvSpPr>
        <p:spPr>
          <a:xfrm flipH="1">
            <a:off x="476251"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24" name="Rectangle 23"/>
          <p:cNvSpPr/>
          <p:nvPr/>
        </p:nvSpPr>
        <p:spPr>
          <a:xfrm>
            <a:off x="500064" y="681040"/>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PT"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lstStyle>
          <a:p>
            <a:r>
              <a:rPr lang="pt-PT" smtClean="0"/>
              <a:t>Click to edit Master title style</a:t>
            </a:r>
            <a:endParaRPr lang="en-US"/>
          </a:p>
        </p:txBody>
      </p:sp>
      <p:sp>
        <p:nvSpPr>
          <p:cNvPr id="25" name="Footer Placeholder 4"/>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26" name="Slide Number Placeholder 5"/>
          <p:cNvSpPr>
            <a:spLocks noGrp="1"/>
          </p:cNvSpPr>
          <p:nvPr>
            <p:ph type="sldNum" sz="quarter" idx="11"/>
          </p:nvPr>
        </p:nvSpPr>
        <p:spPr/>
        <p:txBody>
          <a:bodyPr/>
          <a:lstStyle>
            <a:lvl1pPr>
              <a:defRPr/>
            </a:lvl1pPr>
          </a:lstStyle>
          <a:p>
            <a:pPr>
              <a:defRPr/>
            </a:pPr>
            <a:fld id="{6F61CFE4-92AC-0945-B9EE-252F2EFA2CD9}"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2429773975"/>
      </p:ext>
    </p:extLst>
  </p:cSld>
  <p:clrMapOvr>
    <a:masterClrMapping/>
  </p:clrMapOvr>
  <p:transition>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pt-PT" smtClean="0"/>
              <a:t>Click to edit Master title style</a:t>
            </a:r>
            <a:endParaRPr lang="en-US"/>
          </a:p>
        </p:txBody>
      </p:sp>
      <p:sp>
        <p:nvSpPr>
          <p:cNvPr id="3" name="Content Placeholder 2"/>
          <p:cNvSpPr>
            <a:spLocks noGrp="1"/>
          </p:cNvSpPr>
          <p:nvPr>
            <p:ph sz="half" idx="1"/>
          </p:nvPr>
        </p:nvSpPr>
        <p:spPr>
          <a:xfrm>
            <a:off x="464344" y="1770503"/>
            <a:ext cx="4038600" cy="4525963"/>
          </a:xfrm>
        </p:spPr>
        <p:txBody>
          <a:bodyPr/>
          <a:lstStyle>
            <a:lvl1pPr>
              <a:defRPr sz="2800"/>
            </a:lvl1pPr>
            <a:lvl2pPr>
              <a:defRPr sz="2400"/>
            </a:lvl2pPr>
            <a:lvl3pPr>
              <a:defRPr sz="2000"/>
            </a:lvl3pPr>
            <a:lvl4pPr>
              <a:defRPr sz="1800"/>
            </a:lvl4pPr>
            <a:lvl5pPr>
              <a:defRPr sz="1800"/>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Content Placeholder 3"/>
          <p:cNvSpPr>
            <a:spLocks noGrp="1"/>
          </p:cNvSpPr>
          <p:nvPr>
            <p:ph sz="half" idx="2"/>
          </p:nvPr>
        </p:nvSpPr>
        <p:spPr>
          <a:xfrm>
            <a:off x="4655344" y="1770503"/>
            <a:ext cx="4038600" cy="4525963"/>
          </a:xfrm>
        </p:spPr>
        <p:txBody>
          <a:bodyPr/>
          <a:lstStyle>
            <a:lvl1pPr>
              <a:defRPr sz="2800"/>
            </a:lvl1pPr>
            <a:lvl2pPr>
              <a:defRPr sz="2400"/>
            </a:lvl2pPr>
            <a:lvl3pPr>
              <a:defRPr sz="2000"/>
            </a:lvl3pPr>
            <a:lvl4pPr>
              <a:defRPr sz="1800"/>
            </a:lvl4pPr>
            <a:lvl5pPr>
              <a:defRPr sz="1800"/>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Footer Placeholder 5"/>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6" name="Slide Number Placeholder 6"/>
          <p:cNvSpPr>
            <a:spLocks noGrp="1"/>
          </p:cNvSpPr>
          <p:nvPr>
            <p:ph type="sldNum" sz="quarter" idx="11"/>
          </p:nvPr>
        </p:nvSpPr>
        <p:spPr/>
        <p:txBody>
          <a:bodyPr/>
          <a:lstStyle>
            <a:lvl1pPr>
              <a:defRPr/>
            </a:lvl1pPr>
          </a:lstStyle>
          <a:p>
            <a:pPr>
              <a:defRPr/>
            </a:pPr>
            <a:fld id="{FCEE6326-755B-E14B-8EBB-5B1AB35ABE23}"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133838146"/>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smtClean="0"/>
              <a:t>Click to edit Master title style</a:t>
            </a:r>
            <a:endParaRPr lang="pt-PT"/>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fld id="{435A272A-9B5D-594C-B9B6-1ED7C85E5FFA}" type="datetimeFigureOut">
              <a:rPr lang="pt-PT" smtClean="0">
                <a:solidFill>
                  <a:prstClr val="black">
                    <a:tint val="75000"/>
                  </a:prstClr>
                </a:solidFill>
                <a:latin typeface="Calibri"/>
              </a:rPr>
              <a:pPr/>
              <a:t>12-09-2015</a:t>
            </a:fld>
            <a:endParaRPr lang="pt-PT">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pt-PT">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473598-840A-3C4F-8CC9-9396B9CD3310}" type="slidenum">
              <a:rPr lang="pt-PT" smtClean="0">
                <a:solidFill>
                  <a:prstClr val="black">
                    <a:tint val="75000"/>
                  </a:prstClr>
                </a:solidFill>
                <a:latin typeface="Calibri"/>
              </a:rPr>
              <a:pPr/>
              <a:t>‹nº›</a:t>
            </a:fld>
            <a:endParaRPr lang="pt-PT">
              <a:solidFill>
                <a:prstClr val="black">
                  <a:tint val="75000"/>
                </a:prstClr>
              </a:solidFill>
              <a:latin typeface="Calibri"/>
            </a:endParaRPr>
          </a:p>
        </p:txBody>
      </p:sp>
    </p:spTree>
    <p:extLst>
      <p:ext uri="{BB962C8B-B14F-4D97-AF65-F5344CB8AC3E}">
        <p14:creationId xmlns:p14="http://schemas.microsoft.com/office/powerpoint/2010/main" val="41454201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1"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8" name="Rectangle 7"/>
          <p:cNvSpPr/>
          <p:nvPr/>
        </p:nvSpPr>
        <p:spPr>
          <a:xfrm>
            <a:off x="87314" y="681040"/>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9" name="Rectangle 8"/>
          <p:cNvSpPr/>
          <p:nvPr/>
        </p:nvSpPr>
        <p:spPr>
          <a:xfrm>
            <a:off x="47626" y="681040"/>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0" name="Rectangle 9"/>
          <p:cNvSpPr/>
          <p:nvPr/>
        </p:nvSpPr>
        <p:spPr>
          <a:xfrm>
            <a:off x="28576" y="681040"/>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1" name="Rectangle 10"/>
          <p:cNvSpPr/>
          <p:nvPr/>
        </p:nvSpPr>
        <p:spPr>
          <a:xfrm>
            <a:off x="1" y="681040"/>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2" name="Rectangle 11"/>
          <p:cNvSpPr/>
          <p:nvPr/>
        </p:nvSpPr>
        <p:spPr>
          <a:xfrm flipH="1">
            <a:off x="149225" y="681040"/>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3" name="Rectangle 12"/>
          <p:cNvSpPr/>
          <p:nvPr/>
        </p:nvSpPr>
        <p:spPr>
          <a:xfrm flipH="1">
            <a:off x="188913" y="681040"/>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4" name="Rectangle 13"/>
          <p:cNvSpPr/>
          <p:nvPr/>
        </p:nvSpPr>
        <p:spPr>
          <a:xfrm flipH="1">
            <a:off x="227014" y="681040"/>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5" name="Rectangle 14"/>
          <p:cNvSpPr/>
          <p:nvPr/>
        </p:nvSpPr>
        <p:spPr>
          <a:xfrm flipH="1">
            <a:off x="255589" y="681040"/>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6" name="Rectangle 15"/>
          <p:cNvSpPr/>
          <p:nvPr/>
        </p:nvSpPr>
        <p:spPr>
          <a:xfrm>
            <a:off x="279401" y="681040"/>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2" name="Title 1"/>
          <p:cNvSpPr>
            <a:spLocks noGrp="1"/>
          </p:cNvSpPr>
          <p:nvPr>
            <p:ph type="title"/>
          </p:nvPr>
        </p:nvSpPr>
        <p:spPr>
          <a:xfrm>
            <a:off x="504824" y="512064"/>
            <a:ext cx="7772400" cy="914400"/>
          </a:xfrm>
        </p:spPr>
        <p:txBody>
          <a:bodyPr/>
          <a:lstStyle>
            <a:lvl1pPr>
              <a:defRPr sz="4000"/>
            </a:lvl1pPr>
          </a:lstStyle>
          <a:p>
            <a:r>
              <a:rPr lang="pt-PT"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pt-PT" smtClean="0"/>
              <a:t>Click to edit Master text styles</a:t>
            </a:r>
          </a:p>
        </p:txBody>
      </p:sp>
      <p:sp>
        <p:nvSpPr>
          <p:cNvPr id="4" name="Text Placeholder 3"/>
          <p:cNvSpPr>
            <a:spLocks noGrp="1"/>
          </p:cNvSpPr>
          <p:nvPr>
            <p:ph type="body" sz="half" idx="3"/>
          </p:nvPr>
        </p:nvSpPr>
        <p:spPr>
          <a:xfrm>
            <a:off x="4645026"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pt-PT"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6" name="Content Placeholder 5"/>
          <p:cNvSpPr>
            <a:spLocks noGrp="1"/>
          </p:cNvSpPr>
          <p:nvPr>
            <p:ph sz="quarter" idx="4"/>
          </p:nvPr>
        </p:nvSpPr>
        <p:spPr>
          <a:xfrm>
            <a:off x="4645026" y="2459037"/>
            <a:ext cx="4041775" cy="3959352"/>
          </a:xfrm>
        </p:spPr>
        <p:txBody>
          <a:bodyPr/>
          <a:lstStyle>
            <a:lvl1pPr>
              <a:defRPr sz="2400"/>
            </a:lvl1pPr>
            <a:lvl2pPr>
              <a:defRPr sz="2000"/>
            </a:lvl2pPr>
            <a:lvl3pPr>
              <a:defRPr sz="1800"/>
            </a:lvl3pPr>
            <a:lvl4pPr>
              <a:defRPr sz="1600"/>
            </a:lvl4pPr>
            <a:lvl5pPr>
              <a:defRPr sz="1600"/>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17" name="Footer Placeholder 7"/>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18" name="Slide Number Placeholder 8"/>
          <p:cNvSpPr>
            <a:spLocks noGrp="1"/>
          </p:cNvSpPr>
          <p:nvPr>
            <p:ph type="sldNum" sz="quarter" idx="11"/>
          </p:nvPr>
        </p:nvSpPr>
        <p:spPr/>
        <p:txBody>
          <a:bodyPr/>
          <a:lstStyle>
            <a:lvl1pPr>
              <a:defRPr/>
            </a:lvl1pPr>
          </a:lstStyle>
          <a:p>
            <a:pPr>
              <a:defRPr/>
            </a:pPr>
            <a:fld id="{136B9A4D-BC21-9C4F-85CE-672E1B5A1D22}"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468484748"/>
      </p:ext>
    </p:extLst>
  </p:cSld>
  <p:clrMapOvr>
    <a:masterClrMapping/>
  </p:clrMapOvr>
  <p:transition>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lstStyle>
          <a:p>
            <a:r>
              <a:rPr lang="pt-PT" smtClean="0"/>
              <a:t>Click to edit Master title style</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4" name="Slide Number Placeholder 4"/>
          <p:cNvSpPr>
            <a:spLocks noGrp="1"/>
          </p:cNvSpPr>
          <p:nvPr>
            <p:ph type="sldNum" sz="quarter" idx="11"/>
          </p:nvPr>
        </p:nvSpPr>
        <p:spPr/>
        <p:txBody>
          <a:bodyPr/>
          <a:lstStyle>
            <a:lvl1pPr>
              <a:defRPr/>
            </a:lvl1pPr>
          </a:lstStyle>
          <a:p>
            <a:pPr>
              <a:defRPr/>
            </a:pPr>
            <a:fld id="{3AEFBDD0-9AD0-874E-90AB-C06707F276F3}"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4049197219"/>
      </p:ext>
    </p:extLst>
  </p:cSld>
  <p:clrMapOvr>
    <a:masterClrMapping/>
  </p:clrMapOvr>
  <p:transition>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77000" y="6416677"/>
            <a:ext cx="2133600" cy="365125"/>
          </a:xfrm>
          <a:prstGeom prst="rect">
            <a:avLst/>
          </a:prstGeom>
        </p:spPr>
        <p:txBody>
          <a:bodyPr/>
          <a:lstStyle>
            <a:lvl1pPr>
              <a:defRPr>
                <a:latin typeface="Times New Roman" pitchFamily="-110" charset="0"/>
              </a:defRPr>
            </a:lvl1pPr>
          </a:lstStyle>
          <a:p>
            <a:pPr algn="l">
              <a:defRPr/>
            </a:pPr>
            <a:r>
              <a:rPr lang="pt-PT" sz="3600">
                <a:solidFill>
                  <a:srgbClr val="000000"/>
                </a:solidFill>
              </a:rPr>
              <a:t>6</a:t>
            </a:r>
            <a:endParaRPr lang="en-US" sz="3600">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a:lvl1pPr>
          </a:lstStyle>
          <a:p>
            <a:pPr>
              <a:defRPr/>
            </a:pPr>
            <a:fld id="{41482497-0AC4-0244-8EBD-377EAC2762DC}"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1621422522"/>
      </p:ext>
    </p:extLst>
  </p:cSld>
  <p:clrMapOvr>
    <a:masterClrMapping/>
  </p:clrMapOvr>
  <p:transition>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lstStyle>
          <a:p>
            <a:r>
              <a:rPr lang="pt-PT"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pt-PT"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Footer Placeholder 5"/>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6" name="Slide Number Placeholder 6"/>
          <p:cNvSpPr>
            <a:spLocks noGrp="1"/>
          </p:cNvSpPr>
          <p:nvPr>
            <p:ph type="sldNum" sz="quarter" idx="11"/>
          </p:nvPr>
        </p:nvSpPr>
        <p:spPr/>
        <p:txBody>
          <a:bodyPr/>
          <a:lstStyle>
            <a:lvl1pPr>
              <a:defRPr/>
            </a:lvl1pPr>
          </a:lstStyle>
          <a:p>
            <a:pPr>
              <a:defRPr/>
            </a:pPr>
            <a:fld id="{E545D712-864D-6D4E-886C-27BB3E88BE5E}"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1509249554"/>
      </p:ext>
    </p:extLst>
  </p:cSld>
  <p:clrMapOvr>
    <a:masterClrMapping/>
  </p:clrMapOvr>
  <p:transition>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1"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20"/>
          <p:cNvGrpSpPr>
            <a:grpSpLocks/>
          </p:cNvGrpSpPr>
          <p:nvPr/>
        </p:nvGrpSpPr>
        <p:grpSpPr bwMode="auto">
          <a:xfrm rot="5400000">
            <a:off x="8515351" y="1219202"/>
            <a:ext cx="131762" cy="128587"/>
            <a:chOff x="6668087" y="1297746"/>
            <a:chExt cx="161840" cy="156602"/>
          </a:xfrm>
        </p:grpSpPr>
        <p:cxnSp>
          <p:nvCxnSpPr>
            <p:cNvPr id="8" name="Straight Connector 7"/>
            <p:cNvCxnSpPr/>
            <p:nvPr/>
          </p:nvCxnSpPr>
          <p:spPr>
            <a:xfrm rot="16200000">
              <a:off x="6646044" y="1302241"/>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67649" y="1408915"/>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26964"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6"/>
          <p:cNvGrpSpPr>
            <a:grpSpLocks/>
          </p:cNvGrpSpPr>
          <p:nvPr/>
        </p:nvGrpSpPr>
        <p:grpSpPr bwMode="auto">
          <a:xfrm rot="5400000">
            <a:off x="8667751" y="1371602"/>
            <a:ext cx="131762" cy="128587"/>
            <a:chOff x="6668087" y="1297746"/>
            <a:chExt cx="161840" cy="156602"/>
          </a:xfrm>
        </p:grpSpPr>
        <p:cxnSp>
          <p:nvCxnSpPr>
            <p:cNvPr id="12" name="Straight Connector 11"/>
            <p:cNvCxnSpPr/>
            <p:nvPr/>
          </p:nvCxnSpPr>
          <p:spPr>
            <a:xfrm rot="16200000">
              <a:off x="6646044" y="1302241"/>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67649" y="1408915"/>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26964"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30"/>
          <p:cNvGrpSpPr>
            <a:grpSpLocks/>
          </p:cNvGrpSpPr>
          <p:nvPr/>
        </p:nvGrpSpPr>
        <p:grpSpPr bwMode="auto">
          <a:xfrm rot="5400000">
            <a:off x="8320088" y="1474788"/>
            <a:ext cx="131763" cy="128588"/>
            <a:chOff x="6668087" y="1297746"/>
            <a:chExt cx="161840" cy="156602"/>
          </a:xfrm>
        </p:grpSpPr>
        <p:cxnSp>
          <p:nvCxnSpPr>
            <p:cNvPr id="16" name="Straight Connector 15"/>
            <p:cNvCxnSpPr/>
            <p:nvPr/>
          </p:nvCxnSpPr>
          <p:spPr>
            <a:xfrm rot="16200000">
              <a:off x="6646043" y="1302240"/>
              <a:ext cx="88934" cy="79944"/>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67649" y="1408913"/>
              <a:ext cx="125667"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26963" y="1301265"/>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3"/>
            <a:ext cx="6858000" cy="701749"/>
          </a:xfrm>
        </p:spPr>
        <p:txBody>
          <a:bodyPr anchor="b"/>
          <a:lstStyle>
            <a:lvl1pPr algn="l">
              <a:buNone/>
              <a:defRPr sz="2100" b="0"/>
            </a:lvl1pPr>
          </a:lstStyle>
          <a:p>
            <a:r>
              <a:rPr lang="pt-PT"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lstStyle>
          <a:p>
            <a:pPr lvl="0"/>
            <a:r>
              <a:rPr lang="pt-PT" noProof="0" smtClean="0"/>
              <a:t>Drag picture to placeholder or click icon to add</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a:r>
              <a:rPr lang="pt-PT" smtClean="0"/>
              <a:t>Click to edit Master text styles</a:t>
            </a:r>
          </a:p>
        </p:txBody>
      </p:sp>
      <p:sp>
        <p:nvSpPr>
          <p:cNvPr id="19" name="Date Placeholder 4"/>
          <p:cNvSpPr>
            <a:spLocks noGrp="1"/>
          </p:cNvSpPr>
          <p:nvPr>
            <p:ph type="dt" sz="half" idx="10"/>
          </p:nvPr>
        </p:nvSpPr>
        <p:spPr>
          <a:xfrm>
            <a:off x="6477000" y="55563"/>
            <a:ext cx="2133600" cy="365125"/>
          </a:xfrm>
          <a:prstGeom prst="rect">
            <a:avLst/>
          </a:prstGeom>
        </p:spPr>
        <p:txBody>
          <a:bodyPr/>
          <a:lstStyle>
            <a:lvl1pPr>
              <a:defRPr>
                <a:latin typeface="Times New Roman" pitchFamily="-110" charset="0"/>
              </a:defRPr>
            </a:lvl1pPr>
          </a:lstStyle>
          <a:p>
            <a:pPr algn="l">
              <a:defRPr/>
            </a:pPr>
            <a:r>
              <a:rPr lang="pt-PT" sz="3600">
                <a:solidFill>
                  <a:srgbClr val="000000"/>
                </a:solidFill>
              </a:rPr>
              <a:t>6</a:t>
            </a:r>
            <a:endParaRPr lang="en-US" sz="3600">
              <a:solidFill>
                <a:srgbClr val="000000"/>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lstStyle>
          <a:p>
            <a:pPr>
              <a:defRPr/>
            </a:pPr>
            <a:fld id="{D2958644-8529-3542-9C90-E82383180EFD}"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834240222"/>
      </p:ext>
    </p:extLst>
  </p:cSld>
  <p:clrMapOvr>
    <a:masterClrMapping/>
  </p:clrMapOvr>
  <p:transition>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solidFill>
                <a:srgbClr val="D6ECFF"/>
              </a:solidFill>
            </a:endParaRPr>
          </a:p>
        </p:txBody>
      </p:sp>
      <p:sp>
        <p:nvSpPr>
          <p:cNvPr id="5" name="Slide Number Placeholder 5"/>
          <p:cNvSpPr>
            <a:spLocks noGrp="1"/>
          </p:cNvSpPr>
          <p:nvPr>
            <p:ph type="sldNum" sz="quarter" idx="11"/>
          </p:nvPr>
        </p:nvSpPr>
        <p:spPr/>
        <p:txBody>
          <a:bodyPr/>
          <a:lstStyle>
            <a:lvl1pPr>
              <a:defRPr/>
            </a:lvl1pPr>
          </a:lstStyle>
          <a:p>
            <a:pPr>
              <a:defRPr/>
            </a:pPr>
            <a:fld id="{28CBD264-A1FD-A54F-8320-C1C012485689}"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180171512"/>
      </p:ext>
    </p:extLst>
  </p:cSld>
  <p:clrMapOvr>
    <a:masterClrMapping/>
  </p:clrMapOvr>
  <p:transition>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1981200" cy="5851525"/>
          </a:xfrm>
        </p:spPr>
        <p:txBody>
          <a:bodyPr vert="eaVert" anchor="ctr"/>
          <a:lstStyle/>
          <a:p>
            <a:r>
              <a:rPr lang="pt-PT" smtClean="0"/>
              <a:t>Click to edit Master title style</a:t>
            </a:r>
            <a:endParaRPr lang="en-US"/>
          </a:p>
        </p:txBody>
      </p:sp>
      <p:sp>
        <p:nvSpPr>
          <p:cNvPr id="3" name="Vertical Text Placeholder 2"/>
          <p:cNvSpPr>
            <a:spLocks noGrp="1"/>
          </p:cNvSpPr>
          <p:nvPr>
            <p:ph type="body" orient="vert" idx="1"/>
          </p:nvPr>
        </p:nvSpPr>
        <p:spPr>
          <a:xfrm>
            <a:off x="609600" y="274641"/>
            <a:ext cx="5867400" cy="5851525"/>
          </a:xfr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a:xfrm>
            <a:off x="6477000" y="6416677"/>
            <a:ext cx="2133600" cy="365125"/>
          </a:xfrm>
          <a:prstGeom prst="rect">
            <a:avLst/>
          </a:prstGeom>
        </p:spPr>
        <p:txBody>
          <a:bodyPr/>
          <a:lstStyle>
            <a:lvl1pPr>
              <a:defRPr>
                <a:latin typeface="Times New Roman" pitchFamily="-110" charset="0"/>
              </a:defRPr>
            </a:lvl1pPr>
          </a:lstStyle>
          <a:p>
            <a:pPr algn="l">
              <a:defRPr/>
            </a:pPr>
            <a:r>
              <a:rPr lang="pt-PT" sz="3600">
                <a:solidFill>
                  <a:srgbClr val="000000"/>
                </a:solidFill>
              </a:rPr>
              <a:t>6</a:t>
            </a:r>
            <a:endParaRPr lang="en-US" sz="360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lvl1pPr>
              <a:defRPr/>
            </a:lvl1pPr>
          </a:lstStyle>
          <a:p>
            <a:pPr>
              <a:defRPr/>
            </a:pPr>
            <a:fld id="{F94D6F91-6A09-4145-8E0B-BA88F8670D11}"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1889091813"/>
      </p:ext>
    </p:extLst>
  </p:cSld>
  <p:clrMapOvr>
    <a:masterClrMapping/>
  </p:clrMapOvr>
  <p:transition>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pt-PT" smtClean="0"/>
              <a:t>Click to edit Master title style</a:t>
            </a:r>
            <a:endParaRPr lang="pt-PT"/>
          </a:p>
        </p:txBody>
      </p:sp>
      <p:sp>
        <p:nvSpPr>
          <p:cNvPr id="3" name="ClipArt Placeholder 2"/>
          <p:cNvSpPr>
            <a:spLocks noGrp="1"/>
          </p:cNvSpPr>
          <p:nvPr>
            <p:ph type="clipArt" sz="half" idx="1"/>
          </p:nvPr>
        </p:nvSpPr>
        <p:spPr>
          <a:xfrm>
            <a:off x="685800" y="1981200"/>
            <a:ext cx="3810000" cy="4114800"/>
          </a:xfrm>
        </p:spPr>
        <p:txBody>
          <a:bodyPr>
            <a:normAutofit/>
          </a:bodyPr>
          <a:lstStyle/>
          <a:p>
            <a:pPr lvl="0"/>
            <a:r>
              <a:rPr lang="pt-PT" noProof="0" smtClean="0"/>
              <a:t>Click icon to add clip art</a:t>
            </a:r>
            <a:endParaRPr lang="pt-PT" noProof="0"/>
          </a:p>
        </p:txBody>
      </p:sp>
      <p:sp>
        <p:nvSpPr>
          <p:cNvPr id="4" name="Text Placeholder 3"/>
          <p:cNvSpPr>
            <a:spLocks noGrp="1"/>
          </p:cNvSpPr>
          <p:nvPr>
            <p:ph type="body" sz="half" idx="2"/>
          </p:nvPr>
        </p:nvSpPr>
        <p:spPr>
          <a:xfrm>
            <a:off x="4648200" y="1981200"/>
            <a:ext cx="3810000" cy="4114800"/>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Footer Placeholder 5"/>
          <p:cNvSpPr>
            <a:spLocks noGrp="1"/>
          </p:cNvSpPr>
          <p:nvPr>
            <p:ph type="ftr" sz="quarter" idx="10"/>
          </p:nvPr>
        </p:nvSpPr>
        <p:spPr>
          <a:xfrm>
            <a:off x="3124200" y="6248400"/>
            <a:ext cx="2895600" cy="457200"/>
          </a:xfrm>
        </p:spPr>
        <p:txBody>
          <a:bodyPr/>
          <a:lstStyle>
            <a:lvl1pPr>
              <a:defRPr/>
            </a:lvl1pPr>
          </a:lstStyle>
          <a:p>
            <a:pPr>
              <a:defRPr/>
            </a:pPr>
            <a:endParaRPr lang="en-US">
              <a:solidFill>
                <a:srgbClr val="D6ECFF"/>
              </a:solidFill>
            </a:endParaRPr>
          </a:p>
        </p:txBody>
      </p:sp>
      <p:sp>
        <p:nvSpPr>
          <p:cNvPr id="6" name="Slide Number Placeholder 6"/>
          <p:cNvSpPr>
            <a:spLocks noGrp="1"/>
          </p:cNvSpPr>
          <p:nvPr>
            <p:ph type="sldNum" sz="quarter" idx="11"/>
          </p:nvPr>
        </p:nvSpPr>
        <p:spPr>
          <a:xfrm>
            <a:off x="6553200" y="6248400"/>
            <a:ext cx="1905000" cy="457200"/>
          </a:xfrm>
        </p:spPr>
        <p:txBody>
          <a:bodyPr/>
          <a:lstStyle>
            <a:lvl1pPr>
              <a:defRPr/>
            </a:lvl1pPr>
          </a:lstStyle>
          <a:p>
            <a:pPr>
              <a:defRPr/>
            </a:pPr>
            <a:fld id="{D3F06AE2-56F4-B547-82B9-9396AFDBE37A}"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590334065"/>
      </p:ext>
    </p:extLst>
  </p:cSld>
  <p:clrMapOvr>
    <a:masterClrMapping/>
  </p:clrMapOvr>
  <p:transition>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pt-PT" smtClean="0"/>
              <a:t>Click to edit Master title style</a:t>
            </a:r>
            <a:endParaRPr lang="pt-PT"/>
          </a:p>
        </p:txBody>
      </p:sp>
      <p:sp>
        <p:nvSpPr>
          <p:cNvPr id="3" name="Content Placeholder 2"/>
          <p:cNvSpPr>
            <a:spLocks noGrp="1"/>
          </p:cNvSpPr>
          <p:nvPr>
            <p:ph sz="quarter" idx="1"/>
          </p:nvPr>
        </p:nvSpPr>
        <p:spPr>
          <a:xfrm>
            <a:off x="457200" y="1600200"/>
            <a:ext cx="4038600" cy="2185988"/>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Content Placeholder 3"/>
          <p:cNvSpPr>
            <a:spLocks noGrp="1"/>
          </p:cNvSpPr>
          <p:nvPr>
            <p:ph sz="quarter" idx="2"/>
          </p:nvPr>
        </p:nvSpPr>
        <p:spPr>
          <a:xfrm>
            <a:off x="4648200" y="1600200"/>
            <a:ext cx="4038600" cy="2185988"/>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5" name="Content Placeholder 4"/>
          <p:cNvSpPr>
            <a:spLocks noGrp="1"/>
          </p:cNvSpPr>
          <p:nvPr>
            <p:ph sz="quarter" idx="3"/>
          </p:nvPr>
        </p:nvSpPr>
        <p:spPr>
          <a:xfrm>
            <a:off x="457200" y="3938590"/>
            <a:ext cx="4038600" cy="2187575"/>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6" name="Content Placeholder 5"/>
          <p:cNvSpPr>
            <a:spLocks noGrp="1"/>
          </p:cNvSpPr>
          <p:nvPr>
            <p:ph sz="quarter" idx="4"/>
          </p:nvPr>
        </p:nvSpPr>
        <p:spPr>
          <a:xfrm>
            <a:off x="4648200" y="3938590"/>
            <a:ext cx="4038600" cy="2187575"/>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atin typeface="Times New Roman" pitchFamily="-110" charset="0"/>
              </a:defRPr>
            </a:lvl1pPr>
          </a:lstStyle>
          <a:p>
            <a:pPr algn="l">
              <a:defRPr/>
            </a:pPr>
            <a:endParaRPr lang="en-US" sz="3600">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D6ECFF"/>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CC7EB645-CDCF-0441-97EA-DB31F8F65D51}"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9755476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chor="b"/>
          <a:lstStyle>
            <a:lvl1pPr>
              <a:defRPr sz="5400"/>
            </a:lvl1pPr>
          </a:lstStyle>
          <a:p>
            <a:r>
              <a:rPr lang="pt-PT"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smtClean="0"/>
              <a:t>Click to edit Master title style</a:t>
            </a:r>
            <a:endParaRPr lang="pt-P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lang="pt-P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fld id="{435A272A-9B5D-594C-B9B6-1ED7C85E5FFA}" type="datetimeFigureOut">
              <a:rPr lang="pt-PT" smtClean="0">
                <a:solidFill>
                  <a:prstClr val="black">
                    <a:tint val="75000"/>
                  </a:prstClr>
                </a:solidFill>
                <a:latin typeface="Calibri"/>
              </a:rPr>
              <a:pPr/>
              <a:t>12-09-2015</a:t>
            </a:fld>
            <a:endParaRPr lang="pt-PT">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pt-PT">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473598-840A-3C4F-8CC9-9396B9CD3310}" type="slidenum">
              <a:rPr lang="pt-PT" smtClean="0">
                <a:solidFill>
                  <a:prstClr val="black">
                    <a:tint val="75000"/>
                  </a:prstClr>
                </a:solidFill>
                <a:latin typeface="Calibri"/>
              </a:rPr>
              <a:pPr/>
              <a:t>‹nº›</a:t>
            </a:fld>
            <a:endParaRPr lang="pt-PT">
              <a:solidFill>
                <a:prstClr val="black">
                  <a:tint val="75000"/>
                </a:prstClr>
              </a:solidFill>
              <a:latin typeface="Calibri"/>
            </a:endParaRPr>
          </a:p>
        </p:txBody>
      </p:sp>
    </p:spTree>
    <p:extLst>
      <p:ext uri="{BB962C8B-B14F-4D97-AF65-F5344CB8AC3E}">
        <p14:creationId xmlns:p14="http://schemas.microsoft.com/office/powerpoint/2010/main" val="16256747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dirty="0"/>
          </a:p>
        </p:txBody>
      </p:sp>
      <p:sp>
        <p:nvSpPr>
          <p:cNvPr id="3" name="Content Placeholder 2"/>
          <p:cNvSpPr>
            <a:spLocks noGrp="1"/>
          </p:cNvSpPr>
          <p:nvPr>
            <p:ph idx="1"/>
          </p:nvPr>
        </p:nvSpPr>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dirty="0"/>
          </a:p>
        </p:txBody>
      </p:sp>
      <p:sp>
        <p:nvSpPr>
          <p:cNvPr id="4" name="Date Placeholder 3"/>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pt-PT"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Click to edit Master text styles</a:t>
            </a:r>
          </a:p>
        </p:txBody>
      </p:sp>
      <p:sp>
        <p:nvSpPr>
          <p:cNvPr id="4" name="Date Placeholder 3"/>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Date Placeholder 4"/>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7" name="Date Placeholder 6"/>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8" name="Footer Placeholder 7"/>
          <p:cNvSpPr>
            <a:spLocks noGrp="1"/>
          </p:cNvSpPr>
          <p:nvPr>
            <p:ph type="ftr" sz="quarter" idx="11"/>
          </p:nvPr>
        </p:nvSpPr>
        <p:spPr/>
        <p:txBody>
          <a:bodyPr/>
          <a:lstStyle/>
          <a:p>
            <a:pPr>
              <a:defRPr/>
            </a:pPr>
            <a:endParaRPr lang="fr-FR"/>
          </a:p>
        </p:txBody>
      </p:sp>
      <p:sp>
        <p:nvSpPr>
          <p:cNvPr id="9" name="Slide Number Placeholder 8"/>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Date Placeholder 2"/>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4" name="Footer Placeholder 3"/>
          <p:cNvSpPr>
            <a:spLocks noGrp="1"/>
          </p:cNvSpPr>
          <p:nvPr>
            <p:ph type="ftr" sz="quarter" idx="11"/>
          </p:nvPr>
        </p:nvSpPr>
        <p:spPr/>
        <p:txBody>
          <a:bodyPr/>
          <a:lstStyle/>
          <a:p>
            <a:pPr>
              <a:defRPr/>
            </a:pPr>
            <a:endParaRPr lang="fr-FR"/>
          </a:p>
        </p:txBody>
      </p:sp>
      <p:sp>
        <p:nvSpPr>
          <p:cNvPr id="5" name="Slide Number Placeholder 4"/>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3" name="Footer Placeholder 2"/>
          <p:cNvSpPr>
            <a:spLocks noGrp="1"/>
          </p:cNvSpPr>
          <p:nvPr>
            <p:ph type="ftr" sz="quarter" idx="11"/>
          </p:nvPr>
        </p:nvSpPr>
        <p:spPr/>
        <p:txBody>
          <a:bodyPr/>
          <a:lstStyle/>
          <a:p>
            <a:pPr>
              <a:defRPr/>
            </a:pPr>
            <a:endParaRPr lang="fr-FR"/>
          </a:p>
        </p:txBody>
      </p:sp>
      <p:sp>
        <p:nvSpPr>
          <p:cNvPr id="4" name="Slide Number Placeholder 3"/>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smtClean="0"/>
              <a:t>Click to edit Master title style</a:t>
            </a:r>
            <a:endParaRPr lang="en-US" dirty="0"/>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pt-PT"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ncho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dirty="0"/>
          </a:p>
        </p:txBody>
      </p:sp>
      <p:sp>
        <p:nvSpPr>
          <p:cNvPr id="4" name="Date Placeholder 3"/>
          <p:cNvSpPr>
            <a:spLocks noGrp="1"/>
          </p:cNvSpPr>
          <p:nvPr>
            <p:ph type="dt" sz="half" idx="10"/>
          </p:nvPr>
        </p:nvSpPr>
        <p:spPr/>
        <p:txBody>
          <a:bodyPr/>
          <a:lstStyle/>
          <a:p>
            <a:pPr>
              <a:defRPr/>
            </a:pPr>
            <a:fld id="{AFFAC2E5-E678-B547-8810-C9A8CE5B0563}" type="datetimeFigureOut">
              <a:rPr lang="fr-FR" smtClean="0"/>
              <a:pPr>
                <a:defRPr/>
              </a:pPr>
              <a:t>12/09/2015</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620094E1-47D5-5F43-BA2A-55EF3BF53901}" type="slidenum">
              <a:rPr lang="fr-FR" smtClean="0"/>
              <a:pPr>
                <a:defRPr/>
              </a:pPr>
              <a:t>‹nº›</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theme" Target="../theme/theme10.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image" Target="../media/image4.png"/><Relationship Id="rId2" Type="http://schemas.openxmlformats.org/officeDocument/2006/relationships/slideLayout" Target="../slideLayouts/slideLayout150.xml"/><Relationship Id="rId16" Type="http://schemas.openxmlformats.org/officeDocument/2006/relationships/theme" Target="../theme/theme11.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image" Target="../media/image1.tiff"/><Relationship Id="rId2" Type="http://schemas.openxmlformats.org/officeDocument/2006/relationships/slideLayout" Target="../slideLayouts/slideLayout165.xml"/><Relationship Id="rId16" Type="http://schemas.openxmlformats.org/officeDocument/2006/relationships/theme" Target="../theme/theme12.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3.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18" Type="http://schemas.openxmlformats.org/officeDocument/2006/relationships/theme" Target="../theme/theme14.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18" Type="http://schemas.openxmlformats.org/officeDocument/2006/relationships/theme" Target="../theme/theme15.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6" Type="http://schemas.openxmlformats.org/officeDocument/2006/relationships/image" Target="../media/image4.png"/><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theme" Target="../theme/theme16.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image" Target="../media/image1.tiff"/><Relationship Id="rId2" Type="http://schemas.openxmlformats.org/officeDocument/2006/relationships/slideLayout" Target="../slideLayouts/slideLayout239.xml"/><Relationship Id="rId16" Type="http://schemas.openxmlformats.org/officeDocument/2006/relationships/theme" Target="../theme/theme17.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18.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18" Type="http://schemas.openxmlformats.org/officeDocument/2006/relationships/theme" Target="../theme/theme19.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17" Type="http://schemas.openxmlformats.org/officeDocument/2006/relationships/slideLayout" Target="../slideLayouts/slideLayout280.xml"/><Relationship Id="rId2" Type="http://schemas.openxmlformats.org/officeDocument/2006/relationships/slideLayout" Target="../slideLayouts/slideLayout265.xml"/><Relationship Id="rId16" Type="http://schemas.openxmlformats.org/officeDocument/2006/relationships/slideLayout" Target="../slideLayouts/slideLayout279.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5" Type="http://schemas.openxmlformats.org/officeDocument/2006/relationships/slideLayout" Target="../slideLayouts/slideLayout27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slideLayout" Target="../slideLayouts/slideLayout2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tiff"/><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18" Type="http://schemas.openxmlformats.org/officeDocument/2006/relationships/theme" Target="../theme/theme20.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17" Type="http://schemas.openxmlformats.org/officeDocument/2006/relationships/slideLayout" Target="../slideLayouts/slideLayout297.xml"/><Relationship Id="rId2" Type="http://schemas.openxmlformats.org/officeDocument/2006/relationships/slideLayout" Target="../slideLayouts/slideLayout282.xml"/><Relationship Id="rId16" Type="http://schemas.openxmlformats.org/officeDocument/2006/relationships/slideLayout" Target="../slideLayouts/slideLayout296.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5" Type="http://schemas.openxmlformats.org/officeDocument/2006/relationships/slideLayout" Target="../slideLayouts/slideLayout29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slideLayout" Target="../slideLayouts/slideLayout29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slideLayout" Target="../slideLayouts/slideLayout310.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2" Type="http://schemas.openxmlformats.org/officeDocument/2006/relationships/slideLayout" Target="../slideLayouts/slideLayout299.xml"/><Relationship Id="rId16" Type="http://schemas.openxmlformats.org/officeDocument/2006/relationships/image" Target="../media/image4.png"/><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theme" Target="../theme/theme21.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slideLayout" Target="../slideLayouts/slideLayout31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1.tiff"/><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22.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image" Target="../media/image6.jpeg"/><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theme" Target="../theme/theme2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9.jpe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2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image" Target="../media/image4.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6.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image" Target="../media/image1.tiff"/><Relationship Id="rId2" Type="http://schemas.openxmlformats.org/officeDocument/2006/relationships/slideLayout" Target="../slideLayouts/slideLayout90.xml"/><Relationship Id="rId16" Type="http://schemas.openxmlformats.org/officeDocument/2006/relationships/theme" Target="../theme/theme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8.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theme" Target="../theme/theme9.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smtClean="0"/>
              <a:t>Click to edit Master title style</a:t>
            </a:r>
            <a:endParaRPr lang="pt-PT"/>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35A272A-9B5D-594C-B9B6-1ED7C85E5FFA}" type="datetimeFigureOut">
              <a:rPr lang="pt-PT" smtClean="0">
                <a:solidFill>
                  <a:prstClr val="black">
                    <a:tint val="75000"/>
                  </a:prstClr>
                </a:solidFill>
                <a:latin typeface="Calibri"/>
                <a:ea typeface="+mn-ea"/>
                <a:cs typeface="+mn-cs"/>
              </a:rPr>
              <a:pPr fontAlgn="auto">
                <a:spcBef>
                  <a:spcPts val="0"/>
                </a:spcBef>
                <a:spcAft>
                  <a:spcPts val="0"/>
                </a:spcAft>
              </a:pPr>
              <a:t>12-09-2015</a:t>
            </a:fld>
            <a:endParaRPr lang="pt-PT">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pt-PT">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6473598-840A-3C4F-8CC9-9396B9CD3310}" type="slidenum">
              <a:rPr lang="pt-PT" smtClean="0">
                <a:solidFill>
                  <a:prstClr val="black">
                    <a:tint val="75000"/>
                  </a:prstClr>
                </a:solidFill>
                <a:latin typeface="Calibri"/>
                <a:ea typeface="+mn-ea"/>
                <a:cs typeface="+mn-cs"/>
              </a:rPr>
              <a:pPr fontAlgn="auto">
                <a:spcBef>
                  <a:spcPts val="0"/>
                </a:spcBef>
                <a:spcAft>
                  <a:spcPts val="0"/>
                </a:spcAft>
              </a:pPr>
              <a:t>‹nº›</a:t>
            </a:fld>
            <a:endParaRPr lang="pt-PT">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176546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4027"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pt-P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1350" y="107576"/>
            <a:ext cx="7856538" cy="1310062"/>
          </a:xfrm>
          <a:prstGeom prst="rect">
            <a:avLst/>
          </a:prstGeom>
        </p:spPr>
        <p:txBody>
          <a:bodyPr vert="horz" lIns="91440" tIns="45720" rIns="91440" bIns="45720" rtlCol="0" anchor="b" anchorCtr="0">
            <a:normAutofit/>
          </a:bodyPr>
          <a:lstStyle/>
          <a:p>
            <a:r>
              <a:rPr lang="pt-PT" smtClean="0"/>
              <a:t>Click to edit Master title style</a:t>
            </a:r>
            <a:endParaRPr/>
          </a:p>
        </p:txBody>
      </p:sp>
      <p:sp>
        <p:nvSpPr>
          <p:cNvPr id="3" name="Text Placeholder 2"/>
          <p:cNvSpPr>
            <a:spLocks noGrp="1"/>
          </p:cNvSpPr>
          <p:nvPr>
            <p:ph type="body" idx="1"/>
          </p:nvPr>
        </p:nvSpPr>
        <p:spPr>
          <a:xfrm>
            <a:off x="618565" y="1600202"/>
            <a:ext cx="7878788" cy="4639235"/>
          </a:xfrm>
          <a:prstGeom prst="rect">
            <a:avLst/>
          </a:prstGeom>
        </p:spPr>
        <p:txBody>
          <a:bodyPr vert="horz" lIns="91440" tIns="45720" rIns="91440" bIns="45720" rtlCol="0">
            <a:normAutofit/>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2"/>
          </p:nvPr>
        </p:nvSpPr>
        <p:spPr>
          <a:xfrm>
            <a:off x="3505200" y="6356352"/>
            <a:ext cx="2133600" cy="365125"/>
          </a:xfrm>
          <a:prstGeom prst="rect">
            <a:avLst/>
          </a:prstGeom>
        </p:spPr>
        <p:txBody>
          <a:bodyPr vert="horz" lIns="0" tIns="45720" rIns="0" bIns="45720" rtlCol="0" anchor="ctr"/>
          <a:lstStyle>
            <a:lvl1pPr algn="ctr">
              <a:defRPr sz="1100">
                <a:solidFill>
                  <a:schemeClr val="tx1">
                    <a:lumMod val="75000"/>
                  </a:schemeClr>
                </a:solidFill>
              </a:defRPr>
            </a:lvl1pPr>
          </a:lstStyle>
          <a:p>
            <a:pPr>
              <a:defRPr/>
            </a:pPr>
            <a:endParaRPr lang="en-GB">
              <a:solidFill>
                <a:prstClr val="white">
                  <a:lumMod val="75000"/>
                </a:prstClr>
              </a:solidFill>
            </a:endParaRPr>
          </a:p>
        </p:txBody>
      </p:sp>
      <p:sp>
        <p:nvSpPr>
          <p:cNvPr id="5" name="Footer Placeholder 4"/>
          <p:cNvSpPr>
            <a:spLocks noGrp="1"/>
          </p:cNvSpPr>
          <p:nvPr>
            <p:ph type="ftr" sz="quarter" idx="3"/>
          </p:nvPr>
        </p:nvSpPr>
        <p:spPr>
          <a:xfrm>
            <a:off x="280416" y="6356352"/>
            <a:ext cx="2895600" cy="365125"/>
          </a:xfrm>
          <a:prstGeom prst="rect">
            <a:avLst/>
          </a:prstGeom>
        </p:spPr>
        <p:txBody>
          <a:bodyPr vert="horz" lIns="0" tIns="45720" rIns="0" bIns="45720" rtlCol="0" anchor="ctr"/>
          <a:lstStyle>
            <a:lvl1pPr algn="l">
              <a:defRPr sz="1100">
                <a:solidFill>
                  <a:schemeClr val="tx1">
                    <a:lumMod val="75000"/>
                  </a:schemeClr>
                </a:solidFill>
              </a:defRPr>
            </a:lvl1pPr>
          </a:lstStyle>
          <a:p>
            <a:pPr>
              <a:defRPr/>
            </a:pPr>
            <a:endParaRPr lang="en-GB">
              <a:solidFill>
                <a:prstClr val="white">
                  <a:lumMod val="75000"/>
                </a:prstClr>
              </a:solidFill>
            </a:endParaRPr>
          </a:p>
        </p:txBody>
      </p:sp>
      <p:sp>
        <p:nvSpPr>
          <p:cNvPr id="6" name="Slide Number Placeholder 5"/>
          <p:cNvSpPr>
            <a:spLocks noGrp="1"/>
          </p:cNvSpPr>
          <p:nvPr>
            <p:ph type="sldNum" sz="quarter" idx="4"/>
          </p:nvPr>
        </p:nvSpPr>
        <p:spPr>
          <a:xfrm>
            <a:off x="8077200" y="6356352"/>
            <a:ext cx="762000" cy="365125"/>
          </a:xfrm>
          <a:prstGeom prst="rect">
            <a:avLst/>
          </a:prstGeom>
        </p:spPr>
        <p:txBody>
          <a:bodyPr vert="horz" lIns="0" tIns="45720" rIns="0" bIns="45720" rtlCol="0" anchor="ctr"/>
          <a:lstStyle>
            <a:lvl1pPr algn="r">
              <a:defRPr sz="1100">
                <a:solidFill>
                  <a:schemeClr val="tx1">
                    <a:lumMod val="75000"/>
                  </a:schemeClr>
                </a:solidFill>
              </a:defRPr>
            </a:lvl1p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1674146124"/>
      </p:ext>
    </p:extLst>
  </p:cSld>
  <p:clrMap bg1="dk1" tx1="lt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Lst>
  <p:transition>
    <p:push dir="r"/>
  </p:transition>
  <p:timing>
    <p:tnLst>
      <p:par>
        <p:cTn id="1" dur="indefinite" restart="never" nodeType="tmRoot"/>
      </p:par>
    </p:tnLst>
  </p:timing>
  <p:hf hdr="0" ftr="0" dt="0"/>
  <p:txStyles>
    <p:titleStyle>
      <a:lvl1pPr algn="ctr" defTabSz="914400" rtl="0" eaLnBrk="1" latinLnBrk="0" hangingPunct="1">
        <a:spcBef>
          <a:spcPct val="0"/>
        </a:spcBef>
        <a:buNone/>
        <a:defRPr sz="4800" kern="1200">
          <a:solidFill>
            <a:schemeClr val="tx1"/>
          </a:solidFill>
          <a:latin typeface="+mj-lt"/>
          <a:ea typeface="+mj-ea"/>
          <a:cs typeface="+mj-cs"/>
        </a:defRPr>
      </a:lvl1pPr>
    </p:titleStyle>
    <p:bodyStyle>
      <a:lvl1pPr marL="349250" indent="-349250" algn="l" defTabSz="914400" rtl="0" eaLnBrk="1" latinLnBrk="0" hangingPunct="1">
        <a:spcBef>
          <a:spcPts val="2000"/>
        </a:spcBef>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tx1">
            <a:lumMod val="65000"/>
          </a:schemeClr>
        </a:buClr>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tx1">
            <a:lumMod val="65000"/>
          </a:schemeClr>
        </a:buClr>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1" y="2"/>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8" name="Rectangle 7"/>
          <p:cNvSpPr/>
          <p:nvPr/>
        </p:nvSpPr>
        <p:spPr>
          <a:xfrm>
            <a:off x="255589" y="5046665"/>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9" name="Rectangle 8"/>
          <p:cNvSpPr/>
          <p:nvPr/>
        </p:nvSpPr>
        <p:spPr>
          <a:xfrm>
            <a:off x="255589"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0" name="Rectangle 9"/>
          <p:cNvSpPr/>
          <p:nvPr/>
        </p:nvSpPr>
        <p:spPr>
          <a:xfrm>
            <a:off x="255589"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1" name="Rectangle 10"/>
          <p:cNvSpPr/>
          <p:nvPr/>
        </p:nvSpPr>
        <p:spPr>
          <a:xfrm>
            <a:off x="255589"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2" name="Rectangle 11"/>
          <p:cNvSpPr/>
          <p:nvPr/>
        </p:nvSpPr>
        <p:spPr>
          <a:xfrm>
            <a:off x="309564" y="681040"/>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5" name="Rectangle 14"/>
          <p:cNvSpPr/>
          <p:nvPr/>
        </p:nvSpPr>
        <p:spPr>
          <a:xfrm>
            <a:off x="268289" y="681040"/>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6" name="Rectangle 15"/>
          <p:cNvSpPr/>
          <p:nvPr/>
        </p:nvSpPr>
        <p:spPr>
          <a:xfrm>
            <a:off x="249239" y="681040"/>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7" name="Rectangle 16"/>
          <p:cNvSpPr/>
          <p:nvPr/>
        </p:nvSpPr>
        <p:spPr>
          <a:xfrm>
            <a:off x="222250" y="681040"/>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pt-PT" dirty="0" err="1" smtClean="0"/>
              <a:t>Click</a:t>
            </a:r>
            <a:r>
              <a:rPr lang="pt-PT" dirty="0" smtClean="0"/>
              <a:t> to </a:t>
            </a:r>
            <a:r>
              <a:rPr lang="pt-PT" dirty="0" err="1" smtClean="0"/>
              <a:t>editMastertitlestyle</a:t>
            </a:r>
            <a:endParaRPr lang="en-US" dirty="0"/>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3" name="Footer Placeholder 2"/>
          <p:cNvSpPr>
            <a:spLocks noGrp="1"/>
          </p:cNvSpPr>
          <p:nvPr>
            <p:ph type="ftr" sz="quarter" idx="3"/>
          </p:nvPr>
        </p:nvSpPr>
        <p:spPr>
          <a:xfrm>
            <a:off x="914400" y="6416677"/>
            <a:ext cx="5562600" cy="365125"/>
          </a:xfrm>
          <a:prstGeom prst="rect">
            <a:avLst/>
          </a:prstGeom>
        </p:spPr>
        <p:txBody>
          <a:bodyPr vert="horz" anchor="b"/>
          <a:lstStyle>
            <a:lvl1pPr algn="r" eaLnBrk="1" latinLnBrk="0" hangingPunct="1">
              <a:defRPr kumimoji="0" sz="1100">
                <a:solidFill>
                  <a:schemeClr val="tx2"/>
                </a:solidFill>
                <a:latin typeface="Times New Roman" pitchFamily="-110" charset="0"/>
              </a:defRPr>
            </a:lvl1pPr>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7"/>
            <a:ext cx="457200" cy="365125"/>
          </a:xfrm>
          <a:prstGeom prst="rect">
            <a:avLst/>
          </a:prstGeom>
        </p:spPr>
        <p:txBody>
          <a:bodyPr vert="horz" anchor="b"/>
          <a:lstStyle>
            <a:lvl1pPr algn="l" eaLnBrk="1" latinLnBrk="0" hangingPunct="1">
              <a:defRPr kumimoji="0" sz="1200">
                <a:solidFill>
                  <a:schemeClr val="tx2"/>
                </a:solidFill>
                <a:latin typeface="Times New Roman" pitchFamily="-110" charset="0"/>
              </a:defRPr>
            </a:lvl1pPr>
          </a:lstStyle>
          <a:p>
            <a:pPr>
              <a:defRPr/>
            </a:pPr>
            <a:fld id="{85EEB3E0-4EBE-1040-B575-461F596C6E38}" type="slidenum">
              <a:rPr lang="en-US">
                <a:solidFill>
                  <a:srgbClr val="D6ECFF"/>
                </a:solidFill>
              </a:rPr>
              <a:pPr>
                <a:defRPr/>
              </a:pPr>
              <a:t>‹nº›</a:t>
            </a:fld>
            <a:endParaRPr lang="en-US">
              <a:solidFill>
                <a:srgbClr val="D6ECFF"/>
              </a:solidFill>
            </a:endParaRPr>
          </a:p>
        </p:txBody>
      </p:sp>
      <p:pic>
        <p:nvPicPr>
          <p:cNvPr id="1039" name="Picture 10" descr="D:\SCANNERS\Logotipos\UCLOGOMED.gif"/>
          <p:cNvPicPr>
            <a:picLocks noChangeAspect="1" noChangeArrowheads="1"/>
          </p:cNvPicPr>
          <p:nvPr/>
        </p:nvPicPr>
        <p:blipFill>
          <a:blip r:embed="rId17"/>
          <a:srcRect/>
          <a:stretch>
            <a:fillRect/>
          </a:stretch>
        </p:blipFill>
        <p:spPr bwMode="auto">
          <a:xfrm>
            <a:off x="8534400" y="0"/>
            <a:ext cx="609600" cy="844550"/>
          </a:xfrm>
          <a:prstGeom prst="rect">
            <a:avLst/>
          </a:prstGeom>
          <a:noFill/>
          <a:ln w="9525">
            <a:noFill/>
            <a:miter lim="800000"/>
            <a:headEnd/>
            <a:tailEnd/>
          </a:ln>
        </p:spPr>
      </p:pic>
    </p:spTree>
    <p:extLst>
      <p:ext uri="{BB962C8B-B14F-4D97-AF65-F5344CB8AC3E}">
        <p14:creationId xmlns:p14="http://schemas.microsoft.com/office/powerpoint/2010/main" val="2897629772"/>
      </p:ext>
    </p:extLst>
  </p:cSld>
  <p:clrMap bg1="dk1" tx1="lt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Lst>
  <p:transition>
    <p:wipe dir="r"/>
  </p:transition>
  <p:timing>
    <p:tnLst>
      <p:par>
        <p:cTn id="1" dur="indefinite" restart="never" nodeType="tmRoot"/>
      </p:par>
    </p:tnLst>
  </p:timing>
  <p:hf sldNum="0" hdr="0" ftr="0"/>
  <p:txStyles>
    <p:titleStyle>
      <a:lvl1pPr algn="l" rtl="0" eaLnBrk="1" fontAlgn="base" hangingPunct="1">
        <a:spcBef>
          <a:spcPct val="0"/>
        </a:spcBef>
        <a:spcAft>
          <a:spcPct val="0"/>
        </a:spcAft>
        <a:defRPr sz="4000" kern="1200" spc="-100">
          <a:solidFill>
            <a:srgbClr val="C1EEFF"/>
          </a:solidFill>
          <a:latin typeface="+mj-lt"/>
          <a:ea typeface="ＭＳ Ｐゴシック" pitchFamily="-110" charset="-128"/>
          <a:cs typeface="ＭＳ Ｐゴシック" pitchFamily="-110" charset="-128"/>
        </a:defRPr>
      </a:lvl1pPr>
      <a:lvl2pPr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2pPr>
      <a:lvl3pPr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3pPr>
      <a:lvl4pPr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4pPr>
      <a:lvl5pPr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5pPr>
      <a:lvl6pPr marL="457200"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6pPr>
      <a:lvl7pPr marL="914400"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7pPr>
      <a:lvl8pPr marL="1371600"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8pPr>
      <a:lvl9pPr marL="1828800"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9pPr>
    </p:titleStyle>
    <p:bodyStyle>
      <a:lvl1pPr marL="411163" indent="-342900" algn="l" rtl="0" eaLnBrk="1" fontAlgn="base" hangingPunct="1">
        <a:spcBef>
          <a:spcPts val="700"/>
        </a:spcBef>
        <a:spcAft>
          <a:spcPct val="0"/>
        </a:spcAft>
        <a:buClr>
          <a:schemeClr val="tx2"/>
        </a:buClr>
        <a:buSzPct val="95000"/>
        <a:buFont typeface="Wingdings" pitchFamily="-65" charset="2"/>
        <a:buChar char=""/>
        <a:defRPr sz="3000" kern="1200">
          <a:solidFill>
            <a:schemeClr val="tx1"/>
          </a:solidFill>
          <a:latin typeface="+mn-lt"/>
          <a:ea typeface="ＭＳ Ｐゴシック" pitchFamily="-110" charset="-128"/>
          <a:cs typeface="ＭＳ Ｐゴシック" pitchFamily="-110" charset="-128"/>
        </a:defRPr>
      </a:lvl1pPr>
      <a:lvl2pPr marL="739775" indent="-285750" algn="l" rtl="0" eaLnBrk="1" fontAlgn="base" hangingPunct="1">
        <a:spcBef>
          <a:spcPct val="20000"/>
        </a:spcBef>
        <a:spcAft>
          <a:spcPct val="0"/>
        </a:spcAft>
        <a:buClr>
          <a:schemeClr val="accent2"/>
        </a:buClr>
        <a:buSzPct val="90000"/>
        <a:buFont typeface="Wingdings" pitchFamily="-65" charset="2"/>
        <a:buChar char=""/>
        <a:defRPr sz="2600" kern="1200">
          <a:solidFill>
            <a:schemeClr val="tx1"/>
          </a:solidFill>
          <a:latin typeface="+mn-lt"/>
          <a:ea typeface="ＭＳ Ｐゴシック" pitchFamily="-110" charset="-128"/>
          <a:cs typeface="+mn-cs"/>
        </a:defRPr>
      </a:lvl2pPr>
      <a:lvl3pPr marL="995363" indent="-228600" algn="l" rtl="0" eaLnBrk="1" fontAlgn="base" hangingPunct="1">
        <a:spcBef>
          <a:spcPct val="20000"/>
        </a:spcBef>
        <a:spcAft>
          <a:spcPct val="0"/>
        </a:spcAft>
        <a:buClr>
          <a:schemeClr val="accent2"/>
        </a:buClr>
        <a:buFont typeface="Wingdings 2" pitchFamily="-65" charset="2"/>
        <a:buChar char=""/>
        <a:defRPr sz="2400" kern="1200">
          <a:solidFill>
            <a:schemeClr val="tx1"/>
          </a:solidFill>
          <a:latin typeface="+mn-lt"/>
          <a:ea typeface="ＭＳ Ｐゴシック" pitchFamily="-110" charset="-128"/>
          <a:cs typeface="+mn-cs"/>
        </a:defRPr>
      </a:lvl3pPr>
      <a:lvl4pPr marL="1260475" indent="-228600" algn="l" rtl="0" eaLnBrk="1" fontAlgn="base" hangingPunct="1">
        <a:spcBef>
          <a:spcPct val="20000"/>
        </a:spcBef>
        <a:spcAft>
          <a:spcPct val="0"/>
        </a:spcAft>
        <a:buClr>
          <a:srgbClr val="FEB80A"/>
        </a:buClr>
        <a:buFont typeface="Wingdings 3" pitchFamily="-65" charset="2"/>
        <a:buChar char=""/>
        <a:defRPr sz="2200" kern="1200">
          <a:solidFill>
            <a:schemeClr val="tx1"/>
          </a:solidFill>
          <a:latin typeface="+mn-lt"/>
          <a:ea typeface="ＭＳ Ｐゴシック" pitchFamily="-110" charset="-128"/>
          <a:cs typeface="+mn-cs"/>
        </a:defRPr>
      </a:lvl4pPr>
      <a:lvl5pPr marL="1481138" indent="-209550" algn="l" rtl="0" eaLnBrk="1" fontAlgn="base" hangingPunct="1">
        <a:spcBef>
          <a:spcPct val="20000"/>
        </a:spcBef>
        <a:spcAft>
          <a:spcPct val="0"/>
        </a:spcAft>
        <a:buClr>
          <a:srgbClr val="FEB80A"/>
        </a:buClr>
        <a:buFont typeface="Wingdings 2" pitchFamily="-65" charset="2"/>
        <a:buChar char=""/>
        <a:defRPr sz="2000" kern="1200">
          <a:solidFill>
            <a:schemeClr val="tx1"/>
          </a:solidFill>
          <a:latin typeface="+mn-lt"/>
          <a:ea typeface="ＭＳ Ｐゴシック" pitchFamily="-110"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pt-PT" smtClean="0"/>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chor="ctr">
            <a:normAutofit/>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35A272A-9B5D-594C-B9B6-1ED7C85E5FFA}" type="datetimeFigureOut">
              <a:rPr lang="pt-PT" smtClean="0">
                <a:solidFill>
                  <a:prstClr val="black">
                    <a:tint val="75000"/>
                  </a:prstClr>
                </a:solidFill>
                <a:latin typeface="Calibri"/>
                <a:ea typeface="+mn-ea"/>
                <a:cs typeface="+mn-cs"/>
              </a:rPr>
              <a:pPr fontAlgn="auto">
                <a:spcBef>
                  <a:spcPts val="0"/>
                </a:spcBef>
                <a:spcAft>
                  <a:spcPts val="0"/>
                </a:spcAft>
              </a:pPr>
              <a:t>12-09-2015</a:t>
            </a:fld>
            <a:endParaRPr lang="pt-PT">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pt-PT">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6473598-840A-3C4F-8CC9-9396B9CD3310}" type="slidenum">
              <a:rPr lang="pt-PT" smtClean="0">
                <a:solidFill>
                  <a:prstClr val="black">
                    <a:tint val="75000"/>
                  </a:prstClr>
                </a:solidFill>
                <a:latin typeface="Calibri"/>
                <a:ea typeface="+mn-ea"/>
                <a:cs typeface="+mn-cs"/>
              </a:rPr>
              <a:pPr fontAlgn="auto">
                <a:spcBef>
                  <a:spcPts val="0"/>
                </a:spcBef>
                <a:spcAft>
                  <a:spcPts val="0"/>
                </a:spcAft>
              </a:pPr>
              <a:t>‹nº›</a:t>
            </a:fld>
            <a:endParaRPr lang="pt-PT">
              <a:solidFill>
                <a:prstClr val="black">
                  <a:tint val="75000"/>
                </a:prstClr>
              </a:solidFill>
              <a:latin typeface="Calibri"/>
              <a:ea typeface="+mn-ea"/>
              <a:cs typeface="+mn-cs"/>
            </a:endParaRPr>
          </a:p>
        </p:txBody>
      </p:sp>
      <p:pic>
        <p:nvPicPr>
          <p:cNvPr id="7" name="Picture 6" descr="Sem nome.tiff"/>
          <p:cNvPicPr>
            <a:picLocks noChangeAspect="1"/>
          </p:cNvPicPr>
          <p:nvPr/>
        </p:nvPicPr>
        <p:blipFill>
          <a:blip r:embed="rId17">
            <a:clrChange>
              <a:clrFrom>
                <a:srgbClr val="FFFFFF"/>
              </a:clrFrom>
              <a:clrTo>
                <a:srgbClr val="FFFFFF">
                  <a:alpha val="0"/>
                </a:srgbClr>
              </a:clrTo>
            </a:clrChange>
            <a:alphaModFix/>
            <a:lum bright="-14000" contrast="6000"/>
          </a:blip>
          <a:srcRect r="59458"/>
          <a:stretch>
            <a:fillRect/>
          </a:stretch>
        </p:blipFill>
        <p:spPr>
          <a:xfrm>
            <a:off x="7162798" y="0"/>
            <a:ext cx="1905002" cy="763568"/>
          </a:xfrm>
          <a:prstGeom prst="rect">
            <a:avLst/>
          </a:prstGeom>
        </p:spPr>
      </p:pic>
    </p:spTree>
  </p:cSld>
  <p:clrMap bg1="dk1" tx1="lt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Lst>
  <p:transition>
    <p:wipe dir="r"/>
  </p:transition>
  <p:timing>
    <p:tnLst>
      <p:par>
        <p:cTn id="1" dur="indefinite" restart="never" nodeType="tmRoot"/>
      </p:par>
    </p:tnLst>
  </p:timing>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smtClean="0"/>
              <a:t>Clique para editar o estilo do título do Modelo Global</a:t>
            </a:r>
            <a:endParaRPr lang="en-US"/>
          </a:p>
        </p:txBody>
      </p:sp>
      <p:sp>
        <p:nvSpPr>
          <p:cNvPr id="3" name="Marcador de Posição do Texto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pt-PT" smtClean="0"/>
              <a:t>Clique para 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a Dat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5" name="Marcador de Posição do Rodapé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745C66F-FC7B-4C52-931F-EAABACA1CBDF}" type="slidenum">
              <a:rPr lang="en-US" smtClean="0">
                <a:solidFill>
                  <a:prstClr val="black">
                    <a:tint val="75000"/>
                  </a:prstClr>
                </a:solidFill>
                <a:latin typeface="Calibri"/>
              </a:rPr>
              <a:pPr fontAlgn="auto">
                <a:spcBef>
                  <a:spcPts val="0"/>
                </a:spcBef>
                <a:spcAft>
                  <a:spcPts val="0"/>
                </a:spcAft>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228890240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1350" y="107576"/>
            <a:ext cx="7856538" cy="1310062"/>
          </a:xfrm>
          <a:prstGeom prst="rect">
            <a:avLst/>
          </a:prstGeom>
        </p:spPr>
        <p:txBody>
          <a:bodyPr vert="horz" lIns="91440" tIns="45720" rIns="91440" bIns="45720" rtlCol="0" anchor="b" anchorCtr="0">
            <a:normAutofit/>
          </a:bodyPr>
          <a:lstStyle/>
          <a:p>
            <a:r>
              <a:rPr lang="pt-PT" smtClean="0"/>
              <a:t>Click to edit Master title style</a:t>
            </a:r>
            <a:endParaRPr/>
          </a:p>
        </p:txBody>
      </p:sp>
      <p:sp>
        <p:nvSpPr>
          <p:cNvPr id="3" name="Text Placeholder 2"/>
          <p:cNvSpPr>
            <a:spLocks noGrp="1"/>
          </p:cNvSpPr>
          <p:nvPr>
            <p:ph type="body" idx="1"/>
          </p:nvPr>
        </p:nvSpPr>
        <p:spPr>
          <a:xfrm>
            <a:off x="618565" y="1600202"/>
            <a:ext cx="7878788" cy="4639235"/>
          </a:xfrm>
          <a:prstGeom prst="rect">
            <a:avLst/>
          </a:prstGeom>
        </p:spPr>
        <p:txBody>
          <a:bodyPr vert="horz" lIns="91440" tIns="45720" rIns="91440" bIns="45720" rtlCol="0">
            <a:normAutofit/>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2"/>
          </p:nvPr>
        </p:nvSpPr>
        <p:spPr>
          <a:xfrm>
            <a:off x="3505200" y="6356352"/>
            <a:ext cx="2133600" cy="365125"/>
          </a:xfrm>
          <a:prstGeom prst="rect">
            <a:avLst/>
          </a:prstGeom>
        </p:spPr>
        <p:txBody>
          <a:bodyPr vert="horz" lIns="0" tIns="45720" rIns="0" bIns="45720" rtlCol="0" anchor="ctr"/>
          <a:lstStyle>
            <a:lvl1pPr algn="ctr">
              <a:defRPr sz="1100">
                <a:solidFill>
                  <a:schemeClr val="tx1">
                    <a:lumMod val="75000"/>
                  </a:schemeClr>
                </a:solidFill>
              </a:defRPr>
            </a:lvl1pPr>
          </a:lstStyle>
          <a:p>
            <a:pPr>
              <a:defRPr/>
            </a:pPr>
            <a:endParaRPr lang="en-GB">
              <a:solidFill>
                <a:prstClr val="white">
                  <a:lumMod val="75000"/>
                </a:prstClr>
              </a:solidFill>
            </a:endParaRPr>
          </a:p>
        </p:txBody>
      </p:sp>
      <p:sp>
        <p:nvSpPr>
          <p:cNvPr id="5" name="Footer Placeholder 4"/>
          <p:cNvSpPr>
            <a:spLocks noGrp="1"/>
          </p:cNvSpPr>
          <p:nvPr>
            <p:ph type="ftr" sz="quarter" idx="3"/>
          </p:nvPr>
        </p:nvSpPr>
        <p:spPr>
          <a:xfrm>
            <a:off x="280416" y="6356352"/>
            <a:ext cx="2895600" cy="365125"/>
          </a:xfrm>
          <a:prstGeom prst="rect">
            <a:avLst/>
          </a:prstGeom>
        </p:spPr>
        <p:txBody>
          <a:bodyPr vert="horz" lIns="0" tIns="45720" rIns="0" bIns="45720" rtlCol="0" anchor="ctr"/>
          <a:lstStyle>
            <a:lvl1pPr algn="l">
              <a:defRPr sz="1100">
                <a:solidFill>
                  <a:schemeClr val="tx1">
                    <a:lumMod val="75000"/>
                  </a:schemeClr>
                </a:solidFill>
              </a:defRPr>
            </a:lvl1pPr>
          </a:lstStyle>
          <a:p>
            <a:pPr>
              <a:defRPr/>
            </a:pPr>
            <a:endParaRPr lang="en-GB">
              <a:solidFill>
                <a:prstClr val="white">
                  <a:lumMod val="75000"/>
                </a:prstClr>
              </a:solidFill>
            </a:endParaRPr>
          </a:p>
        </p:txBody>
      </p:sp>
      <p:sp>
        <p:nvSpPr>
          <p:cNvPr id="6" name="Slide Number Placeholder 5"/>
          <p:cNvSpPr>
            <a:spLocks noGrp="1"/>
          </p:cNvSpPr>
          <p:nvPr>
            <p:ph type="sldNum" sz="quarter" idx="4"/>
          </p:nvPr>
        </p:nvSpPr>
        <p:spPr>
          <a:xfrm>
            <a:off x="8077200" y="6356352"/>
            <a:ext cx="762000" cy="365125"/>
          </a:xfrm>
          <a:prstGeom prst="rect">
            <a:avLst/>
          </a:prstGeom>
        </p:spPr>
        <p:txBody>
          <a:bodyPr vert="horz" lIns="0" tIns="45720" rIns="0" bIns="45720" rtlCol="0" anchor="ctr"/>
          <a:lstStyle>
            <a:lvl1pPr algn="r">
              <a:defRPr sz="1100">
                <a:solidFill>
                  <a:schemeClr val="tx1">
                    <a:lumMod val="75000"/>
                  </a:schemeClr>
                </a:solidFill>
              </a:defRPr>
            </a:lvl1p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442859150"/>
      </p:ext>
    </p:extLst>
  </p:cSld>
  <p:clrMap bg1="dk1" tx1="lt1" bg2="dk2"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Lst>
  <p:transition>
    <p:push dir="r"/>
  </p:transition>
  <p:timing>
    <p:tnLst>
      <p:par>
        <p:cTn id="1" dur="indefinite" restart="never" nodeType="tmRoot"/>
      </p:par>
    </p:tnLst>
  </p:timing>
  <p:hf hdr="0" ftr="0" dt="0"/>
  <p:txStyles>
    <p:titleStyle>
      <a:lvl1pPr algn="ctr" defTabSz="914400" rtl="0" eaLnBrk="1" latinLnBrk="0" hangingPunct="1">
        <a:spcBef>
          <a:spcPct val="0"/>
        </a:spcBef>
        <a:buNone/>
        <a:defRPr sz="4800" kern="1200">
          <a:solidFill>
            <a:schemeClr val="tx1"/>
          </a:solidFill>
          <a:latin typeface="+mj-lt"/>
          <a:ea typeface="+mj-ea"/>
          <a:cs typeface="+mj-cs"/>
        </a:defRPr>
      </a:lvl1pPr>
    </p:titleStyle>
    <p:bodyStyle>
      <a:lvl1pPr marL="349250" indent="-349250" algn="l" defTabSz="914400" rtl="0" eaLnBrk="1" latinLnBrk="0" hangingPunct="1">
        <a:spcBef>
          <a:spcPts val="2000"/>
        </a:spcBef>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tx1">
            <a:lumMod val="65000"/>
          </a:schemeClr>
        </a:buClr>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tx1">
            <a:lumMod val="65000"/>
          </a:schemeClr>
        </a:buClr>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1350" y="107576"/>
            <a:ext cx="7856538" cy="1310062"/>
          </a:xfrm>
          <a:prstGeom prst="rect">
            <a:avLst/>
          </a:prstGeom>
        </p:spPr>
        <p:txBody>
          <a:bodyPr vert="horz" lIns="91440" tIns="45720" rIns="91440" bIns="45720" rtlCol="0" anchor="b" anchorCtr="0">
            <a:normAutofit/>
          </a:bodyPr>
          <a:lstStyle/>
          <a:p>
            <a:r>
              <a:rPr lang="pt-PT" smtClean="0"/>
              <a:t>Click to edit Master title style</a:t>
            </a:r>
            <a:endParaRPr/>
          </a:p>
        </p:txBody>
      </p:sp>
      <p:sp>
        <p:nvSpPr>
          <p:cNvPr id="3" name="Text Placeholder 2"/>
          <p:cNvSpPr>
            <a:spLocks noGrp="1"/>
          </p:cNvSpPr>
          <p:nvPr>
            <p:ph type="body" idx="1"/>
          </p:nvPr>
        </p:nvSpPr>
        <p:spPr>
          <a:xfrm>
            <a:off x="618565" y="1600202"/>
            <a:ext cx="7878788" cy="4639235"/>
          </a:xfrm>
          <a:prstGeom prst="rect">
            <a:avLst/>
          </a:prstGeom>
        </p:spPr>
        <p:txBody>
          <a:bodyPr vert="horz" lIns="91440" tIns="45720" rIns="91440" bIns="45720" rtlCol="0">
            <a:normAutofit/>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2"/>
          </p:nvPr>
        </p:nvSpPr>
        <p:spPr>
          <a:xfrm>
            <a:off x="3505200" y="6356352"/>
            <a:ext cx="2133600" cy="365125"/>
          </a:xfrm>
          <a:prstGeom prst="rect">
            <a:avLst/>
          </a:prstGeom>
        </p:spPr>
        <p:txBody>
          <a:bodyPr vert="horz" lIns="0" tIns="45720" rIns="0" bIns="45720" rtlCol="0" anchor="ctr"/>
          <a:lstStyle>
            <a:lvl1pPr algn="ctr">
              <a:defRPr sz="1100">
                <a:solidFill>
                  <a:schemeClr val="tx1">
                    <a:lumMod val="75000"/>
                  </a:schemeClr>
                </a:solidFill>
              </a:defRPr>
            </a:lvl1pPr>
          </a:lstStyle>
          <a:p>
            <a:pPr>
              <a:defRPr/>
            </a:pPr>
            <a:endParaRPr lang="en-GB">
              <a:solidFill>
                <a:prstClr val="white">
                  <a:lumMod val="75000"/>
                </a:prstClr>
              </a:solidFill>
            </a:endParaRPr>
          </a:p>
        </p:txBody>
      </p:sp>
      <p:sp>
        <p:nvSpPr>
          <p:cNvPr id="5" name="Footer Placeholder 4"/>
          <p:cNvSpPr>
            <a:spLocks noGrp="1"/>
          </p:cNvSpPr>
          <p:nvPr>
            <p:ph type="ftr" sz="quarter" idx="3"/>
          </p:nvPr>
        </p:nvSpPr>
        <p:spPr>
          <a:xfrm>
            <a:off x="280416" y="6356352"/>
            <a:ext cx="2895600" cy="365125"/>
          </a:xfrm>
          <a:prstGeom prst="rect">
            <a:avLst/>
          </a:prstGeom>
        </p:spPr>
        <p:txBody>
          <a:bodyPr vert="horz" lIns="0" tIns="45720" rIns="0" bIns="45720" rtlCol="0" anchor="ctr"/>
          <a:lstStyle>
            <a:lvl1pPr algn="l">
              <a:defRPr sz="1100">
                <a:solidFill>
                  <a:schemeClr val="tx1">
                    <a:lumMod val="75000"/>
                  </a:schemeClr>
                </a:solidFill>
              </a:defRPr>
            </a:lvl1pPr>
          </a:lstStyle>
          <a:p>
            <a:pPr>
              <a:defRPr/>
            </a:pPr>
            <a:endParaRPr lang="en-GB">
              <a:solidFill>
                <a:prstClr val="white">
                  <a:lumMod val="75000"/>
                </a:prstClr>
              </a:solidFill>
            </a:endParaRPr>
          </a:p>
        </p:txBody>
      </p:sp>
      <p:sp>
        <p:nvSpPr>
          <p:cNvPr id="6" name="Slide Number Placeholder 5"/>
          <p:cNvSpPr>
            <a:spLocks noGrp="1"/>
          </p:cNvSpPr>
          <p:nvPr>
            <p:ph type="sldNum" sz="quarter" idx="4"/>
          </p:nvPr>
        </p:nvSpPr>
        <p:spPr>
          <a:xfrm>
            <a:off x="8077200" y="6356352"/>
            <a:ext cx="762000" cy="365125"/>
          </a:xfrm>
          <a:prstGeom prst="rect">
            <a:avLst/>
          </a:prstGeom>
        </p:spPr>
        <p:txBody>
          <a:bodyPr vert="horz" lIns="0" tIns="45720" rIns="0" bIns="45720" rtlCol="0" anchor="ctr"/>
          <a:lstStyle>
            <a:lvl1pPr algn="r">
              <a:defRPr sz="1100">
                <a:solidFill>
                  <a:schemeClr val="tx1">
                    <a:lumMod val="75000"/>
                  </a:schemeClr>
                </a:solidFill>
              </a:defRPr>
            </a:lvl1p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1674146124"/>
      </p:ext>
    </p:extLst>
  </p:cSld>
  <p:clrMap bg1="dk1" tx1="lt1" bg2="dk2"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Lst>
  <p:transition>
    <p:push dir="r"/>
  </p:transition>
  <p:timing>
    <p:tnLst>
      <p:par>
        <p:cTn id="1" dur="indefinite" restart="never" nodeType="tmRoot"/>
      </p:par>
    </p:tnLst>
  </p:timing>
  <p:hf hdr="0" ftr="0" dt="0"/>
  <p:txStyles>
    <p:titleStyle>
      <a:lvl1pPr algn="ctr" defTabSz="914400" rtl="0" eaLnBrk="1" latinLnBrk="0" hangingPunct="1">
        <a:spcBef>
          <a:spcPct val="0"/>
        </a:spcBef>
        <a:buNone/>
        <a:defRPr sz="4800" kern="1200">
          <a:solidFill>
            <a:schemeClr val="tx1"/>
          </a:solidFill>
          <a:latin typeface="+mj-lt"/>
          <a:ea typeface="+mj-ea"/>
          <a:cs typeface="+mj-cs"/>
        </a:defRPr>
      </a:lvl1pPr>
    </p:titleStyle>
    <p:bodyStyle>
      <a:lvl1pPr marL="349250" indent="-349250" algn="l" defTabSz="914400" rtl="0" eaLnBrk="1" latinLnBrk="0" hangingPunct="1">
        <a:spcBef>
          <a:spcPts val="2000"/>
        </a:spcBef>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tx1">
            <a:lumMod val="65000"/>
          </a:schemeClr>
        </a:buClr>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tx1">
            <a:lumMod val="65000"/>
          </a:schemeClr>
        </a:buClr>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1" y="2"/>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8" name="Rectangle 7"/>
          <p:cNvSpPr/>
          <p:nvPr/>
        </p:nvSpPr>
        <p:spPr>
          <a:xfrm>
            <a:off x="255589" y="5046665"/>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9" name="Rectangle 8"/>
          <p:cNvSpPr/>
          <p:nvPr/>
        </p:nvSpPr>
        <p:spPr>
          <a:xfrm>
            <a:off x="255589"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0" name="Rectangle 9"/>
          <p:cNvSpPr/>
          <p:nvPr/>
        </p:nvSpPr>
        <p:spPr>
          <a:xfrm>
            <a:off x="255589"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1" name="Rectangle 10"/>
          <p:cNvSpPr/>
          <p:nvPr/>
        </p:nvSpPr>
        <p:spPr>
          <a:xfrm>
            <a:off x="255589"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2" name="Rectangle 11"/>
          <p:cNvSpPr/>
          <p:nvPr/>
        </p:nvSpPr>
        <p:spPr>
          <a:xfrm>
            <a:off x="309564" y="681040"/>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5" name="Rectangle 14"/>
          <p:cNvSpPr/>
          <p:nvPr/>
        </p:nvSpPr>
        <p:spPr>
          <a:xfrm>
            <a:off x="268289" y="681040"/>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6" name="Rectangle 15"/>
          <p:cNvSpPr/>
          <p:nvPr/>
        </p:nvSpPr>
        <p:spPr>
          <a:xfrm>
            <a:off x="249239" y="681040"/>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7" name="Rectangle 16"/>
          <p:cNvSpPr/>
          <p:nvPr/>
        </p:nvSpPr>
        <p:spPr>
          <a:xfrm>
            <a:off x="222250" y="681040"/>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pt-PT" dirty="0" err="1" smtClean="0"/>
              <a:t>Click</a:t>
            </a:r>
            <a:r>
              <a:rPr lang="pt-PT" dirty="0" smtClean="0"/>
              <a:t> to </a:t>
            </a:r>
            <a:r>
              <a:rPr lang="pt-PT" dirty="0" err="1" smtClean="0"/>
              <a:t>editMastertitlestyle</a:t>
            </a:r>
            <a:endParaRPr lang="en-US" dirty="0"/>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3" name="Footer Placeholder 2"/>
          <p:cNvSpPr>
            <a:spLocks noGrp="1"/>
          </p:cNvSpPr>
          <p:nvPr>
            <p:ph type="ftr" sz="quarter" idx="3"/>
          </p:nvPr>
        </p:nvSpPr>
        <p:spPr>
          <a:xfrm>
            <a:off x="914400" y="6416677"/>
            <a:ext cx="5562600" cy="365125"/>
          </a:xfrm>
          <a:prstGeom prst="rect">
            <a:avLst/>
          </a:prstGeom>
        </p:spPr>
        <p:txBody>
          <a:bodyPr vert="horz" anchor="b"/>
          <a:lstStyle>
            <a:lvl1pPr algn="r" eaLnBrk="1" latinLnBrk="0" hangingPunct="1">
              <a:defRPr kumimoji="0" sz="1100">
                <a:solidFill>
                  <a:schemeClr val="tx2"/>
                </a:solidFill>
                <a:latin typeface="Times New Roman" pitchFamily="-110" charset="0"/>
              </a:defRPr>
            </a:lvl1pPr>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7"/>
            <a:ext cx="457200" cy="365125"/>
          </a:xfrm>
          <a:prstGeom prst="rect">
            <a:avLst/>
          </a:prstGeom>
        </p:spPr>
        <p:txBody>
          <a:bodyPr vert="horz" anchor="b"/>
          <a:lstStyle>
            <a:lvl1pPr algn="l" eaLnBrk="1" latinLnBrk="0" hangingPunct="1">
              <a:defRPr kumimoji="0" sz="1200">
                <a:solidFill>
                  <a:schemeClr val="tx2"/>
                </a:solidFill>
                <a:latin typeface="Times New Roman" pitchFamily="-110" charset="0"/>
              </a:defRPr>
            </a:lvl1pPr>
          </a:lstStyle>
          <a:p>
            <a:pPr>
              <a:defRPr/>
            </a:pPr>
            <a:fld id="{85EEB3E0-4EBE-1040-B575-461F596C6E38}" type="slidenum">
              <a:rPr lang="en-US">
                <a:solidFill>
                  <a:srgbClr val="D6ECFF"/>
                </a:solidFill>
              </a:rPr>
              <a:pPr>
                <a:defRPr/>
              </a:pPr>
              <a:t>‹nº›</a:t>
            </a:fld>
            <a:endParaRPr lang="en-US">
              <a:solidFill>
                <a:srgbClr val="D6ECFF"/>
              </a:solidFill>
            </a:endParaRPr>
          </a:p>
        </p:txBody>
      </p:sp>
      <p:pic>
        <p:nvPicPr>
          <p:cNvPr id="1039" name="Picture 10" descr="D:\SCANNERS\Logotipos\UCLOGOMED.gif"/>
          <p:cNvPicPr>
            <a:picLocks noChangeAspect="1" noChangeArrowheads="1"/>
          </p:cNvPicPr>
          <p:nvPr/>
        </p:nvPicPr>
        <p:blipFill>
          <a:blip r:embed="rId16"/>
          <a:srcRect/>
          <a:stretch>
            <a:fillRect/>
          </a:stretch>
        </p:blipFill>
        <p:spPr bwMode="auto">
          <a:xfrm>
            <a:off x="8534400" y="0"/>
            <a:ext cx="609600" cy="844550"/>
          </a:xfrm>
          <a:prstGeom prst="rect">
            <a:avLst/>
          </a:prstGeom>
          <a:noFill/>
          <a:ln w="9525">
            <a:noFill/>
            <a:miter lim="800000"/>
            <a:headEnd/>
            <a:tailEnd/>
          </a:ln>
        </p:spPr>
      </p:pic>
    </p:spTree>
    <p:extLst>
      <p:ext uri="{BB962C8B-B14F-4D97-AF65-F5344CB8AC3E}">
        <p14:creationId xmlns:p14="http://schemas.microsoft.com/office/powerpoint/2010/main" val="2897629772"/>
      </p:ext>
    </p:extLst>
  </p:cSld>
  <p:clrMap bg1="dk1" tx1="lt1" bg2="dk2"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Lst>
  <p:transition>
    <p:wipe dir="r"/>
  </p:transition>
  <p:timing>
    <p:tnLst>
      <p:par>
        <p:cTn id="1" dur="indefinite" restart="never" nodeType="tmRoot"/>
      </p:par>
    </p:tnLst>
  </p:timing>
  <p:hf sldNum="0" hdr="0" ftr="0"/>
  <p:txStyles>
    <p:titleStyle>
      <a:lvl1pPr algn="l" rtl="0" eaLnBrk="1" fontAlgn="base" hangingPunct="1">
        <a:spcBef>
          <a:spcPct val="0"/>
        </a:spcBef>
        <a:spcAft>
          <a:spcPct val="0"/>
        </a:spcAft>
        <a:defRPr sz="4000" kern="1200" spc="-100">
          <a:solidFill>
            <a:srgbClr val="C1EEFF"/>
          </a:solidFill>
          <a:latin typeface="+mj-lt"/>
          <a:ea typeface="ＭＳ Ｐゴシック" pitchFamily="-110" charset="-128"/>
          <a:cs typeface="ＭＳ Ｐゴシック" pitchFamily="-110" charset="-128"/>
        </a:defRPr>
      </a:lvl1pPr>
      <a:lvl2pPr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2pPr>
      <a:lvl3pPr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3pPr>
      <a:lvl4pPr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4pPr>
      <a:lvl5pPr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5pPr>
      <a:lvl6pPr marL="457200"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6pPr>
      <a:lvl7pPr marL="914400"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7pPr>
      <a:lvl8pPr marL="1371600"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8pPr>
      <a:lvl9pPr marL="1828800"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9pPr>
    </p:titleStyle>
    <p:bodyStyle>
      <a:lvl1pPr marL="411163" indent="-342900" algn="l" rtl="0" eaLnBrk="1" fontAlgn="base" hangingPunct="1">
        <a:spcBef>
          <a:spcPts val="700"/>
        </a:spcBef>
        <a:spcAft>
          <a:spcPct val="0"/>
        </a:spcAft>
        <a:buClr>
          <a:schemeClr val="tx2"/>
        </a:buClr>
        <a:buSzPct val="95000"/>
        <a:buFont typeface="Wingdings" pitchFamily="-65" charset="2"/>
        <a:buChar char=""/>
        <a:defRPr sz="3000" kern="1200">
          <a:solidFill>
            <a:schemeClr val="tx1"/>
          </a:solidFill>
          <a:latin typeface="+mn-lt"/>
          <a:ea typeface="ＭＳ Ｐゴシック" pitchFamily="-110" charset="-128"/>
          <a:cs typeface="ＭＳ Ｐゴシック" pitchFamily="-110" charset="-128"/>
        </a:defRPr>
      </a:lvl1pPr>
      <a:lvl2pPr marL="739775" indent="-285750" algn="l" rtl="0" eaLnBrk="1" fontAlgn="base" hangingPunct="1">
        <a:spcBef>
          <a:spcPct val="20000"/>
        </a:spcBef>
        <a:spcAft>
          <a:spcPct val="0"/>
        </a:spcAft>
        <a:buClr>
          <a:schemeClr val="accent2"/>
        </a:buClr>
        <a:buSzPct val="90000"/>
        <a:buFont typeface="Wingdings" pitchFamily="-65" charset="2"/>
        <a:buChar char=""/>
        <a:defRPr sz="2600" kern="1200">
          <a:solidFill>
            <a:schemeClr val="tx1"/>
          </a:solidFill>
          <a:latin typeface="+mn-lt"/>
          <a:ea typeface="ＭＳ Ｐゴシック" pitchFamily="-110" charset="-128"/>
          <a:cs typeface="+mn-cs"/>
        </a:defRPr>
      </a:lvl2pPr>
      <a:lvl3pPr marL="995363" indent="-228600" algn="l" rtl="0" eaLnBrk="1" fontAlgn="base" hangingPunct="1">
        <a:spcBef>
          <a:spcPct val="20000"/>
        </a:spcBef>
        <a:spcAft>
          <a:spcPct val="0"/>
        </a:spcAft>
        <a:buClr>
          <a:schemeClr val="accent2"/>
        </a:buClr>
        <a:buFont typeface="Wingdings 2" pitchFamily="-65" charset="2"/>
        <a:buChar char=""/>
        <a:defRPr sz="2400" kern="1200">
          <a:solidFill>
            <a:schemeClr val="tx1"/>
          </a:solidFill>
          <a:latin typeface="+mn-lt"/>
          <a:ea typeface="ＭＳ Ｐゴシック" pitchFamily="-110" charset="-128"/>
          <a:cs typeface="+mn-cs"/>
        </a:defRPr>
      </a:lvl3pPr>
      <a:lvl4pPr marL="1260475" indent="-228600" algn="l" rtl="0" eaLnBrk="1" fontAlgn="base" hangingPunct="1">
        <a:spcBef>
          <a:spcPct val="20000"/>
        </a:spcBef>
        <a:spcAft>
          <a:spcPct val="0"/>
        </a:spcAft>
        <a:buClr>
          <a:srgbClr val="FEB80A"/>
        </a:buClr>
        <a:buFont typeface="Wingdings 3" pitchFamily="-65" charset="2"/>
        <a:buChar char=""/>
        <a:defRPr sz="2200" kern="1200">
          <a:solidFill>
            <a:schemeClr val="tx1"/>
          </a:solidFill>
          <a:latin typeface="+mn-lt"/>
          <a:ea typeface="ＭＳ Ｐゴシック" pitchFamily="-110" charset="-128"/>
          <a:cs typeface="+mn-cs"/>
        </a:defRPr>
      </a:lvl4pPr>
      <a:lvl5pPr marL="1481138" indent="-209550" algn="l" rtl="0" eaLnBrk="1" fontAlgn="base" hangingPunct="1">
        <a:spcBef>
          <a:spcPct val="20000"/>
        </a:spcBef>
        <a:spcAft>
          <a:spcPct val="0"/>
        </a:spcAft>
        <a:buClr>
          <a:srgbClr val="FEB80A"/>
        </a:buClr>
        <a:buFont typeface="Wingdings 2" pitchFamily="-65" charset="2"/>
        <a:buChar char=""/>
        <a:defRPr sz="2000" kern="1200">
          <a:solidFill>
            <a:schemeClr val="tx1"/>
          </a:solidFill>
          <a:latin typeface="+mn-lt"/>
          <a:ea typeface="ＭＳ Ｐゴシック" pitchFamily="-110"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pt-PT" smtClean="0"/>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chor="ctr">
            <a:normAutofit/>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35A272A-9B5D-594C-B9B6-1ED7C85E5FFA}" type="datetimeFigureOut">
              <a:rPr lang="pt-PT" smtClean="0">
                <a:solidFill>
                  <a:prstClr val="black">
                    <a:tint val="75000"/>
                  </a:prstClr>
                </a:solidFill>
                <a:latin typeface="Calibri"/>
                <a:ea typeface="+mn-ea"/>
                <a:cs typeface="+mn-cs"/>
              </a:rPr>
              <a:pPr fontAlgn="auto">
                <a:spcBef>
                  <a:spcPts val="0"/>
                </a:spcBef>
                <a:spcAft>
                  <a:spcPts val="0"/>
                </a:spcAft>
              </a:pPr>
              <a:t>12-09-2015</a:t>
            </a:fld>
            <a:endParaRPr lang="pt-PT">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pt-PT">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6473598-840A-3C4F-8CC9-9396B9CD3310}" type="slidenum">
              <a:rPr lang="pt-PT" smtClean="0">
                <a:solidFill>
                  <a:prstClr val="black">
                    <a:tint val="75000"/>
                  </a:prstClr>
                </a:solidFill>
                <a:latin typeface="Calibri"/>
                <a:ea typeface="+mn-ea"/>
                <a:cs typeface="+mn-cs"/>
              </a:rPr>
              <a:pPr fontAlgn="auto">
                <a:spcBef>
                  <a:spcPts val="0"/>
                </a:spcBef>
                <a:spcAft>
                  <a:spcPts val="0"/>
                </a:spcAft>
              </a:pPr>
              <a:t>‹nº›</a:t>
            </a:fld>
            <a:endParaRPr lang="pt-PT">
              <a:solidFill>
                <a:prstClr val="black">
                  <a:tint val="75000"/>
                </a:prstClr>
              </a:solidFill>
              <a:latin typeface="Calibri"/>
              <a:ea typeface="+mn-ea"/>
              <a:cs typeface="+mn-cs"/>
            </a:endParaRPr>
          </a:p>
        </p:txBody>
      </p:sp>
      <p:pic>
        <p:nvPicPr>
          <p:cNvPr id="7" name="Picture 6" descr="Sem nome.tiff"/>
          <p:cNvPicPr>
            <a:picLocks noChangeAspect="1"/>
          </p:cNvPicPr>
          <p:nvPr/>
        </p:nvPicPr>
        <p:blipFill>
          <a:blip r:embed="rId17">
            <a:clrChange>
              <a:clrFrom>
                <a:srgbClr val="FFFFFF"/>
              </a:clrFrom>
              <a:clrTo>
                <a:srgbClr val="FFFFFF">
                  <a:alpha val="0"/>
                </a:srgbClr>
              </a:clrTo>
            </a:clrChange>
            <a:alphaModFix/>
            <a:lum bright="-14000" contrast="6000"/>
          </a:blip>
          <a:srcRect r="59458"/>
          <a:stretch>
            <a:fillRect/>
          </a:stretch>
        </p:blipFill>
        <p:spPr>
          <a:xfrm>
            <a:off x="7162798" y="0"/>
            <a:ext cx="1905002" cy="763568"/>
          </a:xfrm>
          <a:prstGeom prst="rect">
            <a:avLst/>
          </a:prstGeom>
        </p:spPr>
      </p:pic>
    </p:spTree>
  </p:cSld>
  <p:clrMap bg1="dk1" tx1="lt1" bg2="dk2"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Lst>
  <p:transition>
    <p:wipe dir="r"/>
  </p:transition>
  <p:timing>
    <p:tnLst>
      <p:par>
        <p:cTn id="1" dur="indefinite" restart="never" nodeType="tmRoot"/>
      </p:par>
    </p:tnLst>
  </p:timing>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smtClean="0"/>
              <a:t>Clique para editar o estilo do título do Modelo Global</a:t>
            </a:r>
            <a:endParaRPr lang="en-US"/>
          </a:p>
        </p:txBody>
      </p:sp>
      <p:sp>
        <p:nvSpPr>
          <p:cNvPr id="3" name="Marcador de Posição do Texto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pt-PT" smtClean="0"/>
              <a:t>Clique para 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a Dat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5" name="Marcador de Posição do Rodapé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745C66F-FC7B-4C52-931F-EAABACA1CBDF}" type="slidenum">
              <a:rPr lang="en-US" smtClean="0">
                <a:solidFill>
                  <a:prstClr val="black">
                    <a:tint val="75000"/>
                  </a:prstClr>
                </a:solidFill>
                <a:latin typeface="Calibri"/>
              </a:rPr>
              <a:pPr fontAlgn="auto">
                <a:spcBef>
                  <a:spcPts val="0"/>
                </a:spcBef>
                <a:spcAft>
                  <a:spcPts val="0"/>
                </a:spcAft>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2288902407"/>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1350" y="107576"/>
            <a:ext cx="7856538" cy="1310062"/>
          </a:xfrm>
          <a:prstGeom prst="rect">
            <a:avLst/>
          </a:prstGeom>
        </p:spPr>
        <p:txBody>
          <a:bodyPr vert="horz" lIns="91440" tIns="45720" rIns="91440" bIns="45720" rtlCol="0" anchor="b" anchorCtr="0">
            <a:normAutofit/>
          </a:bodyPr>
          <a:lstStyle/>
          <a:p>
            <a:r>
              <a:rPr lang="pt-PT" smtClean="0"/>
              <a:t>Click to edit Master title style</a:t>
            </a:r>
            <a:endParaRPr/>
          </a:p>
        </p:txBody>
      </p:sp>
      <p:sp>
        <p:nvSpPr>
          <p:cNvPr id="3" name="Text Placeholder 2"/>
          <p:cNvSpPr>
            <a:spLocks noGrp="1"/>
          </p:cNvSpPr>
          <p:nvPr>
            <p:ph type="body" idx="1"/>
          </p:nvPr>
        </p:nvSpPr>
        <p:spPr>
          <a:xfrm>
            <a:off x="618565" y="1600202"/>
            <a:ext cx="7878788" cy="4639235"/>
          </a:xfrm>
          <a:prstGeom prst="rect">
            <a:avLst/>
          </a:prstGeom>
        </p:spPr>
        <p:txBody>
          <a:bodyPr vert="horz" lIns="91440" tIns="45720" rIns="91440" bIns="45720" rtlCol="0">
            <a:normAutofit/>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2"/>
          </p:nvPr>
        </p:nvSpPr>
        <p:spPr>
          <a:xfrm>
            <a:off x="3505200" y="6356352"/>
            <a:ext cx="2133600" cy="365125"/>
          </a:xfrm>
          <a:prstGeom prst="rect">
            <a:avLst/>
          </a:prstGeom>
        </p:spPr>
        <p:txBody>
          <a:bodyPr vert="horz" lIns="0" tIns="45720" rIns="0" bIns="45720" rtlCol="0" anchor="ctr"/>
          <a:lstStyle>
            <a:lvl1pPr algn="ctr">
              <a:defRPr sz="1100">
                <a:solidFill>
                  <a:schemeClr val="tx1">
                    <a:lumMod val="75000"/>
                  </a:schemeClr>
                </a:solidFill>
              </a:defRPr>
            </a:lvl1pPr>
          </a:lstStyle>
          <a:p>
            <a:pPr>
              <a:defRPr/>
            </a:pPr>
            <a:endParaRPr lang="en-GB">
              <a:solidFill>
                <a:prstClr val="white">
                  <a:lumMod val="75000"/>
                </a:prstClr>
              </a:solidFill>
            </a:endParaRPr>
          </a:p>
        </p:txBody>
      </p:sp>
      <p:sp>
        <p:nvSpPr>
          <p:cNvPr id="5" name="Footer Placeholder 4"/>
          <p:cNvSpPr>
            <a:spLocks noGrp="1"/>
          </p:cNvSpPr>
          <p:nvPr>
            <p:ph type="ftr" sz="quarter" idx="3"/>
          </p:nvPr>
        </p:nvSpPr>
        <p:spPr>
          <a:xfrm>
            <a:off x="280416" y="6356352"/>
            <a:ext cx="2895600" cy="365125"/>
          </a:xfrm>
          <a:prstGeom prst="rect">
            <a:avLst/>
          </a:prstGeom>
        </p:spPr>
        <p:txBody>
          <a:bodyPr vert="horz" lIns="0" tIns="45720" rIns="0" bIns="45720" rtlCol="0" anchor="ctr"/>
          <a:lstStyle>
            <a:lvl1pPr algn="l">
              <a:defRPr sz="1100">
                <a:solidFill>
                  <a:schemeClr val="tx1">
                    <a:lumMod val="75000"/>
                  </a:schemeClr>
                </a:solidFill>
              </a:defRPr>
            </a:lvl1pPr>
          </a:lstStyle>
          <a:p>
            <a:pPr>
              <a:defRPr/>
            </a:pPr>
            <a:endParaRPr lang="en-GB">
              <a:solidFill>
                <a:prstClr val="white">
                  <a:lumMod val="75000"/>
                </a:prstClr>
              </a:solidFill>
            </a:endParaRPr>
          </a:p>
        </p:txBody>
      </p:sp>
      <p:sp>
        <p:nvSpPr>
          <p:cNvPr id="6" name="Slide Number Placeholder 5"/>
          <p:cNvSpPr>
            <a:spLocks noGrp="1"/>
          </p:cNvSpPr>
          <p:nvPr>
            <p:ph type="sldNum" sz="quarter" idx="4"/>
          </p:nvPr>
        </p:nvSpPr>
        <p:spPr>
          <a:xfrm>
            <a:off x="8077200" y="6356352"/>
            <a:ext cx="762000" cy="365125"/>
          </a:xfrm>
          <a:prstGeom prst="rect">
            <a:avLst/>
          </a:prstGeom>
        </p:spPr>
        <p:txBody>
          <a:bodyPr vert="horz" lIns="0" tIns="45720" rIns="0" bIns="45720" rtlCol="0" anchor="ctr"/>
          <a:lstStyle>
            <a:lvl1pPr algn="r">
              <a:defRPr sz="1100">
                <a:solidFill>
                  <a:schemeClr val="tx1">
                    <a:lumMod val="75000"/>
                  </a:schemeClr>
                </a:solidFill>
              </a:defRPr>
            </a:lvl1p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442859150"/>
      </p:ext>
    </p:extLst>
  </p:cSld>
  <p:clrMap bg1="dk1" tx1="lt1" bg2="dk2" tx2="lt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Lst>
  <p:transition>
    <p:push dir="r"/>
  </p:transition>
  <p:timing>
    <p:tnLst>
      <p:par>
        <p:cTn id="1" dur="indefinite" restart="never" nodeType="tmRoot"/>
      </p:par>
    </p:tnLst>
  </p:timing>
  <p:hf hdr="0" ftr="0" dt="0"/>
  <p:txStyles>
    <p:titleStyle>
      <a:lvl1pPr algn="ctr" defTabSz="914400" rtl="0" eaLnBrk="1" latinLnBrk="0" hangingPunct="1">
        <a:spcBef>
          <a:spcPct val="0"/>
        </a:spcBef>
        <a:buNone/>
        <a:defRPr sz="4800" kern="1200">
          <a:solidFill>
            <a:schemeClr val="tx1"/>
          </a:solidFill>
          <a:latin typeface="+mj-lt"/>
          <a:ea typeface="+mj-ea"/>
          <a:cs typeface="+mj-cs"/>
        </a:defRPr>
      </a:lvl1pPr>
    </p:titleStyle>
    <p:bodyStyle>
      <a:lvl1pPr marL="349250" indent="-349250" algn="l" defTabSz="914400" rtl="0" eaLnBrk="1" latinLnBrk="0" hangingPunct="1">
        <a:spcBef>
          <a:spcPts val="2000"/>
        </a:spcBef>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tx1">
            <a:lumMod val="65000"/>
          </a:schemeClr>
        </a:buClr>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tx1">
            <a:lumMod val="65000"/>
          </a:schemeClr>
        </a:buClr>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pt-PT" smtClean="0"/>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chor="ctr">
            <a:normAutofit/>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FFAC2E5-E678-B547-8810-C9A8CE5B0563}" type="datetimeFigureOut">
              <a:rPr lang="fr-FR" smtClean="0"/>
              <a:pPr>
                <a:defRPr/>
              </a:pPr>
              <a:t>12/09/2015</a:t>
            </a:fld>
            <a:endParaRPr lang="fr-F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fr-F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20094E1-47D5-5F43-BA2A-55EF3BF53901}" type="slidenum">
              <a:rPr lang="fr-FR" smtClean="0"/>
              <a:pPr>
                <a:defRPr/>
              </a:pPr>
              <a:t>‹nº›</a:t>
            </a:fld>
            <a:endParaRPr lang="fr-FR"/>
          </a:p>
        </p:txBody>
      </p:sp>
      <p:pic>
        <p:nvPicPr>
          <p:cNvPr id="7" name="Picture 6" descr="Sem nome.tiff"/>
          <p:cNvPicPr>
            <a:picLocks noChangeAspect="1"/>
          </p:cNvPicPr>
          <p:nvPr/>
        </p:nvPicPr>
        <p:blipFill>
          <a:blip r:embed="rId17">
            <a:clrChange>
              <a:clrFrom>
                <a:srgbClr val="FFFFFF"/>
              </a:clrFrom>
              <a:clrTo>
                <a:srgbClr val="FFFFFF">
                  <a:alpha val="0"/>
                </a:srgbClr>
              </a:clrTo>
            </a:clrChange>
            <a:alphaModFix/>
            <a:lum bright="-14000" contrast="6000"/>
          </a:blip>
          <a:srcRect r="59458"/>
          <a:stretch>
            <a:fillRect/>
          </a:stretch>
        </p:blipFill>
        <p:spPr>
          <a:xfrm>
            <a:off x="7162798" y="0"/>
            <a:ext cx="1905002" cy="763568"/>
          </a:xfrm>
          <a:prstGeom prst="rect">
            <a:avLst/>
          </a:prstGeom>
        </p:spPr>
      </p:pic>
    </p:spTree>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1350" y="107576"/>
            <a:ext cx="7856538" cy="1310062"/>
          </a:xfrm>
          <a:prstGeom prst="rect">
            <a:avLst/>
          </a:prstGeom>
        </p:spPr>
        <p:txBody>
          <a:bodyPr vert="horz" lIns="91440" tIns="45720" rIns="91440" bIns="45720" rtlCol="0" anchor="b" anchorCtr="0">
            <a:normAutofit/>
          </a:bodyPr>
          <a:lstStyle/>
          <a:p>
            <a:r>
              <a:rPr lang="pt-PT" smtClean="0"/>
              <a:t>Click to edit Master title style</a:t>
            </a:r>
            <a:endParaRPr/>
          </a:p>
        </p:txBody>
      </p:sp>
      <p:sp>
        <p:nvSpPr>
          <p:cNvPr id="3" name="Text Placeholder 2"/>
          <p:cNvSpPr>
            <a:spLocks noGrp="1"/>
          </p:cNvSpPr>
          <p:nvPr>
            <p:ph type="body" idx="1"/>
          </p:nvPr>
        </p:nvSpPr>
        <p:spPr>
          <a:xfrm>
            <a:off x="618565" y="1600202"/>
            <a:ext cx="7878788" cy="4639235"/>
          </a:xfrm>
          <a:prstGeom prst="rect">
            <a:avLst/>
          </a:prstGeom>
        </p:spPr>
        <p:txBody>
          <a:bodyPr vert="horz" lIns="91440" tIns="45720" rIns="91440" bIns="45720" rtlCol="0">
            <a:normAutofit/>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2"/>
          </p:nvPr>
        </p:nvSpPr>
        <p:spPr>
          <a:xfrm>
            <a:off x="3505200" y="6356352"/>
            <a:ext cx="2133600" cy="365125"/>
          </a:xfrm>
          <a:prstGeom prst="rect">
            <a:avLst/>
          </a:prstGeom>
        </p:spPr>
        <p:txBody>
          <a:bodyPr vert="horz" lIns="0" tIns="45720" rIns="0" bIns="45720" rtlCol="0" anchor="ctr"/>
          <a:lstStyle>
            <a:lvl1pPr algn="ctr">
              <a:defRPr sz="1100">
                <a:solidFill>
                  <a:schemeClr val="tx1">
                    <a:lumMod val="75000"/>
                  </a:schemeClr>
                </a:solidFill>
              </a:defRPr>
            </a:lvl1pPr>
          </a:lstStyle>
          <a:p>
            <a:pPr>
              <a:defRPr/>
            </a:pPr>
            <a:endParaRPr lang="en-GB">
              <a:solidFill>
                <a:prstClr val="white">
                  <a:lumMod val="75000"/>
                </a:prstClr>
              </a:solidFill>
            </a:endParaRPr>
          </a:p>
        </p:txBody>
      </p:sp>
      <p:sp>
        <p:nvSpPr>
          <p:cNvPr id="5" name="Footer Placeholder 4"/>
          <p:cNvSpPr>
            <a:spLocks noGrp="1"/>
          </p:cNvSpPr>
          <p:nvPr>
            <p:ph type="ftr" sz="quarter" idx="3"/>
          </p:nvPr>
        </p:nvSpPr>
        <p:spPr>
          <a:xfrm>
            <a:off x="280416" y="6356352"/>
            <a:ext cx="2895600" cy="365125"/>
          </a:xfrm>
          <a:prstGeom prst="rect">
            <a:avLst/>
          </a:prstGeom>
        </p:spPr>
        <p:txBody>
          <a:bodyPr vert="horz" lIns="0" tIns="45720" rIns="0" bIns="45720" rtlCol="0" anchor="ctr"/>
          <a:lstStyle>
            <a:lvl1pPr algn="l">
              <a:defRPr sz="1100">
                <a:solidFill>
                  <a:schemeClr val="tx1">
                    <a:lumMod val="75000"/>
                  </a:schemeClr>
                </a:solidFill>
              </a:defRPr>
            </a:lvl1pPr>
          </a:lstStyle>
          <a:p>
            <a:pPr>
              <a:defRPr/>
            </a:pPr>
            <a:endParaRPr lang="en-GB">
              <a:solidFill>
                <a:prstClr val="white">
                  <a:lumMod val="75000"/>
                </a:prstClr>
              </a:solidFill>
            </a:endParaRPr>
          </a:p>
        </p:txBody>
      </p:sp>
      <p:sp>
        <p:nvSpPr>
          <p:cNvPr id="6" name="Slide Number Placeholder 5"/>
          <p:cNvSpPr>
            <a:spLocks noGrp="1"/>
          </p:cNvSpPr>
          <p:nvPr>
            <p:ph type="sldNum" sz="quarter" idx="4"/>
          </p:nvPr>
        </p:nvSpPr>
        <p:spPr>
          <a:xfrm>
            <a:off x="8077200" y="6356352"/>
            <a:ext cx="762000" cy="365125"/>
          </a:xfrm>
          <a:prstGeom prst="rect">
            <a:avLst/>
          </a:prstGeom>
        </p:spPr>
        <p:txBody>
          <a:bodyPr vert="horz" lIns="0" tIns="45720" rIns="0" bIns="45720" rtlCol="0" anchor="ctr"/>
          <a:lstStyle>
            <a:lvl1pPr algn="r">
              <a:defRPr sz="1100">
                <a:solidFill>
                  <a:schemeClr val="tx1">
                    <a:lumMod val="75000"/>
                  </a:schemeClr>
                </a:solidFill>
              </a:defRPr>
            </a:lvl1p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1674146124"/>
      </p:ext>
    </p:extLst>
  </p:cSld>
  <p:clrMap bg1="dk1" tx1="lt1" bg2="dk2" tx2="lt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Lst>
  <p:transition>
    <p:push dir="r"/>
  </p:transition>
  <p:timing>
    <p:tnLst>
      <p:par>
        <p:cTn id="1" dur="indefinite" restart="never" nodeType="tmRoot"/>
      </p:par>
    </p:tnLst>
  </p:timing>
  <p:hf hdr="0" ftr="0" dt="0"/>
  <p:txStyles>
    <p:titleStyle>
      <a:lvl1pPr algn="ctr" defTabSz="914400" rtl="0" eaLnBrk="1" latinLnBrk="0" hangingPunct="1">
        <a:spcBef>
          <a:spcPct val="0"/>
        </a:spcBef>
        <a:buNone/>
        <a:defRPr sz="4800" kern="1200">
          <a:solidFill>
            <a:schemeClr val="tx1"/>
          </a:solidFill>
          <a:latin typeface="+mj-lt"/>
          <a:ea typeface="+mj-ea"/>
          <a:cs typeface="+mj-cs"/>
        </a:defRPr>
      </a:lvl1pPr>
    </p:titleStyle>
    <p:bodyStyle>
      <a:lvl1pPr marL="349250" indent="-349250" algn="l" defTabSz="914400" rtl="0" eaLnBrk="1" latinLnBrk="0" hangingPunct="1">
        <a:spcBef>
          <a:spcPts val="2000"/>
        </a:spcBef>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tx1">
            <a:lumMod val="65000"/>
          </a:schemeClr>
        </a:buClr>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tx1">
            <a:lumMod val="65000"/>
          </a:schemeClr>
        </a:buClr>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1" y="2"/>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8" name="Rectangle 7"/>
          <p:cNvSpPr/>
          <p:nvPr/>
        </p:nvSpPr>
        <p:spPr>
          <a:xfrm>
            <a:off x="255589" y="5046665"/>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9" name="Rectangle 8"/>
          <p:cNvSpPr/>
          <p:nvPr/>
        </p:nvSpPr>
        <p:spPr>
          <a:xfrm>
            <a:off x="255589"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0" name="Rectangle 9"/>
          <p:cNvSpPr/>
          <p:nvPr/>
        </p:nvSpPr>
        <p:spPr>
          <a:xfrm>
            <a:off x="255589"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1" name="Rectangle 10"/>
          <p:cNvSpPr/>
          <p:nvPr/>
        </p:nvSpPr>
        <p:spPr>
          <a:xfrm>
            <a:off x="255589"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2" name="Rectangle 11"/>
          <p:cNvSpPr/>
          <p:nvPr/>
        </p:nvSpPr>
        <p:spPr>
          <a:xfrm>
            <a:off x="309564" y="681040"/>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5" name="Rectangle 14"/>
          <p:cNvSpPr/>
          <p:nvPr/>
        </p:nvSpPr>
        <p:spPr>
          <a:xfrm>
            <a:off x="268289" y="681040"/>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6" name="Rectangle 15"/>
          <p:cNvSpPr/>
          <p:nvPr/>
        </p:nvSpPr>
        <p:spPr>
          <a:xfrm>
            <a:off x="249239" y="681040"/>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7" name="Rectangle 16"/>
          <p:cNvSpPr/>
          <p:nvPr/>
        </p:nvSpPr>
        <p:spPr>
          <a:xfrm>
            <a:off x="222250" y="681040"/>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pt-PT" dirty="0" err="1" smtClean="0"/>
              <a:t>Click</a:t>
            </a:r>
            <a:r>
              <a:rPr lang="pt-PT" dirty="0" smtClean="0"/>
              <a:t> to </a:t>
            </a:r>
            <a:r>
              <a:rPr lang="pt-PT" dirty="0" err="1" smtClean="0"/>
              <a:t>editMastertitlestyle</a:t>
            </a:r>
            <a:endParaRPr lang="en-US" dirty="0"/>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3" name="Footer Placeholder 2"/>
          <p:cNvSpPr>
            <a:spLocks noGrp="1"/>
          </p:cNvSpPr>
          <p:nvPr>
            <p:ph type="ftr" sz="quarter" idx="3"/>
          </p:nvPr>
        </p:nvSpPr>
        <p:spPr>
          <a:xfrm>
            <a:off x="914400" y="6416677"/>
            <a:ext cx="5562600" cy="365125"/>
          </a:xfrm>
          <a:prstGeom prst="rect">
            <a:avLst/>
          </a:prstGeom>
        </p:spPr>
        <p:txBody>
          <a:bodyPr vert="horz" anchor="b"/>
          <a:lstStyle>
            <a:lvl1pPr algn="r" eaLnBrk="1" latinLnBrk="0" hangingPunct="1">
              <a:defRPr kumimoji="0" sz="1100">
                <a:solidFill>
                  <a:schemeClr val="tx2"/>
                </a:solidFill>
                <a:latin typeface="Times New Roman" pitchFamily="-110" charset="0"/>
              </a:defRPr>
            </a:lvl1pPr>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7"/>
            <a:ext cx="457200" cy="365125"/>
          </a:xfrm>
          <a:prstGeom prst="rect">
            <a:avLst/>
          </a:prstGeom>
        </p:spPr>
        <p:txBody>
          <a:bodyPr vert="horz" anchor="b"/>
          <a:lstStyle>
            <a:lvl1pPr algn="l" eaLnBrk="1" latinLnBrk="0" hangingPunct="1">
              <a:defRPr kumimoji="0" sz="1200">
                <a:solidFill>
                  <a:schemeClr val="tx2"/>
                </a:solidFill>
                <a:latin typeface="Times New Roman" pitchFamily="-110" charset="0"/>
              </a:defRPr>
            </a:lvl1pPr>
          </a:lstStyle>
          <a:p>
            <a:pPr>
              <a:defRPr/>
            </a:pPr>
            <a:fld id="{85EEB3E0-4EBE-1040-B575-461F596C6E38}" type="slidenum">
              <a:rPr lang="en-US">
                <a:solidFill>
                  <a:srgbClr val="D6ECFF"/>
                </a:solidFill>
              </a:rPr>
              <a:pPr>
                <a:defRPr/>
              </a:pPr>
              <a:t>‹nº›</a:t>
            </a:fld>
            <a:endParaRPr lang="en-US">
              <a:solidFill>
                <a:srgbClr val="D6ECFF"/>
              </a:solidFill>
            </a:endParaRPr>
          </a:p>
        </p:txBody>
      </p:sp>
      <p:pic>
        <p:nvPicPr>
          <p:cNvPr id="1039" name="Picture 10" descr="D:\SCANNERS\Logotipos\UCLOGOMED.gif"/>
          <p:cNvPicPr>
            <a:picLocks noChangeAspect="1" noChangeArrowheads="1"/>
          </p:cNvPicPr>
          <p:nvPr/>
        </p:nvPicPr>
        <p:blipFill>
          <a:blip r:embed="rId16"/>
          <a:srcRect/>
          <a:stretch>
            <a:fillRect/>
          </a:stretch>
        </p:blipFill>
        <p:spPr bwMode="auto">
          <a:xfrm>
            <a:off x="8534400" y="0"/>
            <a:ext cx="609600" cy="844550"/>
          </a:xfrm>
          <a:prstGeom prst="rect">
            <a:avLst/>
          </a:prstGeom>
          <a:noFill/>
          <a:ln w="9525">
            <a:noFill/>
            <a:miter lim="800000"/>
            <a:headEnd/>
            <a:tailEnd/>
          </a:ln>
        </p:spPr>
      </p:pic>
    </p:spTree>
    <p:extLst>
      <p:ext uri="{BB962C8B-B14F-4D97-AF65-F5344CB8AC3E}">
        <p14:creationId xmlns:p14="http://schemas.microsoft.com/office/powerpoint/2010/main" val="2897629772"/>
      </p:ext>
    </p:extLst>
  </p:cSld>
  <p:clrMap bg1="dk1" tx1="lt1" bg2="dk2"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Lst>
  <p:transition>
    <p:wipe dir="r"/>
  </p:transition>
  <p:timing>
    <p:tnLst>
      <p:par>
        <p:cTn id="1" dur="indefinite" restart="never" nodeType="tmRoot"/>
      </p:par>
    </p:tnLst>
  </p:timing>
  <p:hf sldNum="0" hdr="0" ftr="0"/>
  <p:txStyles>
    <p:titleStyle>
      <a:lvl1pPr algn="l" rtl="0" eaLnBrk="1" fontAlgn="base" hangingPunct="1">
        <a:spcBef>
          <a:spcPct val="0"/>
        </a:spcBef>
        <a:spcAft>
          <a:spcPct val="0"/>
        </a:spcAft>
        <a:defRPr sz="4000" kern="1200" spc="-100">
          <a:solidFill>
            <a:srgbClr val="C1EEFF"/>
          </a:solidFill>
          <a:latin typeface="+mj-lt"/>
          <a:ea typeface="ＭＳ Ｐゴシック" pitchFamily="-110" charset="-128"/>
          <a:cs typeface="ＭＳ Ｐゴシック" pitchFamily="-110" charset="-128"/>
        </a:defRPr>
      </a:lvl1pPr>
      <a:lvl2pPr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2pPr>
      <a:lvl3pPr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3pPr>
      <a:lvl4pPr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4pPr>
      <a:lvl5pPr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5pPr>
      <a:lvl6pPr marL="457200"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6pPr>
      <a:lvl7pPr marL="914400"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7pPr>
      <a:lvl8pPr marL="1371600"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8pPr>
      <a:lvl9pPr marL="1828800"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9pPr>
    </p:titleStyle>
    <p:bodyStyle>
      <a:lvl1pPr marL="411163" indent="-342900" algn="l" rtl="0" eaLnBrk="1" fontAlgn="base" hangingPunct="1">
        <a:spcBef>
          <a:spcPts val="700"/>
        </a:spcBef>
        <a:spcAft>
          <a:spcPct val="0"/>
        </a:spcAft>
        <a:buClr>
          <a:schemeClr val="tx2"/>
        </a:buClr>
        <a:buSzPct val="95000"/>
        <a:buFont typeface="Wingdings" pitchFamily="-65" charset="2"/>
        <a:buChar char=""/>
        <a:defRPr sz="3000" kern="1200">
          <a:solidFill>
            <a:schemeClr val="tx1"/>
          </a:solidFill>
          <a:latin typeface="+mn-lt"/>
          <a:ea typeface="ＭＳ Ｐゴシック" pitchFamily="-110" charset="-128"/>
          <a:cs typeface="ＭＳ Ｐゴシック" pitchFamily="-110" charset="-128"/>
        </a:defRPr>
      </a:lvl1pPr>
      <a:lvl2pPr marL="739775" indent="-285750" algn="l" rtl="0" eaLnBrk="1" fontAlgn="base" hangingPunct="1">
        <a:spcBef>
          <a:spcPct val="20000"/>
        </a:spcBef>
        <a:spcAft>
          <a:spcPct val="0"/>
        </a:spcAft>
        <a:buClr>
          <a:schemeClr val="accent2"/>
        </a:buClr>
        <a:buSzPct val="90000"/>
        <a:buFont typeface="Wingdings" pitchFamily="-65" charset="2"/>
        <a:buChar char=""/>
        <a:defRPr sz="2600" kern="1200">
          <a:solidFill>
            <a:schemeClr val="tx1"/>
          </a:solidFill>
          <a:latin typeface="+mn-lt"/>
          <a:ea typeface="ＭＳ Ｐゴシック" pitchFamily="-110" charset="-128"/>
          <a:cs typeface="+mn-cs"/>
        </a:defRPr>
      </a:lvl2pPr>
      <a:lvl3pPr marL="995363" indent="-228600" algn="l" rtl="0" eaLnBrk="1" fontAlgn="base" hangingPunct="1">
        <a:spcBef>
          <a:spcPct val="20000"/>
        </a:spcBef>
        <a:spcAft>
          <a:spcPct val="0"/>
        </a:spcAft>
        <a:buClr>
          <a:schemeClr val="accent2"/>
        </a:buClr>
        <a:buFont typeface="Wingdings 2" pitchFamily="-65" charset="2"/>
        <a:buChar char=""/>
        <a:defRPr sz="2400" kern="1200">
          <a:solidFill>
            <a:schemeClr val="tx1"/>
          </a:solidFill>
          <a:latin typeface="+mn-lt"/>
          <a:ea typeface="ＭＳ Ｐゴシック" pitchFamily="-110" charset="-128"/>
          <a:cs typeface="+mn-cs"/>
        </a:defRPr>
      </a:lvl3pPr>
      <a:lvl4pPr marL="1260475" indent="-228600" algn="l" rtl="0" eaLnBrk="1" fontAlgn="base" hangingPunct="1">
        <a:spcBef>
          <a:spcPct val="20000"/>
        </a:spcBef>
        <a:spcAft>
          <a:spcPct val="0"/>
        </a:spcAft>
        <a:buClr>
          <a:srgbClr val="FEB80A"/>
        </a:buClr>
        <a:buFont typeface="Wingdings 3" pitchFamily="-65" charset="2"/>
        <a:buChar char=""/>
        <a:defRPr sz="2200" kern="1200">
          <a:solidFill>
            <a:schemeClr val="tx1"/>
          </a:solidFill>
          <a:latin typeface="+mn-lt"/>
          <a:ea typeface="ＭＳ Ｐゴシック" pitchFamily="-110" charset="-128"/>
          <a:cs typeface="+mn-cs"/>
        </a:defRPr>
      </a:lvl4pPr>
      <a:lvl5pPr marL="1481138" indent="-209550" algn="l" rtl="0" eaLnBrk="1" fontAlgn="base" hangingPunct="1">
        <a:spcBef>
          <a:spcPct val="20000"/>
        </a:spcBef>
        <a:spcAft>
          <a:spcPct val="0"/>
        </a:spcAft>
        <a:buClr>
          <a:srgbClr val="FEB80A"/>
        </a:buClr>
        <a:buFont typeface="Wingdings 2" pitchFamily="-65" charset="2"/>
        <a:buChar char=""/>
        <a:defRPr sz="2000" kern="1200">
          <a:solidFill>
            <a:schemeClr val="tx1"/>
          </a:solidFill>
          <a:latin typeface="+mn-lt"/>
          <a:ea typeface="ＭＳ Ｐゴシック" pitchFamily="-110"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pt-PT" smtClean="0"/>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chor="ctr">
            <a:normAutofit/>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defRPr/>
            </a:pPr>
            <a:endParaRPr lang="pt-PT">
              <a:solidFill>
                <a:prstClr val="white">
                  <a:tint val="75000"/>
                </a:prstClr>
              </a:solidFill>
              <a:latin typeface="Arial" charset="0"/>
              <a:ea typeface="+mn-ea"/>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defRPr/>
            </a:pPr>
            <a:endParaRPr lang="pt-PT">
              <a:solidFill>
                <a:prstClr val="white">
                  <a:tint val="75000"/>
                </a:prstClr>
              </a:solidFill>
              <a:latin typeface="Arial" charset="0"/>
              <a:ea typeface="+mn-ea"/>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defRPr/>
            </a:pPr>
            <a:fld id="{6EF3447C-FF0C-FF45-BEFA-C05EB7A7AA66}" type="slidenum">
              <a:rPr lang="pt-PT" smtClean="0">
                <a:solidFill>
                  <a:prstClr val="white">
                    <a:tint val="75000"/>
                  </a:prstClr>
                </a:solidFill>
                <a:latin typeface="Arial" charset="0"/>
                <a:ea typeface="+mn-ea"/>
                <a:cs typeface="+mn-cs"/>
              </a:rPr>
              <a:pPr defTabSz="914400">
                <a:defRPr/>
              </a:pPr>
              <a:t>‹nº›</a:t>
            </a:fld>
            <a:endParaRPr lang="pt-PT">
              <a:solidFill>
                <a:prstClr val="white">
                  <a:tint val="75000"/>
                </a:prstClr>
              </a:solidFill>
              <a:latin typeface="Arial" charset="0"/>
              <a:ea typeface="+mn-ea"/>
              <a:cs typeface="+mn-cs"/>
            </a:endParaRPr>
          </a:p>
        </p:txBody>
      </p:sp>
      <p:pic>
        <p:nvPicPr>
          <p:cNvPr id="7" name="Picture 6" descr="Sem nome.tiff"/>
          <p:cNvPicPr>
            <a:picLocks noChangeAspect="1"/>
          </p:cNvPicPr>
          <p:nvPr userDrawn="1"/>
        </p:nvPicPr>
        <p:blipFill>
          <a:blip r:embed="rId13">
            <a:clrChange>
              <a:clrFrom>
                <a:srgbClr val="FFFFFF"/>
              </a:clrFrom>
              <a:clrTo>
                <a:srgbClr val="FFFFFF">
                  <a:alpha val="0"/>
                </a:srgbClr>
              </a:clrTo>
            </a:clrChange>
            <a:alphaModFix/>
            <a:lum bright="-14000" contrast="6000"/>
          </a:blip>
          <a:srcRect r="59458"/>
          <a:stretch>
            <a:fillRect/>
          </a:stretch>
        </p:blipFill>
        <p:spPr>
          <a:xfrm>
            <a:off x="7162798" y="0"/>
            <a:ext cx="1905002" cy="763568"/>
          </a:xfrm>
          <a:prstGeom prst="rect">
            <a:avLst/>
          </a:prstGeom>
        </p:spPr>
      </p:pic>
    </p:spTree>
    <p:extLst>
      <p:ext uri="{BB962C8B-B14F-4D97-AF65-F5344CB8AC3E}">
        <p14:creationId xmlns:p14="http://schemas.microsoft.com/office/powerpoint/2010/main" val="2576802640"/>
      </p:ext>
    </p:extLst>
  </p:cSld>
  <p:clrMap bg1="dk1" tx1="lt1" bg2="dk2" tx2="lt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554" name="Picture 8" descr="EM White.jp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itle Placeholder 1"/>
          <p:cNvSpPr>
            <a:spLocks noGrp="1"/>
          </p:cNvSpPr>
          <p:nvPr>
            <p:ph type="title"/>
          </p:nvPr>
        </p:nvSpPr>
        <p:spPr bwMode="auto">
          <a:xfrm>
            <a:off x="457200" y="274639"/>
            <a:ext cx="822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ga-IE" smtClean="0"/>
              <a:t>Genaral Information Master Slide</a:t>
            </a:r>
            <a:endParaRPr lang="en-US" smtClean="0"/>
          </a:p>
        </p:txBody>
      </p:sp>
      <p:sp>
        <p:nvSpPr>
          <p:cNvPr id="23556" name="Text Placeholder 2"/>
          <p:cNvSpPr>
            <a:spLocks noGrp="1"/>
          </p:cNvSpPr>
          <p:nvPr>
            <p:ph type="body" idx="1"/>
          </p:nvPr>
        </p:nvSpPr>
        <p:spPr bwMode="auto">
          <a:xfrm>
            <a:off x="457200" y="658814"/>
            <a:ext cx="8229600"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smtClean="0"/>
          </a:p>
        </p:txBody>
      </p:sp>
      <p:sp>
        <p:nvSpPr>
          <p:cNvPr id="4" name="Date Placeholder 3"/>
          <p:cNvSpPr>
            <a:spLocks noGrp="1"/>
          </p:cNvSpPr>
          <p:nvPr>
            <p:ph type="dt" sz="half" idx="2"/>
          </p:nvPr>
        </p:nvSpPr>
        <p:spPr>
          <a:xfrm>
            <a:off x="457200" y="635635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fld id="{8AABA518-239C-4561-80BC-0698ABE0035B}" type="datetime1">
              <a:rPr lang="en-US">
                <a:ea typeface="ＭＳ Ｐゴシック" pitchFamily="1" charset="-128"/>
                <a:cs typeface="+mn-cs"/>
              </a:rPr>
              <a:pPr/>
              <a:t>9/12/2015</a:t>
            </a:fld>
            <a:endParaRPr lang="en-US">
              <a:ea typeface="ＭＳ Ｐゴシック" pitchFamily="1" charset="-128"/>
              <a:cs typeface="+mn-cs"/>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j-lt"/>
                <a:ea typeface="ＭＳ Ｐゴシック" pitchFamily="1" charset="-128"/>
                <a:cs typeface="ＭＳ Ｐゴシック" pitchFamily="1" charset="-128"/>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C473A4E9-4F23-4B1F-B283-FBE523B0B2B0}" type="slidenum">
              <a:rPr lang="en-US">
                <a:ea typeface="ＭＳ Ｐゴシック" pitchFamily="1" charset="-128"/>
                <a:cs typeface="+mn-cs"/>
              </a:rPr>
              <a:pPr/>
              <a:t>‹nº›</a:t>
            </a:fld>
            <a:endParaRPr lang="en-US">
              <a:ea typeface="ＭＳ Ｐゴシック" pitchFamily="1" charset="-128"/>
              <a:cs typeface="+mn-cs"/>
            </a:endParaRPr>
          </a:p>
        </p:txBody>
      </p:sp>
    </p:spTree>
    <p:extLst>
      <p:ext uri="{BB962C8B-B14F-4D97-AF65-F5344CB8AC3E}">
        <p14:creationId xmlns:p14="http://schemas.microsoft.com/office/powerpoint/2010/main" val="3021550708"/>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Lst>
  <p:timing>
    <p:tnLst>
      <p:par>
        <p:cTn id="1" dur="indefinite" restart="never" nodeType="tmRoot"/>
      </p:par>
    </p:tnLst>
  </p:timing>
  <p:txStyles>
    <p:titleStyle>
      <a:lvl1pPr algn="l" defTabSz="457200" rtl="0" eaLnBrk="0" fontAlgn="base" hangingPunct="0">
        <a:spcBef>
          <a:spcPct val="0"/>
        </a:spcBef>
        <a:spcAft>
          <a:spcPct val="0"/>
        </a:spcAft>
        <a:defRPr sz="2400" b="1" kern="1200">
          <a:solidFill>
            <a:srgbClr val="162675"/>
          </a:solidFill>
          <a:latin typeface="+mj-lt"/>
          <a:ea typeface="ＭＳ Ｐゴシック" pitchFamily="1" charset="-128"/>
          <a:cs typeface="Calibri" pitchFamily="34" charset="0"/>
        </a:defRPr>
      </a:lvl1pPr>
      <a:lvl2pPr algn="l" defTabSz="457200" rtl="0" eaLnBrk="0" fontAlgn="base" hangingPunct="0">
        <a:spcBef>
          <a:spcPct val="0"/>
        </a:spcBef>
        <a:spcAft>
          <a:spcPct val="0"/>
        </a:spcAft>
        <a:defRPr sz="2400" b="1">
          <a:solidFill>
            <a:srgbClr val="162675"/>
          </a:solidFill>
          <a:latin typeface="Calibri" pitchFamily="1" charset="0"/>
          <a:ea typeface="ＭＳ Ｐゴシック" pitchFamily="1" charset="-128"/>
          <a:cs typeface="Calibri" pitchFamily="34" charset="0"/>
        </a:defRPr>
      </a:lvl2pPr>
      <a:lvl3pPr algn="l" defTabSz="457200" rtl="0" eaLnBrk="0" fontAlgn="base" hangingPunct="0">
        <a:spcBef>
          <a:spcPct val="0"/>
        </a:spcBef>
        <a:spcAft>
          <a:spcPct val="0"/>
        </a:spcAft>
        <a:defRPr sz="2400" b="1">
          <a:solidFill>
            <a:srgbClr val="162675"/>
          </a:solidFill>
          <a:latin typeface="Calibri" pitchFamily="1" charset="0"/>
          <a:ea typeface="ＭＳ Ｐゴシック" pitchFamily="1" charset="-128"/>
          <a:cs typeface="Calibri" pitchFamily="34" charset="0"/>
        </a:defRPr>
      </a:lvl3pPr>
      <a:lvl4pPr algn="l" defTabSz="457200" rtl="0" eaLnBrk="0" fontAlgn="base" hangingPunct="0">
        <a:spcBef>
          <a:spcPct val="0"/>
        </a:spcBef>
        <a:spcAft>
          <a:spcPct val="0"/>
        </a:spcAft>
        <a:defRPr sz="2400" b="1">
          <a:solidFill>
            <a:srgbClr val="162675"/>
          </a:solidFill>
          <a:latin typeface="Calibri" pitchFamily="1" charset="0"/>
          <a:ea typeface="ＭＳ Ｐゴシック" pitchFamily="1" charset="-128"/>
          <a:cs typeface="Calibri" pitchFamily="34" charset="0"/>
        </a:defRPr>
      </a:lvl4pPr>
      <a:lvl5pPr algn="l" defTabSz="457200" rtl="0" eaLnBrk="0" fontAlgn="base" hangingPunct="0">
        <a:spcBef>
          <a:spcPct val="0"/>
        </a:spcBef>
        <a:spcAft>
          <a:spcPct val="0"/>
        </a:spcAft>
        <a:defRPr sz="2400" b="1">
          <a:solidFill>
            <a:srgbClr val="162675"/>
          </a:solidFill>
          <a:latin typeface="Calibri" pitchFamily="1" charset="0"/>
          <a:ea typeface="ＭＳ Ｐゴシック" pitchFamily="1" charset="-128"/>
          <a:cs typeface="Calibri" pitchFamily="34" charset="0"/>
        </a:defRPr>
      </a:lvl5pPr>
      <a:lvl6pPr marL="457200" algn="l" defTabSz="457200" rtl="0" fontAlgn="base">
        <a:spcBef>
          <a:spcPct val="0"/>
        </a:spcBef>
        <a:spcAft>
          <a:spcPct val="0"/>
        </a:spcAft>
        <a:defRPr sz="4400">
          <a:solidFill>
            <a:srgbClr val="162675"/>
          </a:solidFill>
          <a:latin typeface="Calibri" pitchFamily="1" charset="0"/>
          <a:ea typeface="ＭＳ Ｐゴシック" pitchFamily="1" charset="-128"/>
          <a:cs typeface="ＭＳ Ｐゴシック" pitchFamily="1" charset="-128"/>
        </a:defRPr>
      </a:lvl6pPr>
      <a:lvl7pPr marL="914400" algn="l" defTabSz="457200" rtl="0" fontAlgn="base">
        <a:spcBef>
          <a:spcPct val="0"/>
        </a:spcBef>
        <a:spcAft>
          <a:spcPct val="0"/>
        </a:spcAft>
        <a:defRPr sz="4400">
          <a:solidFill>
            <a:srgbClr val="162675"/>
          </a:solidFill>
          <a:latin typeface="Calibri" pitchFamily="1" charset="0"/>
          <a:ea typeface="ＭＳ Ｐゴシック" pitchFamily="1" charset="-128"/>
          <a:cs typeface="ＭＳ Ｐゴシック" pitchFamily="1" charset="-128"/>
        </a:defRPr>
      </a:lvl7pPr>
      <a:lvl8pPr marL="1371600" algn="l" defTabSz="457200" rtl="0" fontAlgn="base">
        <a:spcBef>
          <a:spcPct val="0"/>
        </a:spcBef>
        <a:spcAft>
          <a:spcPct val="0"/>
        </a:spcAft>
        <a:defRPr sz="4400">
          <a:solidFill>
            <a:srgbClr val="162675"/>
          </a:solidFill>
          <a:latin typeface="Calibri" pitchFamily="1" charset="0"/>
          <a:ea typeface="ＭＳ Ｐゴシック" pitchFamily="1" charset="-128"/>
          <a:cs typeface="ＭＳ Ｐゴシック" pitchFamily="1" charset="-128"/>
        </a:defRPr>
      </a:lvl8pPr>
      <a:lvl9pPr marL="1828800" algn="l" defTabSz="457200" rtl="0" fontAlgn="base">
        <a:spcBef>
          <a:spcPct val="0"/>
        </a:spcBef>
        <a:spcAft>
          <a:spcPct val="0"/>
        </a:spcAft>
        <a:defRPr sz="4400">
          <a:solidFill>
            <a:srgbClr val="162675"/>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charset="0"/>
        <a:buChar char="•"/>
        <a:defRPr sz="2000" kern="1200">
          <a:solidFill>
            <a:srgbClr val="162675"/>
          </a:solidFill>
          <a:latin typeface="+mj-lt"/>
          <a:ea typeface="ＭＳ Ｐゴシック" pitchFamily="1" charset="-128"/>
          <a:cs typeface="Calibri" pitchFamily="34" charset="0"/>
        </a:defRPr>
      </a:lvl1pPr>
      <a:lvl2pPr marL="742950" indent="-285750" algn="l" defTabSz="457200" rtl="0" eaLnBrk="0" fontAlgn="base" hangingPunct="0">
        <a:spcBef>
          <a:spcPct val="20000"/>
        </a:spcBef>
        <a:spcAft>
          <a:spcPct val="0"/>
        </a:spcAft>
        <a:buFont typeface="Arial" charset="0"/>
        <a:buChar char="–"/>
        <a:defRPr sz="2800" kern="1200">
          <a:solidFill>
            <a:srgbClr val="162675"/>
          </a:solidFill>
          <a:latin typeface="+mj-lt"/>
          <a:ea typeface="ＭＳ Ｐゴシック" pitchFamily="1" charset="-128"/>
          <a:cs typeface="Calibri" pitchFamily="34" charset="0"/>
        </a:defRPr>
      </a:lvl2pPr>
      <a:lvl3pPr marL="1143000" indent="-228600" algn="l" defTabSz="457200" rtl="0" eaLnBrk="0" fontAlgn="base" hangingPunct="0">
        <a:spcBef>
          <a:spcPct val="20000"/>
        </a:spcBef>
        <a:spcAft>
          <a:spcPct val="0"/>
        </a:spcAft>
        <a:buFont typeface="Arial" charset="0"/>
        <a:buChar char="•"/>
        <a:defRPr sz="2400" kern="1200">
          <a:solidFill>
            <a:srgbClr val="162675"/>
          </a:solidFill>
          <a:latin typeface="+mj-lt"/>
          <a:ea typeface="ＭＳ Ｐゴシック" pitchFamily="1" charset="-128"/>
          <a:cs typeface="Calibri" pitchFamily="34" charset="0"/>
        </a:defRPr>
      </a:lvl3pPr>
      <a:lvl4pPr marL="1600200" indent="-228600" algn="l" defTabSz="457200" rtl="0" eaLnBrk="0" fontAlgn="base" hangingPunct="0">
        <a:spcBef>
          <a:spcPct val="20000"/>
        </a:spcBef>
        <a:spcAft>
          <a:spcPct val="0"/>
        </a:spcAft>
        <a:buFont typeface="Arial" charset="0"/>
        <a:buChar char="–"/>
        <a:defRPr sz="1600" kern="1200">
          <a:solidFill>
            <a:srgbClr val="162675"/>
          </a:solidFill>
          <a:latin typeface="+mj-lt"/>
          <a:ea typeface="ＭＳ Ｐゴシック" pitchFamily="1" charset="-128"/>
          <a:cs typeface="Calibri" pitchFamily="34" charset="0"/>
        </a:defRPr>
      </a:lvl4pPr>
      <a:lvl5pPr marL="2057400" indent="-228600" algn="l" defTabSz="457200" rtl="0" eaLnBrk="0" fontAlgn="base" hangingPunct="0">
        <a:spcBef>
          <a:spcPct val="20000"/>
        </a:spcBef>
        <a:spcAft>
          <a:spcPct val="0"/>
        </a:spcAft>
        <a:buFont typeface="Arial" charset="0"/>
        <a:buChar char="»"/>
        <a:defRPr sz="1600" kern="1200">
          <a:solidFill>
            <a:srgbClr val="162675"/>
          </a:solidFill>
          <a:latin typeface="+mj-lt"/>
          <a:ea typeface="ＭＳ Ｐゴシック" pitchFamily="1" charset="-128"/>
          <a:cs typeface="Calibri"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bwMode="auto">
          <a:xfrm>
            <a:off x="342900" y="280989"/>
            <a:ext cx="8459470"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775171" name="Rectangle 3"/>
          <p:cNvSpPr>
            <a:spLocks noGrp="1" noChangeArrowheads="1"/>
          </p:cNvSpPr>
          <p:nvPr>
            <p:ph type="body" idx="1"/>
          </p:nvPr>
        </p:nvSpPr>
        <p:spPr bwMode="auto">
          <a:xfrm>
            <a:off x="342900" y="1727200"/>
            <a:ext cx="8459470"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75172"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8770" y="6083300"/>
            <a:ext cx="135636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5173" name="Text Box 5"/>
          <p:cNvSpPr txBox="1">
            <a:spLocks noChangeArrowheads="1"/>
          </p:cNvSpPr>
          <p:nvPr/>
        </p:nvSpPr>
        <p:spPr bwMode="auto">
          <a:xfrm>
            <a:off x="6442711" y="6457951"/>
            <a:ext cx="2454910" cy="21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eaLnBrk="0" hangingPunct="0">
              <a:lnSpc>
                <a:spcPct val="90000"/>
              </a:lnSpc>
            </a:pPr>
            <a:fld id="{F43A1C9D-D374-D148-93E4-A313FFCC5A30}" type="slidenum">
              <a:rPr lang="en-US" sz="900" smtClean="0">
                <a:solidFill>
                  <a:srgbClr val="1E4191"/>
                </a:solidFill>
                <a:latin typeface="GE Inspira Pitch" charset="0"/>
                <a:cs typeface="+mn-cs"/>
              </a:rPr>
              <a:pPr algn="r" defTabSz="914400" eaLnBrk="0" hangingPunct="0">
                <a:lnSpc>
                  <a:spcPct val="90000"/>
                </a:lnSpc>
              </a:pPr>
              <a:t>‹nº›</a:t>
            </a:fld>
            <a:r>
              <a:rPr lang="en-US" sz="900" smtClean="0">
                <a:solidFill>
                  <a:srgbClr val="1E4191"/>
                </a:solidFill>
                <a:latin typeface="GE Inspira Pitch" charset="0"/>
                <a:cs typeface="+mn-cs"/>
              </a:rPr>
              <a:t> /</a:t>
            </a:r>
            <a:endParaRPr lang="en-US" sz="3200" smtClean="0">
              <a:solidFill>
                <a:srgbClr val="1E4191"/>
              </a:solidFill>
              <a:latin typeface="GE Inspira Pitch" charset="0"/>
              <a:cs typeface="+mn-cs"/>
            </a:endParaRPr>
          </a:p>
        </p:txBody>
      </p:sp>
    </p:spTree>
    <p:extLst>
      <p:ext uri="{BB962C8B-B14F-4D97-AF65-F5344CB8AC3E}">
        <p14:creationId xmlns:p14="http://schemas.microsoft.com/office/powerpoint/2010/main" val="3683107481"/>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ransition/>
  <p:txStyles>
    <p:titleStyle>
      <a:lvl1pPr algn="l" rtl="0" fontAlgn="base">
        <a:lnSpc>
          <a:spcPct val="90000"/>
        </a:lnSpc>
        <a:spcBef>
          <a:spcPct val="0"/>
        </a:spcBef>
        <a:spcAft>
          <a:spcPct val="0"/>
        </a:spcAft>
        <a:defRPr sz="4000">
          <a:solidFill>
            <a:srgbClr val="1E4191"/>
          </a:solidFill>
          <a:latin typeface="+mj-lt"/>
          <a:ea typeface="+mj-ea"/>
          <a:cs typeface="+mj-cs"/>
        </a:defRPr>
      </a:lvl1pPr>
      <a:lvl2pPr algn="l" rtl="0" fontAlgn="base">
        <a:lnSpc>
          <a:spcPct val="90000"/>
        </a:lnSpc>
        <a:spcBef>
          <a:spcPct val="0"/>
        </a:spcBef>
        <a:spcAft>
          <a:spcPct val="0"/>
        </a:spcAft>
        <a:defRPr sz="4000">
          <a:solidFill>
            <a:srgbClr val="1E4191"/>
          </a:solidFill>
          <a:latin typeface="GE Inspira Pitch" charset="0"/>
          <a:ea typeface="ＭＳ Ｐゴシック" charset="0"/>
        </a:defRPr>
      </a:lvl2pPr>
      <a:lvl3pPr algn="l" rtl="0" fontAlgn="base">
        <a:lnSpc>
          <a:spcPct val="90000"/>
        </a:lnSpc>
        <a:spcBef>
          <a:spcPct val="0"/>
        </a:spcBef>
        <a:spcAft>
          <a:spcPct val="0"/>
        </a:spcAft>
        <a:defRPr sz="4000">
          <a:solidFill>
            <a:srgbClr val="1E4191"/>
          </a:solidFill>
          <a:latin typeface="GE Inspira Pitch" charset="0"/>
          <a:ea typeface="ＭＳ Ｐゴシック" charset="0"/>
        </a:defRPr>
      </a:lvl3pPr>
      <a:lvl4pPr algn="l" rtl="0" fontAlgn="base">
        <a:lnSpc>
          <a:spcPct val="90000"/>
        </a:lnSpc>
        <a:spcBef>
          <a:spcPct val="0"/>
        </a:spcBef>
        <a:spcAft>
          <a:spcPct val="0"/>
        </a:spcAft>
        <a:defRPr sz="4000">
          <a:solidFill>
            <a:srgbClr val="1E4191"/>
          </a:solidFill>
          <a:latin typeface="GE Inspira Pitch" charset="0"/>
          <a:ea typeface="ＭＳ Ｐゴシック" charset="0"/>
        </a:defRPr>
      </a:lvl4pPr>
      <a:lvl5pPr algn="l" rtl="0" fontAlgn="base">
        <a:lnSpc>
          <a:spcPct val="90000"/>
        </a:lnSpc>
        <a:spcBef>
          <a:spcPct val="0"/>
        </a:spcBef>
        <a:spcAft>
          <a:spcPct val="0"/>
        </a:spcAft>
        <a:defRPr sz="4000">
          <a:solidFill>
            <a:srgbClr val="1E4191"/>
          </a:solidFill>
          <a:latin typeface="GE Inspira Pitch" charset="0"/>
          <a:ea typeface="ＭＳ Ｐゴシック" charset="0"/>
        </a:defRPr>
      </a:lvl5pPr>
      <a:lvl6pPr marL="457200" algn="l" rtl="0" fontAlgn="base">
        <a:lnSpc>
          <a:spcPct val="90000"/>
        </a:lnSpc>
        <a:spcBef>
          <a:spcPct val="0"/>
        </a:spcBef>
        <a:spcAft>
          <a:spcPct val="0"/>
        </a:spcAft>
        <a:defRPr sz="4000">
          <a:solidFill>
            <a:srgbClr val="1E4191"/>
          </a:solidFill>
          <a:latin typeface="GE Inspira Pitch" charset="0"/>
          <a:ea typeface="ＭＳ Ｐゴシック" charset="0"/>
        </a:defRPr>
      </a:lvl6pPr>
      <a:lvl7pPr marL="914400" algn="l" rtl="0" fontAlgn="base">
        <a:lnSpc>
          <a:spcPct val="90000"/>
        </a:lnSpc>
        <a:spcBef>
          <a:spcPct val="0"/>
        </a:spcBef>
        <a:spcAft>
          <a:spcPct val="0"/>
        </a:spcAft>
        <a:defRPr sz="4000">
          <a:solidFill>
            <a:srgbClr val="1E4191"/>
          </a:solidFill>
          <a:latin typeface="GE Inspira Pitch" charset="0"/>
          <a:ea typeface="ＭＳ Ｐゴシック" charset="0"/>
        </a:defRPr>
      </a:lvl7pPr>
      <a:lvl8pPr marL="1371600" algn="l" rtl="0" fontAlgn="base">
        <a:lnSpc>
          <a:spcPct val="90000"/>
        </a:lnSpc>
        <a:spcBef>
          <a:spcPct val="0"/>
        </a:spcBef>
        <a:spcAft>
          <a:spcPct val="0"/>
        </a:spcAft>
        <a:defRPr sz="4000">
          <a:solidFill>
            <a:srgbClr val="1E4191"/>
          </a:solidFill>
          <a:latin typeface="GE Inspira Pitch" charset="0"/>
          <a:ea typeface="ＭＳ Ｐゴシック" charset="0"/>
        </a:defRPr>
      </a:lvl8pPr>
      <a:lvl9pPr marL="1828800" algn="l" rtl="0" fontAlgn="base">
        <a:lnSpc>
          <a:spcPct val="90000"/>
        </a:lnSpc>
        <a:spcBef>
          <a:spcPct val="0"/>
        </a:spcBef>
        <a:spcAft>
          <a:spcPct val="0"/>
        </a:spcAft>
        <a:defRPr sz="4000">
          <a:solidFill>
            <a:srgbClr val="1E4191"/>
          </a:solidFill>
          <a:latin typeface="GE Inspira Pitch" charset="0"/>
          <a:ea typeface="ＭＳ Ｐゴシック" charset="0"/>
        </a:defRPr>
      </a:lvl9pPr>
    </p:titleStyle>
    <p:bodyStyle>
      <a:lvl1pPr algn="l" rtl="0" fontAlgn="base">
        <a:lnSpc>
          <a:spcPct val="90000"/>
        </a:lnSpc>
        <a:spcBef>
          <a:spcPct val="50000"/>
        </a:spcBef>
        <a:spcAft>
          <a:spcPct val="0"/>
        </a:spcAft>
        <a:buClr>
          <a:srgbClr val="004880"/>
        </a:buClr>
        <a:defRPr sz="3200">
          <a:solidFill>
            <a:srgbClr val="1E4191"/>
          </a:solidFill>
          <a:latin typeface="+mn-lt"/>
          <a:ea typeface="+mn-ea"/>
          <a:cs typeface="+mn-cs"/>
        </a:defRPr>
      </a:lvl1pPr>
      <a:lvl2pPr marL="341313" indent="-339725" algn="l" rtl="0" fontAlgn="base">
        <a:lnSpc>
          <a:spcPct val="90000"/>
        </a:lnSpc>
        <a:spcBef>
          <a:spcPct val="30000"/>
        </a:spcBef>
        <a:spcAft>
          <a:spcPct val="0"/>
        </a:spcAft>
        <a:buClr>
          <a:srgbClr val="004880"/>
        </a:buClr>
        <a:buFont typeface="GE Inspira Pitch" charset="0"/>
        <a:buChar char="•"/>
        <a:defRPr sz="3200">
          <a:solidFill>
            <a:srgbClr val="1E4191"/>
          </a:solidFill>
          <a:latin typeface="+mn-lt"/>
          <a:ea typeface="+mn-ea"/>
        </a:defRPr>
      </a:lvl2pPr>
      <a:lvl3pPr marL="744538" indent="-288925" algn="l" rtl="0" fontAlgn="base">
        <a:lnSpc>
          <a:spcPct val="90000"/>
        </a:lnSpc>
        <a:spcBef>
          <a:spcPct val="20000"/>
        </a:spcBef>
        <a:spcAft>
          <a:spcPct val="0"/>
        </a:spcAft>
        <a:buClr>
          <a:srgbClr val="004880"/>
        </a:buClr>
        <a:buChar char="–"/>
        <a:defRPr sz="3200">
          <a:solidFill>
            <a:srgbClr val="1E4191"/>
          </a:solidFill>
          <a:latin typeface="+mn-lt"/>
          <a:ea typeface="+mn-ea"/>
        </a:defRPr>
      </a:lvl3pPr>
      <a:lvl4pPr marL="1146175" indent="-287338" algn="l" rtl="0" fontAlgn="base">
        <a:lnSpc>
          <a:spcPct val="90000"/>
        </a:lnSpc>
        <a:spcBef>
          <a:spcPct val="10000"/>
        </a:spcBef>
        <a:spcAft>
          <a:spcPct val="0"/>
        </a:spcAft>
        <a:buClr>
          <a:srgbClr val="004880"/>
        </a:buClr>
        <a:buChar char="–"/>
        <a:defRPr sz="3200">
          <a:solidFill>
            <a:srgbClr val="1E4191"/>
          </a:solidFill>
          <a:latin typeface="+mn-lt"/>
          <a:ea typeface="+mn-ea"/>
        </a:defRPr>
      </a:lvl4pPr>
      <a:lvl5pPr marL="1546225" indent="-285750" algn="l" rtl="0" fontAlgn="base">
        <a:lnSpc>
          <a:spcPct val="90000"/>
        </a:lnSpc>
        <a:spcBef>
          <a:spcPct val="0"/>
        </a:spcBef>
        <a:spcAft>
          <a:spcPct val="0"/>
        </a:spcAft>
        <a:buClr>
          <a:srgbClr val="004880"/>
        </a:buClr>
        <a:buChar char="–"/>
        <a:defRPr sz="3200">
          <a:solidFill>
            <a:srgbClr val="1E4191"/>
          </a:solidFill>
          <a:latin typeface="+mn-lt"/>
          <a:ea typeface="+mn-ea"/>
        </a:defRPr>
      </a:lvl5pPr>
      <a:lvl6pPr marL="2003425" indent="-285750" algn="l" rtl="0" fontAlgn="base">
        <a:lnSpc>
          <a:spcPct val="90000"/>
        </a:lnSpc>
        <a:spcBef>
          <a:spcPct val="0"/>
        </a:spcBef>
        <a:spcAft>
          <a:spcPct val="0"/>
        </a:spcAft>
        <a:buClr>
          <a:srgbClr val="004880"/>
        </a:buClr>
        <a:buChar char="–"/>
        <a:defRPr sz="3200">
          <a:solidFill>
            <a:srgbClr val="1E4191"/>
          </a:solidFill>
          <a:latin typeface="+mn-lt"/>
          <a:ea typeface="+mn-ea"/>
        </a:defRPr>
      </a:lvl6pPr>
      <a:lvl7pPr marL="2460625" indent="-285750" algn="l" rtl="0" fontAlgn="base">
        <a:lnSpc>
          <a:spcPct val="90000"/>
        </a:lnSpc>
        <a:spcBef>
          <a:spcPct val="0"/>
        </a:spcBef>
        <a:spcAft>
          <a:spcPct val="0"/>
        </a:spcAft>
        <a:buClr>
          <a:srgbClr val="004880"/>
        </a:buClr>
        <a:buChar char="–"/>
        <a:defRPr sz="3200">
          <a:solidFill>
            <a:srgbClr val="1E4191"/>
          </a:solidFill>
          <a:latin typeface="+mn-lt"/>
          <a:ea typeface="+mn-ea"/>
        </a:defRPr>
      </a:lvl7pPr>
      <a:lvl8pPr marL="2917825" indent="-285750" algn="l" rtl="0" fontAlgn="base">
        <a:lnSpc>
          <a:spcPct val="90000"/>
        </a:lnSpc>
        <a:spcBef>
          <a:spcPct val="0"/>
        </a:spcBef>
        <a:spcAft>
          <a:spcPct val="0"/>
        </a:spcAft>
        <a:buClr>
          <a:srgbClr val="004880"/>
        </a:buClr>
        <a:buChar char="–"/>
        <a:defRPr sz="3200">
          <a:solidFill>
            <a:srgbClr val="1E4191"/>
          </a:solidFill>
          <a:latin typeface="+mn-lt"/>
          <a:ea typeface="+mn-ea"/>
        </a:defRPr>
      </a:lvl8pPr>
      <a:lvl9pPr marL="3375025" indent="-285750" algn="l" rtl="0" fontAlgn="base">
        <a:lnSpc>
          <a:spcPct val="90000"/>
        </a:lnSpc>
        <a:spcBef>
          <a:spcPct val="0"/>
        </a:spcBef>
        <a:spcAft>
          <a:spcPct val="0"/>
        </a:spcAft>
        <a:buClr>
          <a:srgbClr val="004880"/>
        </a:buClr>
        <a:buChar char="–"/>
        <a:defRPr sz="3200">
          <a:solidFill>
            <a:srgbClr val="1E419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smtClean="0"/>
              <a:t>Clique para editar o estilo do título do Modelo Global</a:t>
            </a:r>
            <a:endParaRPr lang="en-US"/>
          </a:p>
        </p:txBody>
      </p:sp>
      <p:sp>
        <p:nvSpPr>
          <p:cNvPr id="3" name="Marcador de Posição do Texto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pt-PT" smtClean="0"/>
              <a:t>Clique para 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a Dat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5" name="Marcador de Posição do Rodapé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745C66F-FC7B-4C52-931F-EAABACA1CBDF}" type="slidenum">
              <a:rPr lang="en-US" smtClean="0">
                <a:solidFill>
                  <a:prstClr val="black">
                    <a:tint val="75000"/>
                  </a:prstClr>
                </a:solidFill>
                <a:latin typeface="Calibri"/>
              </a:rPr>
              <a:pPr fontAlgn="auto">
                <a:spcBef>
                  <a:spcPts val="0"/>
                </a:spcBef>
                <a:spcAft>
                  <a:spcPts val="0"/>
                </a:spcAft>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228890240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1350" y="107576"/>
            <a:ext cx="7856538" cy="1310062"/>
          </a:xfrm>
          <a:prstGeom prst="rect">
            <a:avLst/>
          </a:prstGeom>
        </p:spPr>
        <p:txBody>
          <a:bodyPr vert="horz" lIns="91440" tIns="45720" rIns="91440" bIns="45720" rtlCol="0" anchor="b" anchorCtr="0">
            <a:normAutofit/>
          </a:bodyPr>
          <a:lstStyle/>
          <a:p>
            <a:r>
              <a:rPr lang="pt-PT" smtClean="0"/>
              <a:t>Click to edit Master title style</a:t>
            </a:r>
            <a:endParaRPr/>
          </a:p>
        </p:txBody>
      </p:sp>
      <p:sp>
        <p:nvSpPr>
          <p:cNvPr id="3" name="Text Placeholder 2"/>
          <p:cNvSpPr>
            <a:spLocks noGrp="1"/>
          </p:cNvSpPr>
          <p:nvPr>
            <p:ph type="body" idx="1"/>
          </p:nvPr>
        </p:nvSpPr>
        <p:spPr>
          <a:xfrm>
            <a:off x="618565" y="1600202"/>
            <a:ext cx="7878788" cy="4639235"/>
          </a:xfrm>
          <a:prstGeom prst="rect">
            <a:avLst/>
          </a:prstGeom>
        </p:spPr>
        <p:txBody>
          <a:bodyPr vert="horz" lIns="91440" tIns="45720" rIns="91440" bIns="45720" rtlCol="0">
            <a:normAutofit/>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2"/>
          </p:nvPr>
        </p:nvSpPr>
        <p:spPr>
          <a:xfrm>
            <a:off x="3505200" y="6356352"/>
            <a:ext cx="2133600" cy="365125"/>
          </a:xfrm>
          <a:prstGeom prst="rect">
            <a:avLst/>
          </a:prstGeom>
        </p:spPr>
        <p:txBody>
          <a:bodyPr vert="horz" lIns="0" tIns="45720" rIns="0" bIns="45720" rtlCol="0" anchor="ctr"/>
          <a:lstStyle>
            <a:lvl1pPr algn="ctr">
              <a:defRPr sz="1100">
                <a:solidFill>
                  <a:schemeClr val="tx1">
                    <a:lumMod val="75000"/>
                  </a:schemeClr>
                </a:solidFill>
              </a:defRPr>
            </a:lvl1pPr>
          </a:lstStyle>
          <a:p>
            <a:pPr>
              <a:defRPr/>
            </a:pPr>
            <a:endParaRPr lang="en-GB">
              <a:solidFill>
                <a:prstClr val="white">
                  <a:lumMod val="75000"/>
                </a:prstClr>
              </a:solidFill>
            </a:endParaRPr>
          </a:p>
        </p:txBody>
      </p:sp>
      <p:sp>
        <p:nvSpPr>
          <p:cNvPr id="5" name="Footer Placeholder 4"/>
          <p:cNvSpPr>
            <a:spLocks noGrp="1"/>
          </p:cNvSpPr>
          <p:nvPr>
            <p:ph type="ftr" sz="quarter" idx="3"/>
          </p:nvPr>
        </p:nvSpPr>
        <p:spPr>
          <a:xfrm>
            <a:off x="280416" y="6356352"/>
            <a:ext cx="2895600" cy="365125"/>
          </a:xfrm>
          <a:prstGeom prst="rect">
            <a:avLst/>
          </a:prstGeom>
        </p:spPr>
        <p:txBody>
          <a:bodyPr vert="horz" lIns="0" tIns="45720" rIns="0" bIns="45720" rtlCol="0" anchor="ctr"/>
          <a:lstStyle>
            <a:lvl1pPr algn="l">
              <a:defRPr sz="1100">
                <a:solidFill>
                  <a:schemeClr val="tx1">
                    <a:lumMod val="75000"/>
                  </a:schemeClr>
                </a:solidFill>
              </a:defRPr>
            </a:lvl1pPr>
          </a:lstStyle>
          <a:p>
            <a:pPr>
              <a:defRPr/>
            </a:pPr>
            <a:endParaRPr lang="en-GB">
              <a:solidFill>
                <a:prstClr val="white">
                  <a:lumMod val="75000"/>
                </a:prstClr>
              </a:solidFill>
            </a:endParaRPr>
          </a:p>
        </p:txBody>
      </p:sp>
      <p:sp>
        <p:nvSpPr>
          <p:cNvPr id="6" name="Slide Number Placeholder 5"/>
          <p:cNvSpPr>
            <a:spLocks noGrp="1"/>
          </p:cNvSpPr>
          <p:nvPr>
            <p:ph type="sldNum" sz="quarter" idx="4"/>
          </p:nvPr>
        </p:nvSpPr>
        <p:spPr>
          <a:xfrm>
            <a:off x="8077200" y="6356352"/>
            <a:ext cx="762000" cy="365125"/>
          </a:xfrm>
          <a:prstGeom prst="rect">
            <a:avLst/>
          </a:prstGeom>
        </p:spPr>
        <p:txBody>
          <a:bodyPr vert="horz" lIns="0" tIns="45720" rIns="0" bIns="45720" rtlCol="0" anchor="ctr"/>
          <a:lstStyle>
            <a:lvl1pPr algn="r">
              <a:defRPr sz="1100">
                <a:solidFill>
                  <a:schemeClr val="tx1">
                    <a:lumMod val="75000"/>
                  </a:schemeClr>
                </a:solidFill>
              </a:defRPr>
            </a:lvl1p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442859150"/>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Lst>
  <p:transition>
    <p:push dir="r"/>
  </p:transition>
  <p:timing>
    <p:tnLst>
      <p:par>
        <p:cTn id="1" dur="indefinite" restart="never" nodeType="tmRoot"/>
      </p:par>
    </p:tnLst>
  </p:timing>
  <p:hf hdr="0" ftr="0" dt="0"/>
  <p:txStyles>
    <p:titleStyle>
      <a:lvl1pPr algn="ctr" defTabSz="914400" rtl="0" eaLnBrk="1" latinLnBrk="0" hangingPunct="1">
        <a:spcBef>
          <a:spcPct val="0"/>
        </a:spcBef>
        <a:buNone/>
        <a:defRPr sz="4800" kern="1200">
          <a:solidFill>
            <a:schemeClr val="tx1"/>
          </a:solidFill>
          <a:latin typeface="+mj-lt"/>
          <a:ea typeface="+mj-ea"/>
          <a:cs typeface="+mj-cs"/>
        </a:defRPr>
      </a:lvl1pPr>
    </p:titleStyle>
    <p:bodyStyle>
      <a:lvl1pPr marL="349250" indent="-349250" algn="l" defTabSz="914400" rtl="0" eaLnBrk="1" latinLnBrk="0" hangingPunct="1">
        <a:spcBef>
          <a:spcPts val="2000"/>
        </a:spcBef>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tx1">
            <a:lumMod val="65000"/>
          </a:schemeClr>
        </a:buClr>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tx1">
            <a:lumMod val="65000"/>
          </a:schemeClr>
        </a:buClr>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1350" y="107576"/>
            <a:ext cx="7856538" cy="1310062"/>
          </a:xfrm>
          <a:prstGeom prst="rect">
            <a:avLst/>
          </a:prstGeom>
        </p:spPr>
        <p:txBody>
          <a:bodyPr vert="horz" lIns="91440" tIns="45720" rIns="91440" bIns="45720" rtlCol="0" anchor="b" anchorCtr="0">
            <a:normAutofit/>
          </a:bodyPr>
          <a:lstStyle/>
          <a:p>
            <a:r>
              <a:rPr lang="pt-PT" smtClean="0"/>
              <a:t>Click to edit Master title style</a:t>
            </a:r>
            <a:endParaRPr/>
          </a:p>
        </p:txBody>
      </p:sp>
      <p:sp>
        <p:nvSpPr>
          <p:cNvPr id="3" name="Text Placeholder 2"/>
          <p:cNvSpPr>
            <a:spLocks noGrp="1"/>
          </p:cNvSpPr>
          <p:nvPr>
            <p:ph type="body" idx="1"/>
          </p:nvPr>
        </p:nvSpPr>
        <p:spPr>
          <a:xfrm>
            <a:off x="618565" y="1600202"/>
            <a:ext cx="7878788" cy="4639235"/>
          </a:xfrm>
          <a:prstGeom prst="rect">
            <a:avLst/>
          </a:prstGeom>
        </p:spPr>
        <p:txBody>
          <a:bodyPr vert="horz" lIns="91440" tIns="45720" rIns="91440" bIns="45720" rtlCol="0">
            <a:normAutofit/>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2"/>
          </p:nvPr>
        </p:nvSpPr>
        <p:spPr>
          <a:xfrm>
            <a:off x="3505200" y="6356352"/>
            <a:ext cx="2133600" cy="365125"/>
          </a:xfrm>
          <a:prstGeom prst="rect">
            <a:avLst/>
          </a:prstGeom>
        </p:spPr>
        <p:txBody>
          <a:bodyPr vert="horz" lIns="0" tIns="45720" rIns="0" bIns="45720" rtlCol="0" anchor="ctr"/>
          <a:lstStyle>
            <a:lvl1pPr algn="ctr">
              <a:defRPr sz="1100">
                <a:solidFill>
                  <a:schemeClr val="tx1">
                    <a:lumMod val="75000"/>
                  </a:schemeClr>
                </a:solidFill>
              </a:defRPr>
            </a:lvl1pPr>
          </a:lstStyle>
          <a:p>
            <a:pPr>
              <a:defRPr/>
            </a:pPr>
            <a:endParaRPr lang="en-GB">
              <a:solidFill>
                <a:prstClr val="white">
                  <a:lumMod val="75000"/>
                </a:prstClr>
              </a:solidFill>
            </a:endParaRPr>
          </a:p>
        </p:txBody>
      </p:sp>
      <p:sp>
        <p:nvSpPr>
          <p:cNvPr id="5" name="Footer Placeholder 4"/>
          <p:cNvSpPr>
            <a:spLocks noGrp="1"/>
          </p:cNvSpPr>
          <p:nvPr>
            <p:ph type="ftr" sz="quarter" idx="3"/>
          </p:nvPr>
        </p:nvSpPr>
        <p:spPr>
          <a:xfrm>
            <a:off x="280416" y="6356352"/>
            <a:ext cx="2895600" cy="365125"/>
          </a:xfrm>
          <a:prstGeom prst="rect">
            <a:avLst/>
          </a:prstGeom>
        </p:spPr>
        <p:txBody>
          <a:bodyPr vert="horz" lIns="0" tIns="45720" rIns="0" bIns="45720" rtlCol="0" anchor="ctr"/>
          <a:lstStyle>
            <a:lvl1pPr algn="l">
              <a:defRPr sz="1100">
                <a:solidFill>
                  <a:schemeClr val="tx1">
                    <a:lumMod val="75000"/>
                  </a:schemeClr>
                </a:solidFill>
              </a:defRPr>
            </a:lvl1pPr>
          </a:lstStyle>
          <a:p>
            <a:pPr>
              <a:defRPr/>
            </a:pPr>
            <a:endParaRPr lang="en-GB">
              <a:solidFill>
                <a:prstClr val="white">
                  <a:lumMod val="75000"/>
                </a:prstClr>
              </a:solidFill>
            </a:endParaRPr>
          </a:p>
        </p:txBody>
      </p:sp>
      <p:sp>
        <p:nvSpPr>
          <p:cNvPr id="6" name="Slide Number Placeholder 5"/>
          <p:cNvSpPr>
            <a:spLocks noGrp="1"/>
          </p:cNvSpPr>
          <p:nvPr>
            <p:ph type="sldNum" sz="quarter" idx="4"/>
          </p:nvPr>
        </p:nvSpPr>
        <p:spPr>
          <a:xfrm>
            <a:off x="8077200" y="6356352"/>
            <a:ext cx="762000" cy="365125"/>
          </a:xfrm>
          <a:prstGeom prst="rect">
            <a:avLst/>
          </a:prstGeom>
        </p:spPr>
        <p:txBody>
          <a:bodyPr vert="horz" lIns="0" tIns="45720" rIns="0" bIns="45720" rtlCol="0" anchor="ctr"/>
          <a:lstStyle>
            <a:lvl1pPr algn="r">
              <a:defRPr sz="1100">
                <a:solidFill>
                  <a:schemeClr val="tx1">
                    <a:lumMod val="75000"/>
                  </a:schemeClr>
                </a:solidFill>
              </a:defRPr>
            </a:lvl1p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1674146124"/>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Lst>
  <p:transition>
    <p:push dir="r"/>
  </p:transition>
  <p:timing>
    <p:tnLst>
      <p:par>
        <p:cTn id="1" dur="indefinite" restart="never" nodeType="tmRoot"/>
      </p:par>
    </p:tnLst>
  </p:timing>
  <p:hf hdr="0" ftr="0" dt="0"/>
  <p:txStyles>
    <p:titleStyle>
      <a:lvl1pPr algn="ctr" defTabSz="914400" rtl="0" eaLnBrk="1" latinLnBrk="0" hangingPunct="1">
        <a:spcBef>
          <a:spcPct val="0"/>
        </a:spcBef>
        <a:buNone/>
        <a:defRPr sz="4800" kern="1200">
          <a:solidFill>
            <a:schemeClr val="tx1"/>
          </a:solidFill>
          <a:latin typeface="+mj-lt"/>
          <a:ea typeface="+mj-ea"/>
          <a:cs typeface="+mj-cs"/>
        </a:defRPr>
      </a:lvl1pPr>
    </p:titleStyle>
    <p:bodyStyle>
      <a:lvl1pPr marL="349250" indent="-349250" algn="l" defTabSz="914400" rtl="0" eaLnBrk="1" latinLnBrk="0" hangingPunct="1">
        <a:spcBef>
          <a:spcPts val="2000"/>
        </a:spcBef>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tx1">
            <a:lumMod val="65000"/>
          </a:schemeClr>
        </a:buClr>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tx1">
            <a:lumMod val="65000"/>
          </a:schemeClr>
        </a:buClr>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1" y="2"/>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8" name="Rectangle 7"/>
          <p:cNvSpPr/>
          <p:nvPr/>
        </p:nvSpPr>
        <p:spPr>
          <a:xfrm>
            <a:off x="255589" y="5046665"/>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9" name="Rectangle 8"/>
          <p:cNvSpPr/>
          <p:nvPr/>
        </p:nvSpPr>
        <p:spPr>
          <a:xfrm>
            <a:off x="255589"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0" name="Rectangle 9"/>
          <p:cNvSpPr/>
          <p:nvPr/>
        </p:nvSpPr>
        <p:spPr>
          <a:xfrm>
            <a:off x="255589"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1" name="Rectangle 10"/>
          <p:cNvSpPr/>
          <p:nvPr/>
        </p:nvSpPr>
        <p:spPr>
          <a:xfrm>
            <a:off x="255589"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2" name="Rectangle 11"/>
          <p:cNvSpPr/>
          <p:nvPr/>
        </p:nvSpPr>
        <p:spPr>
          <a:xfrm>
            <a:off x="309564" y="681040"/>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5" name="Rectangle 14"/>
          <p:cNvSpPr/>
          <p:nvPr/>
        </p:nvSpPr>
        <p:spPr>
          <a:xfrm>
            <a:off x="268289" y="681040"/>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16" name="Rectangle 15"/>
          <p:cNvSpPr/>
          <p:nvPr/>
        </p:nvSpPr>
        <p:spPr>
          <a:xfrm>
            <a:off x="249239" y="681040"/>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a:solidFill>
                <a:prstClr val="white"/>
              </a:solidFill>
              <a:latin typeface="Corbel"/>
            </a:endParaRPr>
          </a:p>
        </p:txBody>
      </p:sp>
      <p:sp>
        <p:nvSpPr>
          <p:cNvPr id="17" name="Rectangle 16"/>
          <p:cNvSpPr/>
          <p:nvPr/>
        </p:nvSpPr>
        <p:spPr>
          <a:xfrm>
            <a:off x="222250" y="681040"/>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3600" dirty="0">
              <a:solidFill>
                <a:prstClr val="white"/>
              </a:solidFill>
              <a:latin typeface="Corbe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pt-PT" dirty="0" err="1" smtClean="0"/>
              <a:t>Click</a:t>
            </a:r>
            <a:r>
              <a:rPr lang="pt-PT" dirty="0" smtClean="0"/>
              <a:t> to </a:t>
            </a:r>
            <a:r>
              <a:rPr lang="pt-PT" dirty="0" err="1" smtClean="0"/>
              <a:t>editMastertitlestyle</a:t>
            </a:r>
            <a:endParaRPr lang="en-US" dirty="0"/>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3" name="Footer Placeholder 2"/>
          <p:cNvSpPr>
            <a:spLocks noGrp="1"/>
          </p:cNvSpPr>
          <p:nvPr>
            <p:ph type="ftr" sz="quarter" idx="3"/>
          </p:nvPr>
        </p:nvSpPr>
        <p:spPr>
          <a:xfrm>
            <a:off x="914400" y="6416677"/>
            <a:ext cx="5562600" cy="365125"/>
          </a:xfrm>
          <a:prstGeom prst="rect">
            <a:avLst/>
          </a:prstGeom>
        </p:spPr>
        <p:txBody>
          <a:bodyPr vert="horz" anchor="b"/>
          <a:lstStyle>
            <a:lvl1pPr algn="r" eaLnBrk="1" latinLnBrk="0" hangingPunct="1">
              <a:defRPr kumimoji="0" sz="1100">
                <a:solidFill>
                  <a:schemeClr val="tx2"/>
                </a:solidFill>
                <a:latin typeface="Times New Roman" pitchFamily="-110" charset="0"/>
              </a:defRPr>
            </a:lvl1pPr>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7"/>
            <a:ext cx="457200" cy="365125"/>
          </a:xfrm>
          <a:prstGeom prst="rect">
            <a:avLst/>
          </a:prstGeom>
        </p:spPr>
        <p:txBody>
          <a:bodyPr vert="horz" anchor="b"/>
          <a:lstStyle>
            <a:lvl1pPr algn="l" eaLnBrk="1" latinLnBrk="0" hangingPunct="1">
              <a:defRPr kumimoji="0" sz="1200">
                <a:solidFill>
                  <a:schemeClr val="tx2"/>
                </a:solidFill>
                <a:latin typeface="Times New Roman" pitchFamily="-110" charset="0"/>
              </a:defRPr>
            </a:lvl1pPr>
          </a:lstStyle>
          <a:p>
            <a:pPr>
              <a:defRPr/>
            </a:pPr>
            <a:fld id="{85EEB3E0-4EBE-1040-B575-461F596C6E38}" type="slidenum">
              <a:rPr lang="en-US">
                <a:solidFill>
                  <a:srgbClr val="D6ECFF"/>
                </a:solidFill>
              </a:rPr>
              <a:pPr>
                <a:defRPr/>
              </a:pPr>
              <a:t>‹nº›</a:t>
            </a:fld>
            <a:endParaRPr lang="en-US">
              <a:solidFill>
                <a:srgbClr val="D6ECFF"/>
              </a:solidFill>
            </a:endParaRPr>
          </a:p>
        </p:txBody>
      </p:sp>
      <p:pic>
        <p:nvPicPr>
          <p:cNvPr id="1039" name="Picture 10" descr="D:\SCANNERS\Logotipos\UCLOGOMED.gif"/>
          <p:cNvPicPr>
            <a:picLocks noChangeAspect="1" noChangeArrowheads="1"/>
          </p:cNvPicPr>
          <p:nvPr/>
        </p:nvPicPr>
        <p:blipFill>
          <a:blip r:embed="rId16"/>
          <a:srcRect/>
          <a:stretch>
            <a:fillRect/>
          </a:stretch>
        </p:blipFill>
        <p:spPr bwMode="auto">
          <a:xfrm>
            <a:off x="8534400" y="0"/>
            <a:ext cx="609600" cy="844550"/>
          </a:xfrm>
          <a:prstGeom prst="rect">
            <a:avLst/>
          </a:prstGeom>
          <a:noFill/>
          <a:ln w="9525">
            <a:noFill/>
            <a:miter lim="800000"/>
            <a:headEnd/>
            <a:tailEnd/>
          </a:ln>
        </p:spPr>
      </p:pic>
    </p:spTree>
    <p:extLst>
      <p:ext uri="{BB962C8B-B14F-4D97-AF65-F5344CB8AC3E}">
        <p14:creationId xmlns:p14="http://schemas.microsoft.com/office/powerpoint/2010/main" val="2897629772"/>
      </p:ext>
    </p:extLst>
  </p:cSld>
  <p:clrMap bg1="dk1" tx1="lt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ransition>
    <p:wipe dir="r"/>
  </p:transition>
  <p:timing>
    <p:tnLst>
      <p:par>
        <p:cTn id="1" dur="indefinite" restart="never" nodeType="tmRoot"/>
      </p:par>
    </p:tnLst>
  </p:timing>
  <p:hf sldNum="0" hdr="0" ftr="0"/>
  <p:txStyles>
    <p:titleStyle>
      <a:lvl1pPr algn="l" rtl="0" eaLnBrk="1" fontAlgn="base" hangingPunct="1">
        <a:spcBef>
          <a:spcPct val="0"/>
        </a:spcBef>
        <a:spcAft>
          <a:spcPct val="0"/>
        </a:spcAft>
        <a:defRPr sz="4000" kern="1200" spc="-100">
          <a:solidFill>
            <a:srgbClr val="C1EEFF"/>
          </a:solidFill>
          <a:latin typeface="+mj-lt"/>
          <a:ea typeface="ＭＳ Ｐゴシック" pitchFamily="-110" charset="-128"/>
          <a:cs typeface="ＭＳ Ｐゴシック" pitchFamily="-110" charset="-128"/>
        </a:defRPr>
      </a:lvl1pPr>
      <a:lvl2pPr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2pPr>
      <a:lvl3pPr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3pPr>
      <a:lvl4pPr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4pPr>
      <a:lvl5pPr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5pPr>
      <a:lvl6pPr marL="457200"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6pPr>
      <a:lvl7pPr marL="914400"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7pPr>
      <a:lvl8pPr marL="1371600"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8pPr>
      <a:lvl9pPr marL="1828800" algn="l" rtl="0" eaLnBrk="1" fontAlgn="base" hangingPunct="1">
        <a:spcBef>
          <a:spcPct val="0"/>
        </a:spcBef>
        <a:spcAft>
          <a:spcPct val="0"/>
        </a:spcAft>
        <a:defRPr sz="4000">
          <a:solidFill>
            <a:srgbClr val="C1EEFF"/>
          </a:solidFill>
          <a:latin typeface="Consolas" pitchFamily="-110" charset="0"/>
          <a:ea typeface="ＭＳ Ｐゴシック" pitchFamily="-110" charset="-128"/>
          <a:cs typeface="ＭＳ Ｐゴシック" pitchFamily="-110" charset="-128"/>
        </a:defRPr>
      </a:lvl9pPr>
    </p:titleStyle>
    <p:bodyStyle>
      <a:lvl1pPr marL="411163" indent="-342900" algn="l" rtl="0" eaLnBrk="1" fontAlgn="base" hangingPunct="1">
        <a:spcBef>
          <a:spcPts val="700"/>
        </a:spcBef>
        <a:spcAft>
          <a:spcPct val="0"/>
        </a:spcAft>
        <a:buClr>
          <a:schemeClr val="tx2"/>
        </a:buClr>
        <a:buSzPct val="95000"/>
        <a:buFont typeface="Wingdings" pitchFamily="-65" charset="2"/>
        <a:buChar char=""/>
        <a:defRPr sz="3000" kern="1200">
          <a:solidFill>
            <a:schemeClr val="tx1"/>
          </a:solidFill>
          <a:latin typeface="+mn-lt"/>
          <a:ea typeface="ＭＳ Ｐゴシック" pitchFamily="-110" charset="-128"/>
          <a:cs typeface="ＭＳ Ｐゴシック" pitchFamily="-110" charset="-128"/>
        </a:defRPr>
      </a:lvl1pPr>
      <a:lvl2pPr marL="739775" indent="-285750" algn="l" rtl="0" eaLnBrk="1" fontAlgn="base" hangingPunct="1">
        <a:spcBef>
          <a:spcPct val="20000"/>
        </a:spcBef>
        <a:spcAft>
          <a:spcPct val="0"/>
        </a:spcAft>
        <a:buClr>
          <a:schemeClr val="accent2"/>
        </a:buClr>
        <a:buSzPct val="90000"/>
        <a:buFont typeface="Wingdings" pitchFamily="-65" charset="2"/>
        <a:buChar char=""/>
        <a:defRPr sz="2600" kern="1200">
          <a:solidFill>
            <a:schemeClr val="tx1"/>
          </a:solidFill>
          <a:latin typeface="+mn-lt"/>
          <a:ea typeface="ＭＳ Ｐゴシック" pitchFamily="-110" charset="-128"/>
          <a:cs typeface="+mn-cs"/>
        </a:defRPr>
      </a:lvl2pPr>
      <a:lvl3pPr marL="995363" indent="-228600" algn="l" rtl="0" eaLnBrk="1" fontAlgn="base" hangingPunct="1">
        <a:spcBef>
          <a:spcPct val="20000"/>
        </a:spcBef>
        <a:spcAft>
          <a:spcPct val="0"/>
        </a:spcAft>
        <a:buClr>
          <a:schemeClr val="accent2"/>
        </a:buClr>
        <a:buFont typeface="Wingdings 2" pitchFamily="-65" charset="2"/>
        <a:buChar char=""/>
        <a:defRPr sz="2400" kern="1200">
          <a:solidFill>
            <a:schemeClr val="tx1"/>
          </a:solidFill>
          <a:latin typeface="+mn-lt"/>
          <a:ea typeface="ＭＳ Ｐゴシック" pitchFamily="-110" charset="-128"/>
          <a:cs typeface="+mn-cs"/>
        </a:defRPr>
      </a:lvl3pPr>
      <a:lvl4pPr marL="1260475" indent="-228600" algn="l" rtl="0" eaLnBrk="1" fontAlgn="base" hangingPunct="1">
        <a:spcBef>
          <a:spcPct val="20000"/>
        </a:spcBef>
        <a:spcAft>
          <a:spcPct val="0"/>
        </a:spcAft>
        <a:buClr>
          <a:srgbClr val="FEB80A"/>
        </a:buClr>
        <a:buFont typeface="Wingdings 3" pitchFamily="-65" charset="2"/>
        <a:buChar char=""/>
        <a:defRPr sz="2200" kern="1200">
          <a:solidFill>
            <a:schemeClr val="tx1"/>
          </a:solidFill>
          <a:latin typeface="+mn-lt"/>
          <a:ea typeface="ＭＳ Ｐゴシック" pitchFamily="-110" charset="-128"/>
          <a:cs typeface="+mn-cs"/>
        </a:defRPr>
      </a:lvl4pPr>
      <a:lvl5pPr marL="1481138" indent="-209550" algn="l" rtl="0" eaLnBrk="1" fontAlgn="base" hangingPunct="1">
        <a:spcBef>
          <a:spcPct val="20000"/>
        </a:spcBef>
        <a:spcAft>
          <a:spcPct val="0"/>
        </a:spcAft>
        <a:buClr>
          <a:srgbClr val="FEB80A"/>
        </a:buClr>
        <a:buFont typeface="Wingdings 2" pitchFamily="-65" charset="2"/>
        <a:buChar char=""/>
        <a:defRPr sz="2000" kern="1200">
          <a:solidFill>
            <a:schemeClr val="tx1"/>
          </a:solidFill>
          <a:latin typeface="+mn-lt"/>
          <a:ea typeface="ＭＳ Ｐゴシック" pitchFamily="-110"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pt-PT" smtClean="0"/>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chor="ctr">
            <a:normAutofit/>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35A272A-9B5D-594C-B9B6-1ED7C85E5FFA}" type="datetimeFigureOut">
              <a:rPr lang="pt-PT" smtClean="0">
                <a:solidFill>
                  <a:prstClr val="black">
                    <a:tint val="75000"/>
                  </a:prstClr>
                </a:solidFill>
                <a:latin typeface="Calibri"/>
                <a:ea typeface="+mn-ea"/>
                <a:cs typeface="+mn-cs"/>
              </a:rPr>
              <a:pPr fontAlgn="auto">
                <a:spcBef>
                  <a:spcPts val="0"/>
                </a:spcBef>
                <a:spcAft>
                  <a:spcPts val="0"/>
                </a:spcAft>
              </a:pPr>
              <a:t>12-09-2015</a:t>
            </a:fld>
            <a:endParaRPr lang="pt-PT">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pt-PT">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6473598-840A-3C4F-8CC9-9396B9CD3310}" type="slidenum">
              <a:rPr lang="pt-PT" smtClean="0">
                <a:solidFill>
                  <a:prstClr val="black">
                    <a:tint val="75000"/>
                  </a:prstClr>
                </a:solidFill>
                <a:latin typeface="Calibri"/>
                <a:ea typeface="+mn-ea"/>
                <a:cs typeface="+mn-cs"/>
              </a:rPr>
              <a:pPr fontAlgn="auto">
                <a:spcBef>
                  <a:spcPts val="0"/>
                </a:spcBef>
                <a:spcAft>
                  <a:spcPts val="0"/>
                </a:spcAft>
              </a:pPr>
              <a:t>‹nº›</a:t>
            </a:fld>
            <a:endParaRPr lang="pt-PT">
              <a:solidFill>
                <a:prstClr val="black">
                  <a:tint val="75000"/>
                </a:prstClr>
              </a:solidFill>
              <a:latin typeface="Calibri"/>
              <a:ea typeface="+mn-ea"/>
              <a:cs typeface="+mn-cs"/>
            </a:endParaRPr>
          </a:p>
        </p:txBody>
      </p:sp>
      <p:pic>
        <p:nvPicPr>
          <p:cNvPr id="7" name="Picture 6" descr="Sem nome.tiff"/>
          <p:cNvPicPr>
            <a:picLocks noChangeAspect="1"/>
          </p:cNvPicPr>
          <p:nvPr/>
        </p:nvPicPr>
        <p:blipFill>
          <a:blip r:embed="rId17">
            <a:clrChange>
              <a:clrFrom>
                <a:srgbClr val="FFFFFF"/>
              </a:clrFrom>
              <a:clrTo>
                <a:srgbClr val="FFFFFF">
                  <a:alpha val="0"/>
                </a:srgbClr>
              </a:clrTo>
            </a:clrChange>
            <a:alphaModFix/>
            <a:lum bright="-14000" contrast="6000"/>
          </a:blip>
          <a:srcRect r="59458"/>
          <a:stretch>
            <a:fillRect/>
          </a:stretch>
        </p:blipFill>
        <p:spPr>
          <a:xfrm>
            <a:off x="7162798" y="0"/>
            <a:ext cx="1905002" cy="763568"/>
          </a:xfrm>
          <a:prstGeom prst="rect">
            <a:avLst/>
          </a:prstGeom>
        </p:spPr>
      </p:pic>
    </p:spTree>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smtClean="0"/>
              <a:t>Clique para editar o estilo do título do Modelo Global</a:t>
            </a:r>
            <a:endParaRPr lang="en-US"/>
          </a:p>
        </p:txBody>
      </p:sp>
      <p:sp>
        <p:nvSpPr>
          <p:cNvPr id="3" name="Marcador de Posição do Texto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pt-PT" smtClean="0"/>
              <a:t>Clique para 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a Dat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5" name="Marcador de Posição do Rodapé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Marcador de Posição do Número do Diapositivo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745C66F-FC7B-4C52-931F-EAABACA1CBDF}" type="slidenum">
              <a:rPr lang="en-US" smtClean="0">
                <a:solidFill>
                  <a:prstClr val="black">
                    <a:tint val="75000"/>
                  </a:prstClr>
                </a:solidFill>
                <a:latin typeface="Calibri"/>
              </a:rPr>
              <a:pPr fontAlgn="auto">
                <a:spcBef>
                  <a:spcPts val="0"/>
                </a:spcBef>
                <a:spcAft>
                  <a:spcPts val="0"/>
                </a:spcAft>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228890240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1350" y="107576"/>
            <a:ext cx="7856538" cy="1310062"/>
          </a:xfrm>
          <a:prstGeom prst="rect">
            <a:avLst/>
          </a:prstGeom>
        </p:spPr>
        <p:txBody>
          <a:bodyPr vert="horz" lIns="91440" tIns="45720" rIns="91440" bIns="45720" rtlCol="0" anchor="b" anchorCtr="0">
            <a:normAutofit/>
          </a:bodyPr>
          <a:lstStyle/>
          <a:p>
            <a:r>
              <a:rPr lang="pt-PT" smtClean="0"/>
              <a:t>Click to edit Master title style</a:t>
            </a:r>
            <a:endParaRPr/>
          </a:p>
        </p:txBody>
      </p:sp>
      <p:sp>
        <p:nvSpPr>
          <p:cNvPr id="3" name="Text Placeholder 2"/>
          <p:cNvSpPr>
            <a:spLocks noGrp="1"/>
          </p:cNvSpPr>
          <p:nvPr>
            <p:ph type="body" idx="1"/>
          </p:nvPr>
        </p:nvSpPr>
        <p:spPr>
          <a:xfrm>
            <a:off x="618565" y="1600202"/>
            <a:ext cx="7878788" cy="4639235"/>
          </a:xfrm>
          <a:prstGeom prst="rect">
            <a:avLst/>
          </a:prstGeom>
        </p:spPr>
        <p:txBody>
          <a:bodyPr vert="horz" lIns="91440" tIns="45720" rIns="91440" bIns="45720" rtlCol="0">
            <a:normAutofit/>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a:p>
        </p:txBody>
      </p:sp>
      <p:sp>
        <p:nvSpPr>
          <p:cNvPr id="4" name="Date Placeholder 3"/>
          <p:cNvSpPr>
            <a:spLocks noGrp="1"/>
          </p:cNvSpPr>
          <p:nvPr>
            <p:ph type="dt" sz="half" idx="2"/>
          </p:nvPr>
        </p:nvSpPr>
        <p:spPr>
          <a:xfrm>
            <a:off x="3505200" y="6356352"/>
            <a:ext cx="2133600" cy="365125"/>
          </a:xfrm>
          <a:prstGeom prst="rect">
            <a:avLst/>
          </a:prstGeom>
        </p:spPr>
        <p:txBody>
          <a:bodyPr vert="horz" lIns="0" tIns="45720" rIns="0" bIns="45720" rtlCol="0" anchor="ctr"/>
          <a:lstStyle>
            <a:lvl1pPr algn="ctr">
              <a:defRPr sz="1100">
                <a:solidFill>
                  <a:schemeClr val="tx1">
                    <a:lumMod val="75000"/>
                  </a:schemeClr>
                </a:solidFill>
              </a:defRPr>
            </a:lvl1pPr>
          </a:lstStyle>
          <a:p>
            <a:pPr>
              <a:defRPr/>
            </a:pPr>
            <a:endParaRPr lang="en-GB">
              <a:solidFill>
                <a:prstClr val="white">
                  <a:lumMod val="75000"/>
                </a:prstClr>
              </a:solidFill>
            </a:endParaRPr>
          </a:p>
        </p:txBody>
      </p:sp>
      <p:sp>
        <p:nvSpPr>
          <p:cNvPr id="5" name="Footer Placeholder 4"/>
          <p:cNvSpPr>
            <a:spLocks noGrp="1"/>
          </p:cNvSpPr>
          <p:nvPr>
            <p:ph type="ftr" sz="quarter" idx="3"/>
          </p:nvPr>
        </p:nvSpPr>
        <p:spPr>
          <a:xfrm>
            <a:off x="280416" y="6356352"/>
            <a:ext cx="2895600" cy="365125"/>
          </a:xfrm>
          <a:prstGeom prst="rect">
            <a:avLst/>
          </a:prstGeom>
        </p:spPr>
        <p:txBody>
          <a:bodyPr vert="horz" lIns="0" tIns="45720" rIns="0" bIns="45720" rtlCol="0" anchor="ctr"/>
          <a:lstStyle>
            <a:lvl1pPr algn="l">
              <a:defRPr sz="1100">
                <a:solidFill>
                  <a:schemeClr val="tx1">
                    <a:lumMod val="75000"/>
                  </a:schemeClr>
                </a:solidFill>
              </a:defRPr>
            </a:lvl1pPr>
          </a:lstStyle>
          <a:p>
            <a:pPr>
              <a:defRPr/>
            </a:pPr>
            <a:endParaRPr lang="en-GB">
              <a:solidFill>
                <a:prstClr val="white">
                  <a:lumMod val="75000"/>
                </a:prstClr>
              </a:solidFill>
            </a:endParaRPr>
          </a:p>
        </p:txBody>
      </p:sp>
      <p:sp>
        <p:nvSpPr>
          <p:cNvPr id="6" name="Slide Number Placeholder 5"/>
          <p:cNvSpPr>
            <a:spLocks noGrp="1"/>
          </p:cNvSpPr>
          <p:nvPr>
            <p:ph type="sldNum" sz="quarter" idx="4"/>
          </p:nvPr>
        </p:nvSpPr>
        <p:spPr>
          <a:xfrm>
            <a:off x="8077200" y="6356352"/>
            <a:ext cx="762000" cy="365125"/>
          </a:xfrm>
          <a:prstGeom prst="rect">
            <a:avLst/>
          </a:prstGeom>
        </p:spPr>
        <p:txBody>
          <a:bodyPr vert="horz" lIns="0" tIns="45720" rIns="0" bIns="45720" rtlCol="0" anchor="ctr"/>
          <a:lstStyle>
            <a:lvl1pPr algn="r">
              <a:defRPr sz="1100">
                <a:solidFill>
                  <a:schemeClr val="tx1">
                    <a:lumMod val="75000"/>
                  </a:schemeClr>
                </a:solidFill>
              </a:defRPr>
            </a:lvl1pPr>
          </a:lstStyle>
          <a:p>
            <a:pPr>
              <a:defRPr/>
            </a:pPr>
            <a:fld id="{4B2E4FCC-FF4F-2241-BAB4-41C2B51390EC}" type="slidenum">
              <a:rPr lang="en-GB" smtClean="0">
                <a:solidFill>
                  <a:prstClr val="white">
                    <a:lumMod val="75000"/>
                  </a:prstClr>
                </a:solidFill>
              </a:rPr>
              <a:pPr>
                <a:defRPr/>
              </a:pPr>
              <a:t>‹nº›</a:t>
            </a:fld>
            <a:endParaRPr lang="en-GB">
              <a:solidFill>
                <a:prstClr val="white">
                  <a:lumMod val="75000"/>
                </a:prstClr>
              </a:solidFill>
            </a:endParaRPr>
          </a:p>
        </p:txBody>
      </p:sp>
    </p:spTree>
    <p:extLst>
      <p:ext uri="{BB962C8B-B14F-4D97-AF65-F5344CB8AC3E}">
        <p14:creationId xmlns:p14="http://schemas.microsoft.com/office/powerpoint/2010/main" val="442859150"/>
      </p:ext>
    </p:extLst>
  </p:cSld>
  <p:clrMap bg1="dk1" tx1="lt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Lst>
  <p:transition>
    <p:push dir="r"/>
  </p:transition>
  <p:timing>
    <p:tnLst>
      <p:par>
        <p:cTn id="1" dur="indefinite" restart="never" nodeType="tmRoot"/>
      </p:par>
    </p:tnLst>
  </p:timing>
  <p:hf hdr="0" ftr="0" dt="0"/>
  <p:txStyles>
    <p:titleStyle>
      <a:lvl1pPr algn="ctr" defTabSz="914400" rtl="0" eaLnBrk="1" latinLnBrk="0" hangingPunct="1">
        <a:spcBef>
          <a:spcPct val="0"/>
        </a:spcBef>
        <a:buNone/>
        <a:defRPr sz="4800" kern="1200">
          <a:solidFill>
            <a:schemeClr val="tx1"/>
          </a:solidFill>
          <a:latin typeface="+mj-lt"/>
          <a:ea typeface="+mj-ea"/>
          <a:cs typeface="+mj-cs"/>
        </a:defRPr>
      </a:lvl1pPr>
    </p:titleStyle>
    <p:bodyStyle>
      <a:lvl1pPr marL="349250" indent="-349250" algn="l" defTabSz="914400" rtl="0" eaLnBrk="1" latinLnBrk="0" hangingPunct="1">
        <a:spcBef>
          <a:spcPts val="2000"/>
        </a:spcBef>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tx1">
            <a:lumMod val="65000"/>
          </a:schemeClr>
        </a:buClr>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tx1">
            <a:lumMod val="65000"/>
          </a:schemeClr>
        </a:buClr>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8" Type="http://schemas.openxmlformats.org/officeDocument/2006/relationships/hyperlink" Target="http://link.springer.com/search?facet-author=%22Philippe+Grenier%22" TargetMode="External"/><Relationship Id="rId13" Type="http://schemas.openxmlformats.org/officeDocument/2006/relationships/image" Target="../media/image23.png"/><Relationship Id="rId3" Type="http://schemas.openxmlformats.org/officeDocument/2006/relationships/hyperlink" Target="http://link.springer.com/search?facet-author=%22Monika+Hierath%22" TargetMode="External"/><Relationship Id="rId7" Type="http://schemas.openxmlformats.org/officeDocument/2006/relationships/hyperlink" Target="http://link.springer.com/search?facet-author=%22Jean-Fran%C3%A7ois+Chateil%22" TargetMode="External"/><Relationship Id="rId12" Type="http://schemas.openxmlformats.org/officeDocument/2006/relationships/hyperlink" Target="http://link.springer.com/article/10.1007/s13244-013-0299-8/fulltext.html" TargetMode="External"/><Relationship Id="rId2" Type="http://schemas.openxmlformats.org/officeDocument/2006/relationships/hyperlink" Target="http://link.springer.com/search?facet-author=%22Denis+Remedios%22" TargetMode="External"/><Relationship Id="rId1" Type="http://schemas.openxmlformats.org/officeDocument/2006/relationships/slideLayout" Target="../slideLayouts/slideLayout14.xml"/><Relationship Id="rId6" Type="http://schemas.openxmlformats.org/officeDocument/2006/relationships/hyperlink" Target="http://link.springer.com/search?facet-author=%22Peter+Cavanagh%22" TargetMode="External"/><Relationship Id="rId11" Type="http://schemas.openxmlformats.org/officeDocument/2006/relationships/hyperlink" Target="http://link.springer.com/content/pdf/10.1007/s13244-013-0299-8.pdf" TargetMode="External"/><Relationship Id="rId5" Type="http://schemas.openxmlformats.org/officeDocument/2006/relationships/hyperlink" Target="http://link.springer.com/search?facet-author=%22Mario+Bezzi%22" TargetMode="External"/><Relationship Id="rId15" Type="http://schemas.openxmlformats.org/officeDocument/2006/relationships/image" Target="../media/image25.jpeg"/><Relationship Id="rId10" Type="http://schemas.openxmlformats.org/officeDocument/2006/relationships/hyperlink" Target="http://link.springer.com/search?facet-author=%22Valerie+Vilgrain%22" TargetMode="External"/><Relationship Id="rId4" Type="http://schemas.openxmlformats.org/officeDocument/2006/relationships/hyperlink" Target="http://link.springer.com/search?facet-author=%22Nick+Ashford%22" TargetMode="External"/><Relationship Id="rId9" Type="http://schemas.openxmlformats.org/officeDocument/2006/relationships/hyperlink" Target="http://link.springer.com/search?facet-author=%22Georgi+Simeonov%22" TargetMode="External"/><Relationship Id="rId1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339.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 y="1884348"/>
            <a:ext cx="8964488" cy="1871142"/>
          </a:xfrm>
          <a:noFill/>
          <a:ln>
            <a:noFill/>
          </a:ln>
        </p:spPr>
        <p:txBody>
          <a:bodyPr>
            <a:normAutofit fontScale="90000"/>
          </a:bodyPr>
          <a:lstStyle/>
          <a:p>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RADIATION PROTECTION: </a:t>
            </a:r>
            <a:b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should we care?</a:t>
            </a:r>
            <a:endParaRPr lang="en-US" sz="60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0179" name="Rectangle 3"/>
          <p:cNvSpPr>
            <a:spLocks noGrp="1" noChangeArrowheads="1"/>
          </p:cNvSpPr>
          <p:nvPr>
            <p:ph type="subTitle" idx="1"/>
          </p:nvPr>
        </p:nvSpPr>
        <p:spPr>
          <a:xfrm>
            <a:off x="1524001" y="4648200"/>
            <a:ext cx="6434137" cy="1320800"/>
          </a:xfrm>
          <a:noFill/>
          <a:ln>
            <a:noFill/>
          </a:ln>
        </p:spPr>
        <p:txBody>
          <a:bodyPr>
            <a:normAutofit fontScale="92500" lnSpcReduction="10000"/>
          </a:bodyPr>
          <a:lstStyle/>
          <a:p>
            <a:pPr eaLnBrk="1" hangingPunct="1">
              <a:defRPr/>
            </a:pPr>
            <a:r>
              <a:rPr lang="pt-PT" b="1" dirty="0">
                <a:ln w="10541" cmpd="sng">
                  <a:solidFill>
                    <a:srgbClr val="7D7D7D">
                      <a:tint val="100000"/>
                      <a:shade val="100000"/>
                      <a:satMod val="110000"/>
                    </a:srgbClr>
                  </a:solidFill>
                  <a:prstDash val="solid"/>
                </a:ln>
                <a:solidFill>
                  <a:srgbClr val="000000"/>
                </a:solidFill>
                <a:effectLst/>
                <a:ea typeface="+mn-ea"/>
                <a:cs typeface="+mn-cs"/>
              </a:rPr>
              <a:t>Filipe Caseiro </a:t>
            </a:r>
            <a:r>
              <a:rPr lang="pt-PT" b="1" dirty="0" smtClean="0">
                <a:ln w="10541" cmpd="sng">
                  <a:solidFill>
                    <a:srgbClr val="7D7D7D">
                      <a:tint val="100000"/>
                      <a:shade val="100000"/>
                      <a:satMod val="110000"/>
                    </a:srgbClr>
                  </a:solidFill>
                  <a:prstDash val="solid"/>
                </a:ln>
                <a:solidFill>
                  <a:srgbClr val="000000"/>
                </a:solidFill>
                <a:effectLst/>
              </a:rPr>
              <a:t>Alves, MD</a:t>
            </a:r>
            <a:endParaRPr lang="pt-PT" b="1" dirty="0">
              <a:ln w="10541" cmpd="sng">
                <a:solidFill>
                  <a:srgbClr val="7D7D7D">
                    <a:tint val="100000"/>
                    <a:shade val="100000"/>
                    <a:satMod val="110000"/>
                  </a:srgbClr>
                </a:solidFill>
                <a:prstDash val="solid"/>
              </a:ln>
              <a:solidFill>
                <a:srgbClr val="000000"/>
              </a:solidFill>
            </a:endParaRPr>
          </a:p>
          <a:p>
            <a:pPr eaLnBrk="1" hangingPunct="1">
              <a:defRPr/>
            </a:pPr>
            <a:r>
              <a:rPr lang="pt-PT" b="1" dirty="0" err="1" smtClean="0">
                <a:ln w="10541" cmpd="sng">
                  <a:solidFill>
                    <a:srgbClr val="7D7D7D">
                      <a:tint val="100000"/>
                      <a:shade val="100000"/>
                      <a:satMod val="110000"/>
                    </a:srgbClr>
                  </a:solidFill>
                  <a:prstDash val="solid"/>
                </a:ln>
                <a:solidFill>
                  <a:srgbClr val="000000"/>
                </a:solidFill>
                <a:effectLst/>
                <a:ea typeface="+mn-ea"/>
                <a:cs typeface="+mn-cs"/>
              </a:rPr>
              <a:t>University</a:t>
            </a:r>
            <a:r>
              <a:rPr lang="pt-PT" b="1" dirty="0" smtClean="0">
                <a:ln w="10541" cmpd="sng">
                  <a:solidFill>
                    <a:srgbClr val="7D7D7D">
                      <a:tint val="100000"/>
                      <a:shade val="100000"/>
                      <a:satMod val="110000"/>
                    </a:srgbClr>
                  </a:solidFill>
                  <a:prstDash val="solid"/>
                </a:ln>
                <a:solidFill>
                  <a:srgbClr val="000000"/>
                </a:solidFill>
                <a:effectLst/>
                <a:ea typeface="+mn-ea"/>
                <a:cs typeface="+mn-cs"/>
              </a:rPr>
              <a:t> Hospital Coimbra, Portugal</a:t>
            </a:r>
          </a:p>
        </p:txBody>
      </p:sp>
      <p:pic>
        <p:nvPicPr>
          <p:cNvPr id="4" name="Picture 3"/>
          <p:cNvPicPr>
            <a:picLocks noChangeAspect="1"/>
          </p:cNvPicPr>
          <p:nvPr/>
        </p:nvPicPr>
        <p:blipFill>
          <a:blip r:embed="rId3"/>
          <a:stretch>
            <a:fillRect/>
          </a:stretch>
        </p:blipFill>
        <p:spPr>
          <a:xfrm>
            <a:off x="-6979" y="16920"/>
            <a:ext cx="5344895" cy="1143962"/>
          </a:xfrm>
          <a:prstGeom prst="rect">
            <a:avLst/>
          </a:prstGeom>
        </p:spPr>
      </p:pic>
    </p:spTree>
    <p:extLst>
      <p:ext uri="{BB962C8B-B14F-4D97-AF65-F5344CB8AC3E}">
        <p14:creationId xmlns:p14="http://schemas.microsoft.com/office/powerpoint/2010/main" val="2495691672"/>
      </p:ext>
    </p:extLst>
  </p:cSld>
  <p:clrMapOvr>
    <a:masterClrMapping/>
  </p:clrMapOvr>
  <p:transition spd="slow" advTm="9283">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RETIVA_2013_59_EURATO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355601"/>
            <a:ext cx="5384800" cy="7620171"/>
          </a:xfrm>
          <a:prstGeom prst="rect">
            <a:avLst/>
          </a:prstGeom>
        </p:spPr>
      </p:pic>
    </p:spTree>
    <p:extLst>
      <p:ext uri="{BB962C8B-B14F-4D97-AF65-F5344CB8AC3E}">
        <p14:creationId xmlns:p14="http://schemas.microsoft.com/office/powerpoint/2010/main" val="14718564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nncallforaction201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40941" cy="6858000"/>
          </a:xfrm>
          <a:prstGeom prst="rect">
            <a:avLst/>
          </a:prstGeom>
        </p:spPr>
      </p:pic>
      <p:pic>
        <p:nvPicPr>
          <p:cNvPr id="3" name="Picture 2" descr="bonncallforaction2014.pdf"/>
          <p:cNvPicPr>
            <a:picLocks noChangeAspect="1"/>
          </p:cNvPicPr>
          <p:nvPr/>
        </p:nvPicPr>
        <p:blipFill rotWithShape="1">
          <a:blip r:embed="rId4">
            <a:extLst>
              <a:ext uri="{28A0092B-C50C-407E-A947-70E740481C1C}">
                <a14:useLocalDpi xmlns:a14="http://schemas.microsoft.com/office/drawing/2010/main" val="0"/>
              </a:ext>
            </a:extLst>
          </a:blip>
          <a:srcRect b="66296"/>
          <a:stretch/>
        </p:blipFill>
        <p:spPr>
          <a:xfrm>
            <a:off x="4480859" y="0"/>
            <a:ext cx="3291541" cy="1571609"/>
          </a:xfrm>
          <a:prstGeom prst="rect">
            <a:avLst/>
          </a:prstGeom>
        </p:spPr>
      </p:pic>
      <p:pic>
        <p:nvPicPr>
          <p:cNvPr id="4" name="Picture 3" descr="bonncallforaction2014.pdf"/>
          <p:cNvPicPr>
            <a:picLocks noChangeAspect="1"/>
          </p:cNvPicPr>
          <p:nvPr/>
        </p:nvPicPr>
        <p:blipFill rotWithShape="1">
          <a:blip r:embed="rId5">
            <a:extLst>
              <a:ext uri="{28A0092B-C50C-407E-A947-70E740481C1C}">
                <a14:useLocalDpi xmlns:a14="http://schemas.microsoft.com/office/drawing/2010/main" val="0"/>
              </a:ext>
            </a:extLst>
          </a:blip>
          <a:srcRect b="64444"/>
          <a:stretch/>
        </p:blipFill>
        <p:spPr>
          <a:xfrm>
            <a:off x="5892800" y="1571609"/>
            <a:ext cx="3284071" cy="1654199"/>
          </a:xfrm>
          <a:prstGeom prst="rect">
            <a:avLst/>
          </a:prstGeom>
        </p:spPr>
      </p:pic>
      <p:pic>
        <p:nvPicPr>
          <p:cNvPr id="6" name="Picture 5" descr="bonncallforaction2014.pdf"/>
          <p:cNvPicPr>
            <a:picLocks noChangeAspect="1"/>
          </p:cNvPicPr>
          <p:nvPr/>
        </p:nvPicPr>
        <p:blipFill rotWithShape="1">
          <a:blip r:embed="rId6">
            <a:extLst>
              <a:ext uri="{28A0092B-C50C-407E-A947-70E740481C1C}">
                <a14:useLocalDpi xmlns:a14="http://schemas.microsoft.com/office/drawing/2010/main" val="0"/>
              </a:ext>
            </a:extLst>
          </a:blip>
          <a:srcRect b="66296"/>
          <a:stretch/>
        </p:blipFill>
        <p:spPr>
          <a:xfrm>
            <a:off x="4419600" y="3483373"/>
            <a:ext cx="3403600" cy="1625114"/>
          </a:xfrm>
          <a:prstGeom prst="rect">
            <a:avLst/>
          </a:prstGeom>
        </p:spPr>
      </p:pic>
      <p:pic>
        <p:nvPicPr>
          <p:cNvPr id="7" name="Picture 6" descr="bonncallforaction2014.pdf"/>
          <p:cNvPicPr>
            <a:picLocks noChangeAspect="1"/>
          </p:cNvPicPr>
          <p:nvPr/>
        </p:nvPicPr>
        <p:blipFill rotWithShape="1">
          <a:blip r:embed="rId7">
            <a:extLst>
              <a:ext uri="{28A0092B-C50C-407E-A947-70E740481C1C}">
                <a14:useLocalDpi xmlns:a14="http://schemas.microsoft.com/office/drawing/2010/main" val="0"/>
              </a:ext>
            </a:extLst>
          </a:blip>
          <a:srcRect b="64444"/>
          <a:stretch/>
        </p:blipFill>
        <p:spPr>
          <a:xfrm>
            <a:off x="5656731" y="5101448"/>
            <a:ext cx="3487269" cy="1756551"/>
          </a:xfrm>
          <a:prstGeom prst="rect">
            <a:avLst/>
          </a:prstGeom>
        </p:spPr>
      </p:pic>
    </p:spTree>
    <p:extLst>
      <p:ext uri="{BB962C8B-B14F-4D97-AF65-F5344CB8AC3E}">
        <p14:creationId xmlns:p14="http://schemas.microsoft.com/office/powerpoint/2010/main" val="38094871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1143000"/>
          </a:xfrm>
        </p:spPr>
        <p:txBody>
          <a:bodyPr/>
          <a:lstStyle/>
          <a:p>
            <a:r>
              <a:rPr lang="en-US" dirty="0" smtClean="0"/>
              <a:t>Revised </a:t>
            </a:r>
            <a:r>
              <a:rPr lang="en-US" dirty="0" err="1" smtClean="0"/>
              <a:t>Euratom</a:t>
            </a:r>
            <a:r>
              <a:rPr lang="en-US" dirty="0" smtClean="0"/>
              <a:t> RP directives</a:t>
            </a:r>
            <a:endParaRPr lang="en-US" dirty="0"/>
          </a:p>
        </p:txBody>
      </p:sp>
      <p:graphicFrame>
        <p:nvGraphicFramePr>
          <p:cNvPr id="5" name="Diagram 4"/>
          <p:cNvGraphicFramePr/>
          <p:nvPr>
            <p:extLst>
              <p:ext uri="{D42A27DB-BD31-4B8C-83A1-F6EECF244321}">
                <p14:modId xmlns:p14="http://schemas.microsoft.com/office/powerpoint/2010/main" val="284708975"/>
              </p:ext>
            </p:extLst>
          </p:nvPr>
        </p:nvGraphicFramePr>
        <p:xfrm>
          <a:off x="193629" y="1151391"/>
          <a:ext cx="8686800" cy="5586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24873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p:nvPr/>
        </p:nvSpPr>
        <p:spPr>
          <a:xfrm>
            <a:off x="137497" y="3255983"/>
            <a:ext cx="8911801" cy="3177553"/>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lvl="0">
              <a:defRPr sz="1800"/>
            </a:pPr>
            <a:r>
              <a:rPr sz="800" dirty="0">
                <a:solidFill>
                  <a:srgbClr val="323333"/>
                </a:solidFill>
                <a:latin typeface="Helvetica Neue"/>
                <a:ea typeface="Helvetica Neue"/>
                <a:cs typeface="Helvetica Neue"/>
                <a:sym typeface="Helvetica Neue"/>
              </a:rPr>
              <a:t>Date: 13 Dec 2013</a:t>
            </a:r>
          </a:p>
          <a:p>
            <a:pPr lvl="0">
              <a:defRPr sz="1800"/>
            </a:pPr>
            <a:r>
              <a:rPr sz="2100" dirty="0">
                <a:solidFill>
                  <a:srgbClr val="323333"/>
                </a:solidFill>
                <a:latin typeface="Georgia"/>
                <a:ea typeface="Georgia"/>
                <a:cs typeface="Georgia"/>
                <a:sym typeface="Georgia"/>
              </a:rPr>
              <a:t>Imaging referral guidelines in Europe: now and in the future—EC Referral Guidelines Workshop Proceedings</a:t>
            </a:r>
          </a:p>
          <a:p>
            <a:pPr marL="321457" indent="-321457">
              <a:tabLst>
                <a:tab pos="98223" algn="l"/>
                <a:tab pos="321457" algn="l"/>
              </a:tabLst>
              <a:defRPr sz="1800"/>
            </a:pPr>
            <a:r>
              <a:rPr sz="900" dirty="0">
                <a:solidFill>
                  <a:srgbClr val="323333"/>
                </a:solidFill>
                <a:latin typeface="Helvetica Neue"/>
                <a:ea typeface="Helvetica Neue"/>
                <a:cs typeface="Helvetica Neue"/>
                <a:sym typeface="Helvetica Neue"/>
              </a:rPr>
              <a:t>		</a:t>
            </a:r>
            <a:r>
              <a:rPr sz="900" dirty="0">
                <a:solidFill>
                  <a:srgbClr val="323333"/>
                </a:solidFill>
                <a:latin typeface="Helvetica Neue"/>
                <a:ea typeface="Helvetica Neue"/>
                <a:cs typeface="Helvetica Neue"/>
                <a:sym typeface="Helvetica Neue"/>
                <a:hlinkClick r:id="rId2"/>
              </a:rPr>
              <a:t>Denis Remedios</a:t>
            </a:r>
            <a:r>
              <a:rPr sz="900" dirty="0">
                <a:solidFill>
                  <a:srgbClr val="323333"/>
                </a:solidFill>
                <a:latin typeface="Helvetica Neue"/>
                <a:ea typeface="Helvetica Neue"/>
                <a:cs typeface="Helvetica Neue"/>
                <a:sym typeface="Helvetica Neue"/>
              </a:rPr>
              <a:t>, </a:t>
            </a:r>
            <a:r>
              <a:rPr sz="900" dirty="0">
                <a:solidFill>
                  <a:srgbClr val="323333"/>
                </a:solidFill>
                <a:latin typeface="Helvetica Neue"/>
                <a:ea typeface="Helvetica Neue"/>
                <a:cs typeface="Helvetica Neue"/>
                <a:sym typeface="Helvetica Neue"/>
                <a:hlinkClick r:id="rId3"/>
              </a:rPr>
              <a:t>Monika Hierath</a:t>
            </a:r>
            <a:r>
              <a:rPr sz="900" dirty="0">
                <a:solidFill>
                  <a:srgbClr val="323333"/>
                </a:solidFill>
                <a:latin typeface="Helvetica Neue"/>
                <a:ea typeface="Helvetica Neue"/>
                <a:cs typeface="Helvetica Neue"/>
                <a:sym typeface="Helvetica Neue"/>
              </a:rPr>
              <a:t>, </a:t>
            </a:r>
            <a:r>
              <a:rPr sz="900" dirty="0">
                <a:solidFill>
                  <a:srgbClr val="323333"/>
                </a:solidFill>
                <a:latin typeface="Helvetica Neue"/>
                <a:ea typeface="Helvetica Neue"/>
                <a:cs typeface="Helvetica Neue"/>
                <a:sym typeface="Helvetica Neue"/>
                <a:hlinkClick r:id="rId4"/>
              </a:rPr>
              <a:t>Nick Ashford</a:t>
            </a:r>
            <a:r>
              <a:rPr sz="900" dirty="0">
                <a:solidFill>
                  <a:srgbClr val="323333"/>
                </a:solidFill>
                <a:latin typeface="Helvetica Neue"/>
                <a:ea typeface="Helvetica Neue"/>
                <a:cs typeface="Helvetica Neue"/>
                <a:sym typeface="Helvetica Neue"/>
              </a:rPr>
              <a:t>, </a:t>
            </a:r>
            <a:r>
              <a:rPr sz="900" dirty="0">
                <a:solidFill>
                  <a:srgbClr val="323333"/>
                </a:solidFill>
                <a:latin typeface="Helvetica Neue"/>
                <a:ea typeface="Helvetica Neue"/>
                <a:cs typeface="Helvetica Neue"/>
                <a:sym typeface="Helvetica Neue"/>
                <a:hlinkClick r:id="rId5"/>
              </a:rPr>
              <a:t>Mario Bezzi</a:t>
            </a:r>
            <a:r>
              <a:rPr sz="900" dirty="0">
                <a:solidFill>
                  <a:srgbClr val="323333"/>
                </a:solidFill>
                <a:latin typeface="Helvetica Neue"/>
                <a:ea typeface="Helvetica Neue"/>
                <a:cs typeface="Helvetica Neue"/>
                <a:sym typeface="Helvetica Neue"/>
              </a:rPr>
              <a:t>, </a:t>
            </a:r>
            <a:r>
              <a:rPr sz="900" dirty="0">
                <a:solidFill>
                  <a:srgbClr val="323333"/>
                </a:solidFill>
                <a:latin typeface="Helvetica Neue"/>
                <a:ea typeface="Helvetica Neue"/>
                <a:cs typeface="Helvetica Neue"/>
                <a:sym typeface="Helvetica Neue"/>
                <a:hlinkClick r:id="rId6"/>
              </a:rPr>
              <a:t>Peter Cavanagh</a:t>
            </a:r>
            <a:r>
              <a:rPr sz="900" dirty="0">
                <a:solidFill>
                  <a:srgbClr val="323333"/>
                </a:solidFill>
                <a:latin typeface="Helvetica Neue"/>
                <a:ea typeface="Helvetica Neue"/>
                <a:cs typeface="Helvetica Neue"/>
                <a:sym typeface="Helvetica Neue"/>
              </a:rPr>
              <a:t>, </a:t>
            </a:r>
            <a:r>
              <a:rPr sz="900" dirty="0">
                <a:solidFill>
                  <a:srgbClr val="323333"/>
                </a:solidFill>
                <a:latin typeface="Helvetica Neue"/>
                <a:ea typeface="Helvetica Neue"/>
                <a:cs typeface="Helvetica Neue"/>
                <a:sym typeface="Helvetica Neue"/>
                <a:hlinkClick r:id="rId7"/>
              </a:rPr>
              <a:t>Jean-François Chateil</a:t>
            </a:r>
            <a:r>
              <a:rPr sz="900" dirty="0">
                <a:solidFill>
                  <a:srgbClr val="323333"/>
                </a:solidFill>
                <a:latin typeface="Helvetica Neue"/>
                <a:ea typeface="Helvetica Neue"/>
                <a:cs typeface="Helvetica Neue"/>
                <a:sym typeface="Helvetica Neue"/>
              </a:rPr>
              <a:t>, </a:t>
            </a:r>
            <a:r>
              <a:rPr sz="900" dirty="0">
                <a:solidFill>
                  <a:srgbClr val="323333"/>
                </a:solidFill>
                <a:latin typeface="Helvetica Neue"/>
                <a:ea typeface="Helvetica Neue"/>
                <a:cs typeface="Helvetica Neue"/>
                <a:sym typeface="Helvetica Neue"/>
                <a:hlinkClick r:id="rId8"/>
              </a:rPr>
              <a:t>Philippe Grenier</a:t>
            </a:r>
            <a:r>
              <a:rPr sz="900" dirty="0">
                <a:solidFill>
                  <a:srgbClr val="323333"/>
                </a:solidFill>
                <a:latin typeface="Helvetica Neue"/>
                <a:ea typeface="Helvetica Neue"/>
                <a:cs typeface="Helvetica Neue"/>
                <a:sym typeface="Helvetica Neue"/>
              </a:rPr>
              <a:t>, </a:t>
            </a:r>
            <a:r>
              <a:rPr sz="900" dirty="0">
                <a:solidFill>
                  <a:srgbClr val="323333"/>
                </a:solidFill>
                <a:latin typeface="Helvetica Neue"/>
                <a:ea typeface="Helvetica Neue"/>
                <a:cs typeface="Helvetica Neue"/>
                <a:sym typeface="Helvetica Neue"/>
                <a:hlinkClick r:id="rId9"/>
              </a:rPr>
              <a:t>Georgi Simeonov</a:t>
            </a:r>
            <a:r>
              <a:rPr sz="900" dirty="0">
                <a:solidFill>
                  <a:srgbClr val="323333"/>
                </a:solidFill>
                <a:latin typeface="Helvetica Neue"/>
                <a:ea typeface="Helvetica Neue"/>
                <a:cs typeface="Helvetica Neue"/>
                <a:sym typeface="Helvetica Neue"/>
              </a:rPr>
              <a:t>, </a:t>
            </a:r>
            <a:r>
              <a:rPr sz="900" dirty="0">
                <a:solidFill>
                  <a:srgbClr val="323333"/>
                </a:solidFill>
                <a:latin typeface="Helvetica Neue"/>
                <a:ea typeface="Helvetica Neue"/>
                <a:cs typeface="Helvetica Neue"/>
                <a:sym typeface="Helvetica Neue"/>
                <a:hlinkClick r:id="rId10"/>
              </a:rPr>
              <a:t>Valerie Vilgrain</a:t>
            </a:r>
            <a:endParaRPr sz="900" dirty="0">
              <a:solidFill>
                <a:srgbClr val="323333"/>
              </a:solidFill>
              <a:latin typeface="Helvetica Neue"/>
              <a:ea typeface="Helvetica Neue"/>
              <a:cs typeface="Helvetica Neue"/>
              <a:sym typeface="Helvetica Neue"/>
            </a:endParaRPr>
          </a:p>
          <a:p>
            <a:pPr lvl="0">
              <a:defRPr sz="1800"/>
            </a:pPr>
            <a:r>
              <a:rPr sz="1000" b="1" dirty="0">
                <a:solidFill>
                  <a:srgbClr val="FFFFFF"/>
                </a:solidFill>
                <a:latin typeface="Helvetica Neue"/>
                <a:ea typeface="Helvetica Neue"/>
                <a:cs typeface="Helvetica Neue"/>
                <a:sym typeface="Helvetica Neue"/>
                <a:hlinkClick r:id="rId11"/>
              </a:rPr>
              <a:t>Download PDF </a:t>
            </a:r>
            <a:r>
              <a:rPr sz="1000" dirty="0">
                <a:solidFill>
                  <a:srgbClr val="FFFFFF"/>
                </a:solidFill>
                <a:latin typeface="Helvetica Neue"/>
                <a:ea typeface="Helvetica Neue"/>
                <a:cs typeface="Helvetica Neue"/>
                <a:sym typeface="Helvetica Neue"/>
                <a:hlinkClick r:id="rId11"/>
              </a:rPr>
              <a:t>(131 KB)</a:t>
            </a:r>
            <a:endParaRPr sz="1000" b="1" dirty="0">
              <a:solidFill>
                <a:srgbClr val="FFFFFF"/>
              </a:solidFill>
              <a:latin typeface="Helvetica Neue"/>
              <a:ea typeface="Helvetica Neue"/>
              <a:cs typeface="Helvetica Neue"/>
              <a:sym typeface="Helvetica Neue"/>
            </a:endParaRPr>
          </a:p>
          <a:p>
            <a:pPr lvl="0">
              <a:defRPr sz="1800"/>
            </a:pPr>
            <a:endParaRPr sz="900" dirty="0">
              <a:solidFill>
                <a:srgbClr val="323333"/>
              </a:solidFill>
              <a:latin typeface="Helvetica Neue"/>
              <a:ea typeface="Helvetica Neue"/>
              <a:cs typeface="Helvetica Neue"/>
              <a:sym typeface="Helvetica Neue"/>
            </a:endParaRPr>
          </a:p>
          <a:p>
            <a:pPr lvl="0">
              <a:defRPr sz="1800"/>
            </a:pPr>
            <a:r>
              <a:rPr sz="1000" b="1" dirty="0">
                <a:solidFill>
                  <a:srgbClr val="323333"/>
                </a:solidFill>
                <a:latin typeface="Helvetica Neue"/>
                <a:ea typeface="Helvetica Neue"/>
                <a:cs typeface="Helvetica Neue"/>
                <a:sym typeface="Helvetica Neue"/>
                <a:hlinkClick r:id="rId12"/>
              </a:rPr>
              <a:t>View Article</a:t>
            </a:r>
            <a:endParaRPr sz="1000" b="1" dirty="0">
              <a:solidFill>
                <a:srgbClr val="323333"/>
              </a:solidFill>
              <a:latin typeface="Helvetica Neue"/>
              <a:ea typeface="Helvetica Neue"/>
              <a:cs typeface="Helvetica Neue"/>
              <a:sym typeface="Helvetica Neue"/>
            </a:endParaRPr>
          </a:p>
          <a:p>
            <a:pPr lvl="0">
              <a:defRPr sz="1800"/>
            </a:pPr>
            <a:endParaRPr sz="900" dirty="0">
              <a:solidFill>
                <a:srgbClr val="323333"/>
              </a:solidFill>
              <a:latin typeface="Helvetica Neue"/>
              <a:ea typeface="Helvetica Neue"/>
              <a:cs typeface="Helvetica Neue"/>
              <a:sym typeface="Helvetica Neue"/>
            </a:endParaRPr>
          </a:p>
          <a:p>
            <a:pPr lvl="0">
              <a:defRPr sz="1800"/>
            </a:pPr>
            <a:r>
              <a:rPr sz="1100" dirty="0">
                <a:solidFill>
                  <a:srgbClr val="323333"/>
                </a:solidFill>
                <a:latin typeface="Helvetica Neue"/>
                <a:ea typeface="Helvetica Neue"/>
                <a:cs typeface="Helvetica Neue"/>
                <a:sym typeface="Helvetica Neue"/>
              </a:rPr>
              <a:t>Abstract</a:t>
            </a:r>
          </a:p>
          <a:p>
            <a:pPr lvl="0">
              <a:defRPr sz="1800"/>
            </a:pPr>
            <a:r>
              <a:rPr sz="900" dirty="0">
                <a:solidFill>
                  <a:srgbClr val="323333"/>
                </a:solidFill>
                <a:latin typeface="Helvetica Neue"/>
                <a:ea typeface="Helvetica Neue"/>
                <a:cs typeface="Helvetica Neue"/>
                <a:sym typeface="Helvetica Neue"/>
              </a:rPr>
              <a:t>As an integral part of the European Commission (EC) Imaging Referral Guidelines Project a 1.5-day workshop was held in Vienna on 20–21 September, 2012. At this workshop, models and good practices regarding the appropriateness and use of imaging referral guidelines (Guidelines) in Europe and worldwide were presented, together with the results of a survey of Guidelines in Europe. The latter included ideas, innovations and wishes for future Community action.</a:t>
            </a:r>
          </a:p>
          <a:p>
            <a:pPr lvl="0">
              <a:defRPr sz="1800"/>
            </a:pPr>
            <a:r>
              <a:rPr sz="1100" dirty="0">
                <a:solidFill>
                  <a:srgbClr val="323333"/>
                </a:solidFill>
                <a:latin typeface="Helvetica Neue"/>
                <a:ea typeface="Helvetica Neue"/>
                <a:cs typeface="Helvetica Neue"/>
                <a:sym typeface="Helvetica Neue"/>
              </a:rPr>
              <a:t>Main messages</a:t>
            </a:r>
          </a:p>
          <a:p>
            <a:pPr lvl="0">
              <a:defRPr sz="1800"/>
            </a:pPr>
            <a:r>
              <a:rPr sz="900" dirty="0">
                <a:solidFill>
                  <a:srgbClr val="323333"/>
                </a:solidFill>
                <a:latin typeface="Helvetica Neue"/>
                <a:ea typeface="Helvetica Neue"/>
                <a:cs typeface="Helvetica Neue"/>
                <a:sym typeface="Helvetica Neue"/>
              </a:rPr>
              <a:t>Recommendations for future Community action:</a:t>
            </a:r>
          </a:p>
          <a:p>
            <a:pPr marL="321457" indent="-321457">
              <a:tabLst>
                <a:tab pos="98223" algn="l"/>
                <a:tab pos="321457" algn="l"/>
              </a:tabLst>
              <a:defRPr sz="1800"/>
            </a:pPr>
            <a:r>
              <a:rPr sz="900" dirty="0">
                <a:solidFill>
                  <a:srgbClr val="323333"/>
                </a:solidFill>
                <a:latin typeface="Helvetica Neue"/>
                <a:ea typeface="Helvetica Neue"/>
                <a:cs typeface="Helvetica Neue"/>
                <a:sym typeface="Helvetica Neue"/>
              </a:rPr>
              <a:t>	•	Stronger measures should be taken by the EC and the European competent authorities for making Guidelines available and used in all EU member states.</a:t>
            </a:r>
          </a:p>
          <a:p>
            <a:pPr marL="321457" indent="-321457">
              <a:tabLst>
                <a:tab pos="98223" algn="l"/>
                <a:tab pos="321457" algn="l"/>
              </a:tabLst>
              <a:defRPr sz="1800"/>
            </a:pPr>
            <a:r>
              <a:rPr sz="900" dirty="0">
                <a:solidFill>
                  <a:srgbClr val="323333"/>
                </a:solidFill>
                <a:latin typeface="Helvetica Neue"/>
                <a:ea typeface="Helvetica Neue"/>
                <a:cs typeface="Helvetica Neue"/>
                <a:sym typeface="Helvetica Neue"/>
              </a:rPr>
              <a:t>	•	Evidence-based Guidelines with separate guidance for children should be issued or endorsed by a trusted European organisation.</a:t>
            </a:r>
          </a:p>
          <a:p>
            <a:pPr marL="321457" indent="-321457">
              <a:tabLst>
                <a:tab pos="98223" algn="l"/>
                <a:tab pos="321457" algn="l"/>
              </a:tabLst>
              <a:defRPr sz="1800"/>
            </a:pPr>
            <a:r>
              <a:rPr sz="900" dirty="0">
                <a:solidFill>
                  <a:srgbClr val="323333"/>
                </a:solidFill>
                <a:latin typeface="Helvetica Neue"/>
                <a:ea typeface="Helvetica Neue"/>
                <a:cs typeface="Helvetica Neue"/>
                <a:sym typeface="Helvetica Neue"/>
              </a:rPr>
              <a:t>	•	Educational initiatives and electronic requesting in connection with clinical decision support (CDS) systems should be used to improve the implementation of Guidelines.</a:t>
            </a:r>
          </a:p>
          <a:p>
            <a:pPr marL="321457" indent="-321457">
              <a:tabLst>
                <a:tab pos="98223" algn="l"/>
                <a:tab pos="321457" algn="l"/>
              </a:tabLst>
              <a:defRPr sz="1800"/>
            </a:pPr>
            <a:r>
              <a:rPr sz="900" dirty="0">
                <a:solidFill>
                  <a:srgbClr val="323333"/>
                </a:solidFill>
                <a:latin typeface="Helvetica Neue"/>
                <a:ea typeface="Helvetica Neue"/>
                <a:cs typeface="Helvetica Neue"/>
                <a:sym typeface="Helvetica Neue"/>
              </a:rPr>
              <a:t>	•	Monitoring of Guidelines implementation and use should be by clinical audit, particularly external audit, but also by local/internal audit.</a:t>
            </a:r>
          </a:p>
        </p:txBody>
      </p:sp>
      <p:pic>
        <p:nvPicPr>
          <p:cNvPr id="157" name="Captura de ecrã 2014-10-30, às 15.53.45.png"/>
          <p:cNvPicPr/>
          <p:nvPr/>
        </p:nvPicPr>
        <p:blipFill>
          <a:blip r:embed="rId13">
            <a:extLst/>
          </a:blip>
          <a:stretch>
            <a:fillRect/>
          </a:stretch>
        </p:blipFill>
        <p:spPr>
          <a:xfrm>
            <a:off x="-772543" y="-9747"/>
            <a:ext cx="2161614" cy="2766670"/>
          </a:xfrm>
          <a:prstGeom prst="rect">
            <a:avLst/>
          </a:prstGeom>
          <a:ln w="12700">
            <a:miter lim="400000"/>
          </a:ln>
        </p:spPr>
      </p:pic>
      <p:pic>
        <p:nvPicPr>
          <p:cNvPr id="158" name="Captura de ecrã 2014-10-30, às 15.58.05.png"/>
          <p:cNvPicPr/>
          <p:nvPr/>
        </p:nvPicPr>
        <p:blipFill>
          <a:blip r:embed="rId14">
            <a:extLst/>
          </a:blip>
          <a:stretch>
            <a:fillRect/>
          </a:stretch>
        </p:blipFill>
        <p:spPr>
          <a:xfrm>
            <a:off x="1621725" y="346477"/>
            <a:ext cx="4924415" cy="1607164"/>
          </a:xfrm>
          <a:prstGeom prst="rect">
            <a:avLst/>
          </a:prstGeom>
          <a:ln w="12700">
            <a:miter lim="400000"/>
          </a:ln>
        </p:spPr>
      </p:pic>
      <p:pic>
        <p:nvPicPr>
          <p:cNvPr id="159" name="ApprCriteria_166x134.jpg"/>
          <p:cNvPicPr/>
          <p:nvPr/>
        </p:nvPicPr>
        <p:blipFill>
          <a:blip r:embed="rId15">
            <a:extLst/>
          </a:blip>
          <a:stretch>
            <a:fillRect/>
          </a:stretch>
        </p:blipFill>
        <p:spPr>
          <a:xfrm>
            <a:off x="6778796" y="488185"/>
            <a:ext cx="2419272" cy="1952906"/>
          </a:xfrm>
          <a:prstGeom prst="rect">
            <a:avLst/>
          </a:prstGeom>
          <a:ln w="12700">
            <a:miter lim="400000"/>
          </a:ln>
        </p:spPr>
      </p:pic>
      <p:sp>
        <p:nvSpPr>
          <p:cNvPr id="2" name="TextBox 1"/>
          <p:cNvSpPr txBox="1"/>
          <p:nvPr/>
        </p:nvSpPr>
        <p:spPr>
          <a:xfrm>
            <a:off x="2011138" y="2486355"/>
            <a:ext cx="4187967" cy="4568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defTabSz="321457" fontAlgn="auto" latinLnBrk="1" hangingPunct="0">
              <a:spcBef>
                <a:spcPts val="0"/>
              </a:spcBef>
              <a:spcAft>
                <a:spcPts val="0"/>
              </a:spcAft>
            </a:pPr>
            <a:r>
              <a:rPr lang="en-US" sz="2500" dirty="0" err="1">
                <a:solidFill>
                  <a:srgbClr val="000000"/>
                </a:solidFill>
                <a:latin typeface="Helvetica"/>
                <a:ea typeface="Helvetica"/>
                <a:cs typeface="Helvetica"/>
                <a:sym typeface="Helvetica"/>
              </a:rPr>
              <a:t>Normas</a:t>
            </a:r>
            <a:r>
              <a:rPr lang="en-US" sz="2500" dirty="0">
                <a:solidFill>
                  <a:srgbClr val="000000"/>
                </a:solidFill>
                <a:latin typeface="Helvetica"/>
                <a:ea typeface="Helvetica"/>
                <a:cs typeface="Helvetica"/>
                <a:sym typeface="Helvetica"/>
              </a:rPr>
              <a:t> de </a:t>
            </a:r>
            <a:r>
              <a:rPr lang="en-US" sz="2500" dirty="0" err="1" smtClean="0">
                <a:solidFill>
                  <a:srgbClr val="000000"/>
                </a:solidFill>
                <a:latin typeface="Helvetica"/>
                <a:ea typeface="Helvetica"/>
                <a:cs typeface="Helvetica"/>
                <a:sym typeface="Helvetica"/>
              </a:rPr>
              <a:t>prescrição</a:t>
            </a:r>
            <a:r>
              <a:rPr lang="en-US" sz="2500" dirty="0" smtClean="0">
                <a:solidFill>
                  <a:srgbClr val="000000"/>
                </a:solidFill>
                <a:latin typeface="Helvetica"/>
                <a:ea typeface="Helvetica"/>
                <a:cs typeface="Helvetica"/>
                <a:sym typeface="Helvetica"/>
              </a:rPr>
              <a:t> </a:t>
            </a:r>
            <a:r>
              <a:rPr lang="en-US" sz="2500" dirty="0" err="1" smtClean="0">
                <a:solidFill>
                  <a:srgbClr val="000000"/>
                </a:solidFill>
                <a:latin typeface="Helvetica"/>
                <a:ea typeface="Helvetica"/>
                <a:cs typeface="Helvetica"/>
                <a:sym typeface="Helvetica"/>
              </a:rPr>
              <a:t>clinica</a:t>
            </a:r>
            <a:endParaRPr lang="en-US" sz="2500" dirty="0">
              <a:solidFill>
                <a:srgbClr val="000000"/>
              </a:solidFill>
              <a:latin typeface="Helvetica"/>
              <a:ea typeface="Helvetica"/>
              <a:cs typeface="Helvetica"/>
              <a:sym typeface="Helvetica"/>
            </a:endParaRPr>
          </a:p>
        </p:txBody>
      </p:sp>
    </p:spTree>
    <p:extLst>
      <p:ext uri="{BB962C8B-B14F-4D97-AF65-F5344CB8AC3E}">
        <p14:creationId xmlns:p14="http://schemas.microsoft.com/office/powerpoint/2010/main" val="802191946"/>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ptura de ecrã 2014-05-30, às 16.15.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17540"/>
          </a:xfrm>
          <a:prstGeom prst="rect">
            <a:avLst/>
          </a:prstGeom>
        </p:spPr>
      </p:pic>
      <p:sp>
        <p:nvSpPr>
          <p:cNvPr id="4" name="Rectangle 3"/>
          <p:cNvSpPr/>
          <p:nvPr/>
        </p:nvSpPr>
        <p:spPr>
          <a:xfrm>
            <a:off x="263571" y="4072873"/>
            <a:ext cx="8338321" cy="383330"/>
          </a:xfrm>
          <a:prstGeom prst="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724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aptura de ecrã 2014-05-30, às 16.16.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4"/>
            <a:ext cx="9144000" cy="6855457"/>
          </a:xfrm>
          <a:prstGeom prst="rect">
            <a:avLst/>
          </a:prstGeom>
        </p:spPr>
      </p:pic>
      <p:sp>
        <p:nvSpPr>
          <p:cNvPr id="4" name="Rectangle 3"/>
          <p:cNvSpPr/>
          <p:nvPr/>
        </p:nvSpPr>
        <p:spPr>
          <a:xfrm>
            <a:off x="263568" y="4264538"/>
            <a:ext cx="8338321" cy="694784"/>
          </a:xfrm>
          <a:prstGeom prst="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46619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aptura de ecrã 2014-05-30, às 16.16.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97310"/>
          </a:xfrm>
          <a:prstGeom prst="rect">
            <a:avLst/>
          </a:prstGeom>
        </p:spPr>
      </p:pic>
      <p:sp>
        <p:nvSpPr>
          <p:cNvPr id="4" name="Rectangle 3"/>
          <p:cNvSpPr/>
          <p:nvPr/>
        </p:nvSpPr>
        <p:spPr>
          <a:xfrm>
            <a:off x="263568" y="3497878"/>
            <a:ext cx="8338321" cy="383330"/>
          </a:xfrm>
          <a:prstGeom prst="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7903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9051" y="759990"/>
            <a:ext cx="5491232" cy="5491232"/>
          </a:xfrm>
          <a:prstGeom prst="rect">
            <a:avLst/>
          </a:prstGeom>
        </p:spPr>
      </p:pic>
      <p:sp>
        <p:nvSpPr>
          <p:cNvPr id="3" name="Title 2"/>
          <p:cNvSpPr>
            <a:spLocks noGrp="1"/>
          </p:cNvSpPr>
          <p:nvPr>
            <p:ph type="title"/>
          </p:nvPr>
        </p:nvSpPr>
        <p:spPr>
          <a:xfrm>
            <a:off x="457200" y="-134581"/>
            <a:ext cx="8229600" cy="1143000"/>
          </a:xfrm>
        </p:spPr>
        <p:txBody>
          <a:bodyPr/>
          <a:lstStyle/>
          <a:p>
            <a:r>
              <a:rPr lang="en-US" dirty="0" smtClean="0"/>
              <a:t>The imaging cycle</a:t>
            </a:r>
            <a:endParaRPr lang="en-US" dirty="0"/>
          </a:p>
        </p:txBody>
      </p:sp>
      <p:sp>
        <p:nvSpPr>
          <p:cNvPr id="6" name="TextBox 5"/>
          <p:cNvSpPr txBox="1"/>
          <p:nvPr/>
        </p:nvSpPr>
        <p:spPr>
          <a:xfrm>
            <a:off x="828293" y="6372756"/>
            <a:ext cx="8315708" cy="738664"/>
          </a:xfrm>
          <a:prstGeom prst="rect">
            <a:avLst/>
          </a:prstGeom>
          <a:noFill/>
        </p:spPr>
        <p:txBody>
          <a:bodyPr wrap="square" rtlCol="0">
            <a:spAutoFit/>
          </a:bodyPr>
          <a:lstStyle/>
          <a:p>
            <a:pPr lvl="0" fontAlgn="auto">
              <a:spcBef>
                <a:spcPts val="0"/>
              </a:spcBef>
              <a:spcAft>
                <a:spcPts val="0"/>
              </a:spcAft>
              <a:defRPr/>
            </a:pPr>
            <a:r>
              <a:rPr lang="en-US" sz="1200" dirty="0">
                <a:solidFill>
                  <a:prstClr val="black"/>
                </a:solidFill>
                <a:latin typeface="Calibri"/>
                <a:ea typeface="+mn-ea"/>
                <a:cs typeface="+mn-cs"/>
              </a:rPr>
              <a:t>A. Wallace, “Presentation: ARPANSA Web Based National Diagnostic Reference Level Survey Solution,” Australian Radiation Protection and Nuclear Safety Agency, Melbourne, 2013.</a:t>
            </a:r>
          </a:p>
          <a:p>
            <a:endParaRPr lang="en-US" dirty="0"/>
          </a:p>
        </p:txBody>
      </p:sp>
      <p:sp>
        <p:nvSpPr>
          <p:cNvPr id="7" name="TextBox 6"/>
          <p:cNvSpPr txBox="1"/>
          <p:nvPr/>
        </p:nvSpPr>
        <p:spPr>
          <a:xfrm>
            <a:off x="6384953" y="4570744"/>
            <a:ext cx="2274982" cy="369332"/>
          </a:xfrm>
          <a:prstGeom prst="rect">
            <a:avLst/>
          </a:prstGeom>
          <a:noFill/>
        </p:spPr>
        <p:txBody>
          <a:bodyPr wrap="none" rtlCol="0">
            <a:spAutoFit/>
          </a:bodyPr>
          <a:lstStyle/>
          <a:p>
            <a:r>
              <a:rPr lang="en-US" dirty="0" smtClean="0">
                <a:solidFill>
                  <a:srgbClr val="FF0000"/>
                </a:solidFill>
              </a:rPr>
              <a:t>Appropriate protocol?</a:t>
            </a:r>
            <a:endParaRPr lang="en-US" dirty="0">
              <a:solidFill>
                <a:srgbClr val="FF0000"/>
              </a:solidFill>
            </a:endParaRPr>
          </a:p>
        </p:txBody>
      </p:sp>
    </p:spTree>
    <p:extLst>
      <p:ext uri="{BB962C8B-B14F-4D97-AF65-F5344CB8AC3E}">
        <p14:creationId xmlns:p14="http://schemas.microsoft.com/office/powerpoint/2010/main" val="187621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ecrã 2014-06-4, às 15.56.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563"/>
            <a:ext cx="9144000" cy="6473439"/>
          </a:xfrm>
          <a:prstGeom prst="rect">
            <a:avLst/>
          </a:prstGeom>
        </p:spPr>
      </p:pic>
    </p:spTree>
    <p:extLst>
      <p:ext uri="{BB962C8B-B14F-4D97-AF65-F5344CB8AC3E}">
        <p14:creationId xmlns:p14="http://schemas.microsoft.com/office/powerpoint/2010/main" val="16516868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ecrã 2014-06-4, às 15.57.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4959"/>
            <a:ext cx="9144000" cy="6336082"/>
          </a:xfrm>
          <a:prstGeom prst="rect">
            <a:avLst/>
          </a:prstGeom>
        </p:spPr>
      </p:pic>
    </p:spTree>
    <p:extLst>
      <p:ext uri="{BB962C8B-B14F-4D97-AF65-F5344CB8AC3E}">
        <p14:creationId xmlns:p14="http://schemas.microsoft.com/office/powerpoint/2010/main" val="42530082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ecrã 2014-05-30, às 16.45.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95488" cy="6858000"/>
          </a:xfrm>
          <a:prstGeom prst="rect">
            <a:avLst/>
          </a:prstGeom>
        </p:spPr>
      </p:pic>
      <p:sp>
        <p:nvSpPr>
          <p:cNvPr id="3" name="Rectangle 2"/>
          <p:cNvSpPr/>
          <p:nvPr/>
        </p:nvSpPr>
        <p:spPr>
          <a:xfrm>
            <a:off x="1" y="1698644"/>
            <a:ext cx="1573755" cy="275576"/>
          </a:xfrm>
          <a:prstGeom prst="rect">
            <a:avLst/>
          </a:prstGeom>
          <a:solidFill>
            <a:srgbClr val="FFFF00">
              <a:alpha val="4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 y="2375125"/>
            <a:ext cx="1421901" cy="220354"/>
          </a:xfrm>
          <a:prstGeom prst="rect">
            <a:avLst/>
          </a:prstGeom>
          <a:solidFill>
            <a:srgbClr val="FFFF00">
              <a:alpha val="4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7104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239" y="0"/>
            <a:ext cx="8229600" cy="1143000"/>
          </a:xfrm>
        </p:spPr>
        <p:txBody>
          <a:bodyPr>
            <a:normAutofit fontScale="90000"/>
          </a:bodyPr>
          <a:lstStyle/>
          <a:p>
            <a:r>
              <a:rPr lang="en-US" dirty="0" smtClean="0"/>
              <a:t>Do we need Protocol standardization?</a:t>
            </a:r>
            <a:endParaRPr lang="en-US" dirty="0"/>
          </a:p>
        </p:txBody>
      </p:sp>
      <p:pic>
        <p:nvPicPr>
          <p:cNvPr id="3" name="Picture 2" descr="Captura de ecrã 2014-06-5, às 11.10.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384"/>
            <a:ext cx="9144000" cy="4669047"/>
          </a:xfrm>
          <a:prstGeom prst="rect">
            <a:avLst/>
          </a:prstGeom>
        </p:spPr>
      </p:pic>
      <p:sp>
        <p:nvSpPr>
          <p:cNvPr id="4" name="Rectangle 3"/>
          <p:cNvSpPr/>
          <p:nvPr/>
        </p:nvSpPr>
        <p:spPr>
          <a:xfrm>
            <a:off x="620183" y="4607692"/>
            <a:ext cx="7874657" cy="413511"/>
          </a:xfrm>
          <a:prstGeom prst="rect">
            <a:avLst/>
          </a:prstGeom>
          <a:solidFill>
            <a:srgbClr val="FFFF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43088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ecrã 2014-05-31, às 17.51.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926" y="2"/>
            <a:ext cx="7432194" cy="2523619"/>
          </a:xfrm>
          <a:prstGeom prst="rect">
            <a:avLst/>
          </a:prstGeom>
        </p:spPr>
      </p:pic>
      <p:pic>
        <p:nvPicPr>
          <p:cNvPr id="3" name="Picture 2" descr="Image Wisely_Two Ways Ad_F.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603" y="2084667"/>
            <a:ext cx="3985839" cy="5215117"/>
          </a:xfrm>
          <a:prstGeom prst="rect">
            <a:avLst/>
          </a:prstGeom>
        </p:spPr>
      </p:pic>
    </p:spTree>
    <p:extLst>
      <p:ext uri="{BB962C8B-B14F-4D97-AF65-F5344CB8AC3E}">
        <p14:creationId xmlns:p14="http://schemas.microsoft.com/office/powerpoint/2010/main" val="5811519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ptura de ecrã 2015-01-18, às 16.53.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8049"/>
            <a:ext cx="4766758" cy="3206713"/>
          </a:xfrm>
          <a:prstGeom prst="rect">
            <a:avLst/>
          </a:prstGeom>
        </p:spPr>
      </p:pic>
      <p:pic>
        <p:nvPicPr>
          <p:cNvPr id="7" name="Picture 6" descr="Captura de ecrã 2015-01-18, às 16.30.33.png"/>
          <p:cNvPicPr>
            <a:picLocks noChangeAspect="1"/>
          </p:cNvPicPr>
          <p:nvPr/>
        </p:nvPicPr>
        <p:blipFill rotWithShape="1">
          <a:blip r:embed="rId3">
            <a:extLst>
              <a:ext uri="{28A0092B-C50C-407E-A947-70E740481C1C}">
                <a14:useLocalDpi xmlns:a14="http://schemas.microsoft.com/office/drawing/2010/main" val="0"/>
              </a:ext>
            </a:extLst>
          </a:blip>
          <a:srcRect t="-1" b="45235"/>
          <a:stretch/>
        </p:blipFill>
        <p:spPr>
          <a:xfrm>
            <a:off x="4766758" y="1958049"/>
            <a:ext cx="4377242" cy="3206713"/>
          </a:xfrm>
          <a:prstGeom prst="rect">
            <a:avLst/>
          </a:prstGeom>
        </p:spPr>
      </p:pic>
      <p:sp>
        <p:nvSpPr>
          <p:cNvPr id="8" name="Title 7"/>
          <p:cNvSpPr>
            <a:spLocks noGrp="1"/>
          </p:cNvSpPr>
          <p:nvPr>
            <p:ph type="title"/>
          </p:nvPr>
        </p:nvSpPr>
        <p:spPr/>
        <p:txBody>
          <a:bodyPr>
            <a:normAutofit/>
          </a:bodyPr>
          <a:lstStyle/>
          <a:p>
            <a:r>
              <a:rPr lang="en-US" sz="3600" dirty="0" smtClean="0"/>
              <a:t>Adding Value to Radiology : Imaging 3.0</a:t>
            </a:r>
            <a:endParaRPr lang="en-US" sz="3600" dirty="0"/>
          </a:p>
        </p:txBody>
      </p:sp>
    </p:spTree>
    <p:extLst>
      <p:ext uri="{BB962C8B-B14F-4D97-AF65-F5344CB8AC3E}">
        <p14:creationId xmlns:p14="http://schemas.microsoft.com/office/powerpoint/2010/main" val="39461325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Perspectives</a:t>
            </a:r>
            <a:endParaRPr lang="en-US" dirty="0"/>
          </a:p>
        </p:txBody>
      </p:sp>
      <p:sp>
        <p:nvSpPr>
          <p:cNvPr id="3" name="Content Placeholder 2"/>
          <p:cNvSpPr>
            <a:spLocks noGrp="1"/>
          </p:cNvSpPr>
          <p:nvPr>
            <p:ph idx="1"/>
          </p:nvPr>
        </p:nvSpPr>
        <p:spPr/>
        <p:txBody>
          <a:bodyPr/>
          <a:lstStyle/>
          <a:p>
            <a:r>
              <a:rPr lang="en-US" dirty="0" smtClean="0"/>
              <a:t>Patient-centered Radiology</a:t>
            </a:r>
          </a:p>
          <a:p>
            <a:r>
              <a:rPr lang="en-US" dirty="0" smtClean="0"/>
              <a:t>Ultra-low dose isotropic CT scanners</a:t>
            </a:r>
          </a:p>
          <a:p>
            <a:r>
              <a:rPr lang="en-US" dirty="0" smtClean="0"/>
              <a:t>Cumulative CT radiation dose</a:t>
            </a:r>
          </a:p>
          <a:p>
            <a:pPr lvl="1"/>
            <a:r>
              <a:rPr lang="en-US" dirty="0" smtClean="0"/>
              <a:t>It will not became an issue?</a:t>
            </a:r>
          </a:p>
          <a:p>
            <a:pPr lvl="1"/>
            <a:r>
              <a:rPr lang="en-US" dirty="0"/>
              <a:t>e</a:t>
            </a:r>
            <a:r>
              <a:rPr lang="en-US" dirty="0" smtClean="0"/>
              <a:t>ven for pediatrics?</a:t>
            </a:r>
          </a:p>
          <a:p>
            <a:r>
              <a:rPr lang="en-US" dirty="0" smtClean="0"/>
              <a:t>MR competition</a:t>
            </a:r>
          </a:p>
          <a:p>
            <a:r>
              <a:rPr lang="en-US" dirty="0" smtClean="0"/>
              <a:t>Personalized medical imaging</a:t>
            </a:r>
          </a:p>
          <a:p>
            <a:endParaRPr lang="en-US" dirty="0" smtClean="0"/>
          </a:p>
        </p:txBody>
      </p:sp>
    </p:spTree>
    <p:extLst>
      <p:ext uri="{BB962C8B-B14F-4D97-AF65-F5344CB8AC3E}">
        <p14:creationId xmlns:p14="http://schemas.microsoft.com/office/powerpoint/2010/main" val="6676822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92962" name="Rectangle 2"/>
          <p:cNvSpPr>
            <a:spLocks noChangeArrowheads="1"/>
          </p:cNvSpPr>
          <p:nvPr/>
        </p:nvSpPr>
        <p:spPr bwMode="auto">
          <a:xfrm>
            <a:off x="139700" y="6037266"/>
            <a:ext cx="1667510" cy="82073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hangingPunct="0"/>
            <a:endParaRPr lang="en-US" sz="3200" smtClean="0">
              <a:solidFill>
                <a:srgbClr val="1E4191"/>
              </a:solidFill>
              <a:latin typeface="GE Inspira Pitch" charset="0"/>
              <a:cs typeface="+mn-cs"/>
            </a:endParaRPr>
          </a:p>
        </p:txBody>
      </p:sp>
      <p:sp>
        <p:nvSpPr>
          <p:cNvPr id="1192969" name="Rectangle 9"/>
          <p:cNvSpPr>
            <a:spLocks noChangeArrowheads="1"/>
          </p:cNvSpPr>
          <p:nvPr/>
        </p:nvSpPr>
        <p:spPr bwMode="auto">
          <a:xfrm>
            <a:off x="217170" y="42866"/>
            <a:ext cx="6360160"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14400">
              <a:lnSpc>
                <a:spcPct val="90000"/>
              </a:lnSpc>
            </a:pPr>
            <a:r>
              <a:rPr lang="en-US" sz="4000" dirty="0" smtClean="0">
                <a:solidFill>
                  <a:srgbClr val="FFFFFF"/>
                </a:solidFill>
                <a:latin typeface="GE Inspira Pitch" charset="0"/>
                <a:cs typeface="+mn-cs"/>
              </a:rPr>
              <a:t>Iterative Reconstruction  </a:t>
            </a:r>
          </a:p>
        </p:txBody>
      </p:sp>
      <p:pic>
        <p:nvPicPr>
          <p:cNvPr id="1192964" name="Picture 4" descr="D:\Documents and Settings\212010566\Desktop\Prostate Bladder.jpg"/>
          <p:cNvPicPr>
            <a:picLocks noChangeAspect="1" noChangeArrowheads="1"/>
          </p:cNvPicPr>
          <p:nvPr/>
        </p:nvPicPr>
        <p:blipFill>
          <a:blip r:embed="rId3">
            <a:extLst>
              <a:ext uri="{28A0092B-C50C-407E-A947-70E740481C1C}">
                <a14:useLocalDpi xmlns:a14="http://schemas.microsoft.com/office/drawing/2010/main" val="0"/>
              </a:ext>
            </a:extLst>
          </a:blip>
          <a:srcRect r="50739"/>
          <a:stretch>
            <a:fillRect/>
          </a:stretch>
        </p:blipFill>
        <p:spPr bwMode="auto">
          <a:xfrm>
            <a:off x="1032512" y="1972426"/>
            <a:ext cx="3472180" cy="3997325"/>
          </a:xfrm>
          <a:prstGeom prst="rect">
            <a:avLst/>
          </a:prstGeom>
          <a:noFill/>
          <a:extLst>
            <a:ext uri="{909E8E84-426E-40DD-AFC4-6F175D3DCCD1}">
              <a14:hiddenFill xmlns:a14="http://schemas.microsoft.com/office/drawing/2010/main">
                <a:solidFill>
                  <a:srgbClr val="FFFFFF"/>
                </a:solidFill>
              </a14:hiddenFill>
            </a:ext>
          </a:extLst>
        </p:spPr>
      </p:pic>
      <p:sp>
        <p:nvSpPr>
          <p:cNvPr id="1192974" name="Text Box 14"/>
          <p:cNvSpPr txBox="1">
            <a:spLocks noChangeArrowheads="1"/>
          </p:cNvSpPr>
          <p:nvPr/>
        </p:nvSpPr>
        <p:spPr bwMode="auto">
          <a:xfrm>
            <a:off x="1210312" y="1647828"/>
            <a:ext cx="329438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hangingPunct="0"/>
            <a:r>
              <a:rPr lang="en-US" sz="1200" dirty="0" smtClean="0">
                <a:solidFill>
                  <a:srgbClr val="FFFFFF"/>
                </a:solidFill>
                <a:latin typeface="GE Inspira Pitch" charset="0"/>
                <a:cs typeface="+mn-cs"/>
              </a:rPr>
              <a:t>Low dose FBP: No anatomical definition</a:t>
            </a:r>
          </a:p>
        </p:txBody>
      </p:sp>
      <p:grpSp>
        <p:nvGrpSpPr>
          <p:cNvPr id="1192979" name="Group 19"/>
          <p:cNvGrpSpPr>
            <a:grpSpLocks/>
          </p:cNvGrpSpPr>
          <p:nvPr/>
        </p:nvGrpSpPr>
        <p:grpSpPr bwMode="auto">
          <a:xfrm>
            <a:off x="4866640" y="1655767"/>
            <a:ext cx="3449320" cy="4381499"/>
            <a:chOff x="3832" y="600"/>
            <a:chExt cx="2716" cy="3473"/>
          </a:xfrm>
        </p:grpSpPr>
        <p:pic>
          <p:nvPicPr>
            <p:cNvPr id="1192972" name="Picture 12" descr="D:\Documents and Settings\212010566\Desktop\Prostate Bladder.jpg"/>
            <p:cNvPicPr>
              <a:picLocks noChangeAspect="1" noChangeArrowheads="1"/>
            </p:cNvPicPr>
            <p:nvPr/>
          </p:nvPicPr>
          <p:blipFill>
            <a:blip r:embed="rId3">
              <a:extLst>
                <a:ext uri="{28A0092B-C50C-407E-A947-70E740481C1C}">
                  <a14:useLocalDpi xmlns:a14="http://schemas.microsoft.com/office/drawing/2010/main" val="0"/>
                </a:ext>
              </a:extLst>
            </a:blip>
            <a:srcRect l="51064" t="555"/>
            <a:stretch>
              <a:fillRect/>
            </a:stretch>
          </p:blipFill>
          <p:spPr bwMode="auto">
            <a:xfrm>
              <a:off x="3832" y="851"/>
              <a:ext cx="2716" cy="3222"/>
            </a:xfrm>
            <a:prstGeom prst="rect">
              <a:avLst/>
            </a:prstGeom>
            <a:noFill/>
            <a:extLst>
              <a:ext uri="{909E8E84-426E-40DD-AFC4-6F175D3DCCD1}">
                <a14:hiddenFill xmlns:a14="http://schemas.microsoft.com/office/drawing/2010/main">
                  <a:solidFill>
                    <a:srgbClr val="FFFFFF"/>
                  </a:solidFill>
                </a14:hiddenFill>
              </a:ext>
            </a:extLst>
          </p:spPr>
        </p:pic>
        <p:sp>
          <p:nvSpPr>
            <p:cNvPr id="1192977" name="Text Box 17"/>
            <p:cNvSpPr txBox="1">
              <a:spLocks noChangeArrowheads="1"/>
            </p:cNvSpPr>
            <p:nvPr/>
          </p:nvSpPr>
          <p:spPr bwMode="auto">
            <a:xfrm>
              <a:off x="4186" y="600"/>
              <a:ext cx="2229"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hangingPunct="0"/>
              <a:r>
                <a:rPr lang="en-US" sz="1400" dirty="0" smtClean="0">
                  <a:solidFill>
                    <a:srgbClr val="FFFFFF"/>
                  </a:solidFill>
                  <a:latin typeface="GE Inspira Pitch" charset="0"/>
                  <a:cs typeface="+mn-cs"/>
                </a:rPr>
                <a:t>IR: Powerful Noise Suppression</a:t>
              </a:r>
            </a:p>
          </p:txBody>
        </p:sp>
      </p:grpSp>
    </p:spTree>
    <p:extLst>
      <p:ext uri="{BB962C8B-B14F-4D97-AF65-F5344CB8AC3E}">
        <p14:creationId xmlns:p14="http://schemas.microsoft.com/office/powerpoint/2010/main" val="1363562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92979"/>
                                        </p:tgtEl>
                                        <p:attrNameLst>
                                          <p:attrName>style.visibility</p:attrName>
                                        </p:attrNameLst>
                                      </p:cBhvr>
                                      <p:to>
                                        <p:strVal val="visible"/>
                                      </p:to>
                                    </p:set>
                                    <p:animEffect transition="in" filter="dissolve">
                                      <p:cBhvr>
                                        <p:cTn id="7" dur="500"/>
                                        <p:tgtEl>
                                          <p:spTgt spid="1192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ecrã 2015-09-2, às 17.53.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302" y="3020502"/>
            <a:ext cx="7289800" cy="990600"/>
          </a:xfrm>
          <a:prstGeom prst="rect">
            <a:avLst/>
          </a:prstGeom>
        </p:spPr>
      </p:pic>
      <p:pic>
        <p:nvPicPr>
          <p:cNvPr id="3" name="Picture 2" descr="Captura de ecrã 2015-09-2, às 17.53.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302" y="4388843"/>
            <a:ext cx="6934200" cy="1231900"/>
          </a:xfrm>
          <a:prstGeom prst="rect">
            <a:avLst/>
          </a:prstGeom>
        </p:spPr>
      </p:pic>
      <p:pic>
        <p:nvPicPr>
          <p:cNvPr id="4" name="Picture 3" descr="Captura de ecrã 2015-09-2, às 17.52.2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08" y="0"/>
            <a:ext cx="7835900" cy="2603500"/>
          </a:xfrm>
          <a:prstGeom prst="rect">
            <a:avLst/>
          </a:prstGeom>
        </p:spPr>
      </p:pic>
      <p:cxnSp>
        <p:nvCxnSpPr>
          <p:cNvPr id="6" name="Straight Connector 5"/>
          <p:cNvCxnSpPr/>
          <p:nvPr/>
        </p:nvCxnSpPr>
        <p:spPr>
          <a:xfrm>
            <a:off x="3269082" y="5055083"/>
            <a:ext cx="3256509" cy="125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92271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evaluation of SAFIRE’s potential to reduce the dose received by paediatric patients undergoing CT.pdf"/>
          <p:cNvPicPr>
            <a:picLocks noChangeAspect="1"/>
          </p:cNvPicPr>
          <p:nvPr/>
        </p:nvPicPr>
        <p:blipFill rotWithShape="1">
          <a:blip r:embed="rId2">
            <a:extLst>
              <a:ext uri="{28A0092B-C50C-407E-A947-70E740481C1C}">
                <a14:useLocalDpi xmlns:a14="http://schemas.microsoft.com/office/drawing/2010/main" val="0"/>
              </a:ext>
            </a:extLst>
          </a:blip>
          <a:srcRect b="62925"/>
          <a:stretch/>
        </p:blipFill>
        <p:spPr>
          <a:xfrm>
            <a:off x="300610" y="-254000"/>
            <a:ext cx="6842083" cy="3385134"/>
          </a:xfrm>
          <a:prstGeom prst="rect">
            <a:avLst/>
          </a:prstGeom>
        </p:spPr>
      </p:pic>
      <p:pic>
        <p:nvPicPr>
          <p:cNvPr id="3" name="Picture 2" descr="An evaluation of SAFIRE’s potential to reduce the dose received by paediatric patients undergoing CT.pdf"/>
          <p:cNvPicPr>
            <a:picLocks noChangeAspect="1"/>
          </p:cNvPicPr>
          <p:nvPr/>
        </p:nvPicPr>
        <p:blipFill rotWithShape="1">
          <a:blip r:embed="rId3">
            <a:extLst>
              <a:ext uri="{28A0092B-C50C-407E-A947-70E740481C1C}">
                <a14:useLocalDpi xmlns:a14="http://schemas.microsoft.com/office/drawing/2010/main" val="0"/>
              </a:ext>
            </a:extLst>
          </a:blip>
          <a:srcRect l="49821" t="14669" b="59294"/>
          <a:stretch/>
        </p:blipFill>
        <p:spPr>
          <a:xfrm>
            <a:off x="3861561" y="3244307"/>
            <a:ext cx="5066805" cy="3508379"/>
          </a:xfrm>
          <a:prstGeom prst="rect">
            <a:avLst/>
          </a:prstGeom>
        </p:spPr>
      </p:pic>
      <p:cxnSp>
        <p:nvCxnSpPr>
          <p:cNvPr id="5" name="Straight Connector 4"/>
          <p:cNvCxnSpPr/>
          <p:nvPr/>
        </p:nvCxnSpPr>
        <p:spPr>
          <a:xfrm>
            <a:off x="3861561" y="5575475"/>
            <a:ext cx="430309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865515" y="5810350"/>
            <a:ext cx="430309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56399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ecrã 2014-05-27, às 19.54.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132" y="139031"/>
            <a:ext cx="8293100" cy="6350000"/>
          </a:xfrm>
          <a:prstGeom prst="rect">
            <a:avLst/>
          </a:prstGeom>
        </p:spPr>
      </p:pic>
      <p:sp>
        <p:nvSpPr>
          <p:cNvPr id="3" name="Rectangle 2"/>
          <p:cNvSpPr/>
          <p:nvPr/>
        </p:nvSpPr>
        <p:spPr>
          <a:xfrm>
            <a:off x="759268" y="2443618"/>
            <a:ext cx="1974096" cy="138057"/>
          </a:xfrm>
          <a:prstGeom prst="rect">
            <a:avLst/>
          </a:prstGeom>
          <a:solidFill>
            <a:srgbClr val="FFFF00">
              <a:alpha val="4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451764" y="4956800"/>
            <a:ext cx="4872572" cy="261771"/>
          </a:xfrm>
          <a:prstGeom prst="rect">
            <a:avLst/>
          </a:prstGeom>
          <a:solidFill>
            <a:srgbClr val="FFFF00">
              <a:alpha val="4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554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Medical X-ray dose: the problem</a:t>
            </a:r>
            <a:endParaRPr lang="en-US" dirty="0">
              <a:solidFill>
                <a:srgbClr val="0000FF"/>
              </a:solidFill>
            </a:endParaRPr>
          </a:p>
        </p:txBody>
      </p:sp>
      <p:sp>
        <p:nvSpPr>
          <p:cNvPr id="3" name="Content Placeholder 2"/>
          <p:cNvSpPr>
            <a:spLocks noGrp="1"/>
          </p:cNvSpPr>
          <p:nvPr>
            <p:ph idx="1"/>
          </p:nvPr>
        </p:nvSpPr>
        <p:spPr/>
        <p:txBody>
          <a:bodyPr/>
          <a:lstStyle/>
          <a:p>
            <a:pPr>
              <a:lnSpc>
                <a:spcPct val="120000"/>
              </a:lnSpc>
            </a:pPr>
            <a:r>
              <a:rPr lang="en-US" dirty="0" smtClean="0"/>
              <a:t>Radical increase in patient exposure to radiation from medical imaging</a:t>
            </a:r>
          </a:p>
          <a:p>
            <a:pPr>
              <a:lnSpc>
                <a:spcPct val="120000"/>
              </a:lnSpc>
            </a:pPr>
            <a:r>
              <a:rPr lang="en-US" dirty="0" smtClean="0"/>
              <a:t>Greater public awareness of possible effects</a:t>
            </a:r>
          </a:p>
          <a:p>
            <a:pPr lvl="1">
              <a:lnSpc>
                <a:spcPct val="120000"/>
              </a:lnSpc>
            </a:pPr>
            <a:r>
              <a:rPr lang="en-US" dirty="0" smtClean="0"/>
              <a:t>Cumulative dose and cancer risk!!!</a:t>
            </a:r>
          </a:p>
          <a:p>
            <a:pPr>
              <a:lnSpc>
                <a:spcPct val="120000"/>
              </a:lnSpc>
            </a:pPr>
            <a:r>
              <a:rPr lang="en-US" dirty="0" smtClean="0"/>
              <a:t>Progressive trend to achieve improved control of the radiation exposure to patients</a:t>
            </a:r>
            <a:endParaRPr lang="en-US" dirty="0"/>
          </a:p>
        </p:txBody>
      </p:sp>
    </p:spTree>
    <p:extLst>
      <p:ext uri="{BB962C8B-B14F-4D97-AF65-F5344CB8AC3E}">
        <p14:creationId xmlns:p14="http://schemas.microsoft.com/office/powerpoint/2010/main" val="25671207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ptura de ecrã 2014-11-19, às 14.14.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12" y="0"/>
            <a:ext cx="8984188" cy="6858000"/>
          </a:xfrm>
          <a:prstGeom prst="rect">
            <a:avLst/>
          </a:prstGeom>
        </p:spPr>
      </p:pic>
    </p:spTree>
    <p:extLst>
      <p:ext uri="{BB962C8B-B14F-4D97-AF65-F5344CB8AC3E}">
        <p14:creationId xmlns:p14="http://schemas.microsoft.com/office/powerpoint/2010/main" val="3216949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X-ray dose management</a:t>
            </a:r>
            <a:endParaRPr lang="en-US" dirty="0">
              <a:solidFill>
                <a:srgbClr val="0000FF"/>
              </a:solidFill>
            </a:endParaRPr>
          </a:p>
        </p:txBody>
      </p:sp>
      <p:sp>
        <p:nvSpPr>
          <p:cNvPr id="3" name="Content Placeholder 2"/>
          <p:cNvSpPr>
            <a:spLocks noGrp="1"/>
          </p:cNvSpPr>
          <p:nvPr>
            <p:ph idx="1"/>
          </p:nvPr>
        </p:nvSpPr>
        <p:spPr/>
        <p:txBody>
          <a:bodyPr>
            <a:normAutofit fontScale="92500" lnSpcReduction="20000"/>
          </a:bodyPr>
          <a:lstStyle/>
          <a:p>
            <a:r>
              <a:rPr lang="en-US" dirty="0" smtClean="0">
                <a:solidFill>
                  <a:srgbClr val="0000FF"/>
                </a:solidFill>
              </a:rPr>
              <a:t>How to handle dose</a:t>
            </a:r>
          </a:p>
          <a:p>
            <a:pPr lvl="1"/>
            <a:r>
              <a:rPr lang="en-US" dirty="0"/>
              <a:t>The Imaging Cycle</a:t>
            </a:r>
          </a:p>
          <a:p>
            <a:pPr lvl="1"/>
            <a:r>
              <a:rPr lang="en-US" dirty="0" smtClean="0"/>
              <a:t>Strategies</a:t>
            </a:r>
          </a:p>
          <a:p>
            <a:pPr lvl="2"/>
            <a:r>
              <a:rPr lang="en-US" dirty="0" smtClean="0"/>
              <a:t>ALARA…….for the clinical indication</a:t>
            </a:r>
          </a:p>
          <a:p>
            <a:pPr lvl="2"/>
            <a:r>
              <a:rPr lang="en-US" dirty="0" smtClean="0"/>
              <a:t>AHARA……to establish the right diagnosis</a:t>
            </a:r>
          </a:p>
          <a:p>
            <a:r>
              <a:rPr lang="en-US" dirty="0" smtClean="0">
                <a:solidFill>
                  <a:srgbClr val="0000FF"/>
                </a:solidFill>
              </a:rPr>
              <a:t>Integrated dose management solution </a:t>
            </a:r>
            <a:r>
              <a:rPr lang="en-US" sz="2600" dirty="0" smtClean="0">
                <a:solidFill>
                  <a:srgbClr val="0000FF"/>
                </a:solidFill>
              </a:rPr>
              <a:t>(not just another IT system)</a:t>
            </a:r>
            <a:endParaRPr lang="en-US" sz="2600" dirty="0">
              <a:solidFill>
                <a:srgbClr val="0000FF"/>
              </a:solidFill>
            </a:endParaRPr>
          </a:p>
          <a:p>
            <a:pPr lvl="2"/>
            <a:r>
              <a:rPr lang="en-US" dirty="0" smtClean="0"/>
              <a:t>Dose registration</a:t>
            </a:r>
          </a:p>
          <a:p>
            <a:pPr lvl="2"/>
            <a:r>
              <a:rPr lang="en-US" dirty="0" smtClean="0"/>
              <a:t>Benchmarking (internal/external)</a:t>
            </a:r>
          </a:p>
          <a:p>
            <a:pPr lvl="2"/>
            <a:r>
              <a:rPr lang="en-US" dirty="0" smtClean="0"/>
              <a:t>Spotting over-radiation cases</a:t>
            </a:r>
          </a:p>
          <a:p>
            <a:pPr lvl="2"/>
            <a:r>
              <a:rPr lang="en-US" dirty="0" smtClean="0"/>
              <a:t>Cumulative </a:t>
            </a:r>
            <a:r>
              <a:rPr lang="en-US" dirty="0"/>
              <a:t>p</a:t>
            </a:r>
            <a:r>
              <a:rPr lang="en-US" dirty="0" smtClean="0"/>
              <a:t>atient exposure tracking</a:t>
            </a:r>
          </a:p>
          <a:p>
            <a:pPr lvl="2"/>
            <a:r>
              <a:rPr lang="en-US" dirty="0" smtClean="0"/>
              <a:t>Protocol optimization</a:t>
            </a:r>
          </a:p>
          <a:p>
            <a:pPr lvl="1"/>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631226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stagem.jpg"/>
          <p:cNvPicPr>
            <a:picLocks noChangeAspect="1"/>
          </p:cNvPicPr>
          <p:nvPr/>
        </p:nvPicPr>
        <p:blipFill rotWithShape="1">
          <a:blip r:embed="rId2">
            <a:extLst>
              <a:ext uri="{28A0092B-C50C-407E-A947-70E740481C1C}">
                <a14:useLocalDpi xmlns:a14="http://schemas.microsoft.com/office/drawing/2010/main" val="0"/>
              </a:ext>
            </a:extLst>
          </a:blip>
          <a:srcRect l="52137" t="12284" r="29624" b="45132"/>
          <a:stretch/>
        </p:blipFill>
        <p:spPr>
          <a:xfrm>
            <a:off x="5232894" y="1947655"/>
            <a:ext cx="2963433" cy="4948703"/>
          </a:xfrm>
          <a:prstGeom prst="rect">
            <a:avLst/>
          </a:prstGeom>
        </p:spPr>
      </p:pic>
      <p:sp>
        <p:nvSpPr>
          <p:cNvPr id="3" name="Title 2"/>
          <p:cNvSpPr>
            <a:spLocks noGrp="1"/>
          </p:cNvSpPr>
          <p:nvPr>
            <p:ph type="title"/>
          </p:nvPr>
        </p:nvSpPr>
        <p:spPr>
          <a:xfrm>
            <a:off x="336236" y="0"/>
            <a:ext cx="8229600" cy="1143000"/>
          </a:xfrm>
        </p:spPr>
        <p:txBody>
          <a:bodyPr>
            <a:normAutofit fontScale="90000"/>
          </a:bodyPr>
          <a:lstStyle/>
          <a:p>
            <a:r>
              <a:rPr lang="en-US" dirty="0"/>
              <a:t>R</a:t>
            </a:r>
            <a:r>
              <a:rPr lang="en-US" dirty="0" smtClean="0"/>
              <a:t>adiological practice: need to audit?</a:t>
            </a:r>
            <a:endParaRPr lang="en-US" dirty="0"/>
          </a:p>
        </p:txBody>
      </p:sp>
      <p:sp>
        <p:nvSpPr>
          <p:cNvPr id="4" name="TextBox 3"/>
          <p:cNvSpPr txBox="1"/>
          <p:nvPr/>
        </p:nvSpPr>
        <p:spPr>
          <a:xfrm>
            <a:off x="3416169" y="1143000"/>
            <a:ext cx="1851789" cy="523220"/>
          </a:xfrm>
          <a:prstGeom prst="rect">
            <a:avLst/>
          </a:prstGeom>
          <a:noFill/>
        </p:spPr>
        <p:txBody>
          <a:bodyPr wrap="none" rtlCol="0">
            <a:spAutoFit/>
          </a:bodyPr>
          <a:lstStyle/>
          <a:p>
            <a:r>
              <a:rPr lang="en-US" sz="2800" dirty="0" smtClean="0">
                <a:solidFill>
                  <a:srgbClr val="0000FF"/>
                </a:solidFill>
              </a:rPr>
              <a:t>Chest X-ray</a:t>
            </a:r>
            <a:endParaRPr lang="en-US" sz="2800" dirty="0">
              <a:solidFill>
                <a:srgbClr val="0000FF"/>
              </a:solidFill>
            </a:endParaRPr>
          </a:p>
        </p:txBody>
      </p:sp>
      <p:pic>
        <p:nvPicPr>
          <p:cNvPr id="7" name="Picture 6" descr="listagem.jpg"/>
          <p:cNvPicPr>
            <a:picLocks noChangeAspect="1"/>
          </p:cNvPicPr>
          <p:nvPr/>
        </p:nvPicPr>
        <p:blipFill rotWithShape="1">
          <a:blip r:embed="rId2">
            <a:extLst>
              <a:ext uri="{28A0092B-C50C-407E-A947-70E740481C1C}">
                <a14:useLocalDpi xmlns:a14="http://schemas.microsoft.com/office/drawing/2010/main" val="0"/>
              </a:ext>
            </a:extLst>
          </a:blip>
          <a:srcRect l="22352" t="12283" r="58295" b="44974"/>
          <a:stretch/>
        </p:blipFill>
        <p:spPr>
          <a:xfrm>
            <a:off x="660607" y="1947655"/>
            <a:ext cx="3092659" cy="4885425"/>
          </a:xfrm>
          <a:prstGeom prst="rect">
            <a:avLst/>
          </a:prstGeom>
        </p:spPr>
      </p:pic>
      <p:sp>
        <p:nvSpPr>
          <p:cNvPr id="8" name="Oval 7"/>
          <p:cNvSpPr/>
          <p:nvPr/>
        </p:nvSpPr>
        <p:spPr>
          <a:xfrm>
            <a:off x="2041251" y="2827112"/>
            <a:ext cx="362888" cy="16630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472686" y="2813208"/>
            <a:ext cx="362888" cy="16630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01377" y="2113303"/>
            <a:ext cx="426995" cy="369332"/>
          </a:xfrm>
          <a:prstGeom prst="rect">
            <a:avLst/>
          </a:prstGeom>
          <a:noFill/>
        </p:spPr>
        <p:txBody>
          <a:bodyPr wrap="none" rtlCol="0">
            <a:spAutoFit/>
          </a:bodyPr>
          <a:lstStyle/>
          <a:p>
            <a:r>
              <a:rPr lang="en-US" dirty="0" smtClean="0">
                <a:solidFill>
                  <a:srgbClr val="FF0000"/>
                </a:solidFill>
              </a:rPr>
              <a:t>R1</a:t>
            </a:r>
            <a:endParaRPr lang="en-US" dirty="0">
              <a:solidFill>
                <a:srgbClr val="FF0000"/>
              </a:solidFill>
            </a:endParaRPr>
          </a:p>
        </p:txBody>
      </p:sp>
      <p:sp>
        <p:nvSpPr>
          <p:cNvPr id="11" name="TextBox 10"/>
          <p:cNvSpPr txBox="1"/>
          <p:nvPr/>
        </p:nvSpPr>
        <p:spPr>
          <a:xfrm>
            <a:off x="5252838" y="2081037"/>
            <a:ext cx="426995" cy="369332"/>
          </a:xfrm>
          <a:prstGeom prst="rect">
            <a:avLst/>
          </a:prstGeom>
          <a:noFill/>
        </p:spPr>
        <p:txBody>
          <a:bodyPr wrap="none" rtlCol="0">
            <a:spAutoFit/>
          </a:bodyPr>
          <a:lstStyle/>
          <a:p>
            <a:r>
              <a:rPr lang="en-US" dirty="0" smtClean="0">
                <a:solidFill>
                  <a:srgbClr val="0000FF"/>
                </a:solidFill>
              </a:rPr>
              <a:t>R2</a:t>
            </a:r>
            <a:endParaRPr lang="en-US" dirty="0">
              <a:solidFill>
                <a:srgbClr val="0000FF"/>
              </a:solidFill>
            </a:endParaRPr>
          </a:p>
        </p:txBody>
      </p:sp>
    </p:spTree>
    <p:extLst>
      <p:ext uri="{BB962C8B-B14F-4D97-AF65-F5344CB8AC3E}">
        <p14:creationId xmlns:p14="http://schemas.microsoft.com/office/powerpoint/2010/main" val="34650470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2722" b="8694"/>
          <a:stretch/>
        </p:blipFill>
        <p:spPr>
          <a:xfrm>
            <a:off x="315945" y="1924334"/>
            <a:ext cx="8456034" cy="3633744"/>
          </a:xfrm>
          <a:prstGeom prst="rect">
            <a:avLst/>
          </a:prstGeom>
        </p:spPr>
      </p:pic>
      <p:sp>
        <p:nvSpPr>
          <p:cNvPr id="5" name="TextBox 4"/>
          <p:cNvSpPr txBox="1"/>
          <p:nvPr/>
        </p:nvSpPr>
        <p:spPr>
          <a:xfrm>
            <a:off x="6525730" y="1924334"/>
            <a:ext cx="2469194" cy="369332"/>
          </a:xfrm>
          <a:prstGeom prst="rect">
            <a:avLst/>
          </a:prstGeom>
          <a:noFill/>
        </p:spPr>
        <p:txBody>
          <a:bodyPr wrap="square" rtlCol="0">
            <a:spAutoFit/>
          </a:bodyPr>
          <a:lstStyle/>
          <a:p>
            <a:r>
              <a:rPr lang="hu-HU" b="1" dirty="0" smtClean="0">
                <a:solidFill>
                  <a:srgbClr val="FF0000"/>
                </a:solidFill>
              </a:rPr>
              <a:t>67% </a:t>
            </a:r>
            <a:r>
              <a:rPr lang="hu-HU" b="1" dirty="0" err="1" smtClean="0">
                <a:solidFill>
                  <a:srgbClr val="FF0000"/>
                </a:solidFill>
              </a:rPr>
              <a:t>Dose</a:t>
            </a:r>
            <a:r>
              <a:rPr lang="hu-HU" b="1" dirty="0" smtClean="0">
                <a:solidFill>
                  <a:srgbClr val="FF0000"/>
                </a:solidFill>
              </a:rPr>
              <a:t> </a:t>
            </a:r>
            <a:r>
              <a:rPr lang="hu-HU" b="1" dirty="0" err="1" smtClean="0">
                <a:solidFill>
                  <a:srgbClr val="FF0000"/>
                </a:solidFill>
              </a:rPr>
              <a:t>Reduction</a:t>
            </a:r>
            <a:endParaRPr lang="en-US" b="1" dirty="0">
              <a:solidFill>
                <a:srgbClr val="FF0000"/>
              </a:solidFill>
            </a:endParaRPr>
          </a:p>
        </p:txBody>
      </p:sp>
      <p:sp>
        <p:nvSpPr>
          <p:cNvPr id="6" name="Down Arrow 5"/>
          <p:cNvSpPr/>
          <p:nvPr/>
        </p:nvSpPr>
        <p:spPr>
          <a:xfrm>
            <a:off x="6042238" y="2217761"/>
            <a:ext cx="222944" cy="58685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041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9051" y="759990"/>
            <a:ext cx="5491232" cy="5491232"/>
          </a:xfrm>
          <a:prstGeom prst="rect">
            <a:avLst/>
          </a:prstGeom>
        </p:spPr>
      </p:pic>
      <p:sp>
        <p:nvSpPr>
          <p:cNvPr id="3" name="Title 2"/>
          <p:cNvSpPr>
            <a:spLocks noGrp="1"/>
          </p:cNvSpPr>
          <p:nvPr>
            <p:ph type="title"/>
          </p:nvPr>
        </p:nvSpPr>
        <p:spPr>
          <a:xfrm>
            <a:off x="457200" y="-134581"/>
            <a:ext cx="8229600" cy="1143000"/>
          </a:xfrm>
        </p:spPr>
        <p:txBody>
          <a:bodyPr/>
          <a:lstStyle/>
          <a:p>
            <a:r>
              <a:rPr lang="en-US" dirty="0" smtClean="0"/>
              <a:t>The imaging cycle</a:t>
            </a:r>
            <a:endParaRPr lang="en-US" dirty="0"/>
          </a:p>
        </p:txBody>
      </p:sp>
      <p:sp>
        <p:nvSpPr>
          <p:cNvPr id="6" name="TextBox 5"/>
          <p:cNvSpPr txBox="1"/>
          <p:nvPr/>
        </p:nvSpPr>
        <p:spPr>
          <a:xfrm>
            <a:off x="828293" y="6372756"/>
            <a:ext cx="8315708" cy="738664"/>
          </a:xfrm>
          <a:prstGeom prst="rect">
            <a:avLst/>
          </a:prstGeom>
          <a:noFill/>
        </p:spPr>
        <p:txBody>
          <a:bodyPr wrap="square" rtlCol="0">
            <a:spAutoFit/>
          </a:bodyPr>
          <a:lstStyle/>
          <a:p>
            <a:pPr lvl="0" fontAlgn="auto">
              <a:spcBef>
                <a:spcPts val="0"/>
              </a:spcBef>
              <a:spcAft>
                <a:spcPts val="0"/>
              </a:spcAft>
              <a:defRPr/>
            </a:pPr>
            <a:r>
              <a:rPr lang="en-US" sz="1200" dirty="0">
                <a:solidFill>
                  <a:prstClr val="black"/>
                </a:solidFill>
                <a:latin typeface="Calibri"/>
                <a:ea typeface="+mn-ea"/>
                <a:cs typeface="+mn-cs"/>
              </a:rPr>
              <a:t>A. Wallace, “Presentation: ARPANSA Web Based National Diagnostic Reference Level Survey Solution,” Australian Radiation Protection and Nuclear Safety Agency, Melbourne, 2013.</a:t>
            </a:r>
          </a:p>
          <a:p>
            <a:endParaRPr lang="en-US" dirty="0"/>
          </a:p>
        </p:txBody>
      </p:sp>
      <p:sp>
        <p:nvSpPr>
          <p:cNvPr id="4" name="TextBox 3"/>
          <p:cNvSpPr txBox="1"/>
          <p:nvPr/>
        </p:nvSpPr>
        <p:spPr>
          <a:xfrm>
            <a:off x="6322088" y="2056310"/>
            <a:ext cx="2185214" cy="369332"/>
          </a:xfrm>
          <a:prstGeom prst="rect">
            <a:avLst/>
          </a:prstGeom>
          <a:noFill/>
        </p:spPr>
        <p:txBody>
          <a:bodyPr wrap="none" rtlCol="0">
            <a:spAutoFit/>
          </a:bodyPr>
          <a:lstStyle/>
          <a:p>
            <a:r>
              <a:rPr lang="en-US" dirty="0" smtClean="0">
                <a:solidFill>
                  <a:srgbClr val="FF0000"/>
                </a:solidFill>
              </a:rPr>
              <a:t>Appropriate referral?</a:t>
            </a:r>
            <a:endParaRPr lang="en-US" dirty="0">
              <a:solidFill>
                <a:srgbClr val="FF0000"/>
              </a:solidFill>
            </a:endParaRPr>
          </a:p>
        </p:txBody>
      </p:sp>
      <p:sp>
        <p:nvSpPr>
          <p:cNvPr id="7" name="TextBox 6"/>
          <p:cNvSpPr txBox="1"/>
          <p:nvPr/>
        </p:nvSpPr>
        <p:spPr>
          <a:xfrm>
            <a:off x="6384953" y="4570744"/>
            <a:ext cx="2274982" cy="369332"/>
          </a:xfrm>
          <a:prstGeom prst="rect">
            <a:avLst/>
          </a:prstGeom>
          <a:noFill/>
        </p:spPr>
        <p:txBody>
          <a:bodyPr wrap="none" rtlCol="0">
            <a:spAutoFit/>
          </a:bodyPr>
          <a:lstStyle/>
          <a:p>
            <a:r>
              <a:rPr lang="en-US" dirty="0" smtClean="0">
                <a:solidFill>
                  <a:srgbClr val="FF0000"/>
                </a:solidFill>
              </a:rPr>
              <a:t>Appropriate protocol?</a:t>
            </a:r>
            <a:endParaRPr lang="en-US" dirty="0">
              <a:solidFill>
                <a:srgbClr val="FF0000"/>
              </a:solidFill>
            </a:endParaRPr>
          </a:p>
        </p:txBody>
      </p:sp>
      <p:sp>
        <p:nvSpPr>
          <p:cNvPr id="8" name="TextBox 7"/>
          <p:cNvSpPr txBox="1"/>
          <p:nvPr/>
        </p:nvSpPr>
        <p:spPr>
          <a:xfrm>
            <a:off x="31621" y="4562128"/>
            <a:ext cx="2051050" cy="369332"/>
          </a:xfrm>
          <a:prstGeom prst="rect">
            <a:avLst/>
          </a:prstGeom>
          <a:noFill/>
        </p:spPr>
        <p:txBody>
          <a:bodyPr wrap="none" rtlCol="0">
            <a:spAutoFit/>
          </a:bodyPr>
          <a:lstStyle/>
          <a:p>
            <a:pPr algn="ctr"/>
            <a:r>
              <a:rPr lang="en-US" dirty="0" smtClean="0">
                <a:solidFill>
                  <a:srgbClr val="FF0000"/>
                </a:solidFill>
              </a:rPr>
              <a:t>Appropriate image?</a:t>
            </a:r>
          </a:p>
        </p:txBody>
      </p:sp>
      <p:sp>
        <p:nvSpPr>
          <p:cNvPr id="5" name="TextBox 4"/>
          <p:cNvSpPr txBox="1"/>
          <p:nvPr/>
        </p:nvSpPr>
        <p:spPr>
          <a:xfrm>
            <a:off x="145009" y="2077259"/>
            <a:ext cx="1937662" cy="646331"/>
          </a:xfrm>
          <a:prstGeom prst="rect">
            <a:avLst/>
          </a:prstGeom>
          <a:noFill/>
        </p:spPr>
        <p:txBody>
          <a:bodyPr wrap="none" rtlCol="0">
            <a:spAutoFit/>
          </a:bodyPr>
          <a:lstStyle/>
          <a:p>
            <a:pPr algn="ctr"/>
            <a:r>
              <a:rPr lang="en-US" dirty="0" err="1" smtClean="0">
                <a:solidFill>
                  <a:srgbClr val="FF0000"/>
                </a:solidFill>
              </a:rPr>
              <a:t>Apropriate</a:t>
            </a:r>
            <a:r>
              <a:rPr lang="en-US" dirty="0" smtClean="0">
                <a:solidFill>
                  <a:srgbClr val="FF0000"/>
                </a:solidFill>
              </a:rPr>
              <a:t> </a:t>
            </a:r>
          </a:p>
          <a:p>
            <a:pPr algn="ctr"/>
            <a:r>
              <a:rPr lang="en-US" dirty="0" smtClean="0">
                <a:solidFill>
                  <a:srgbClr val="FF0000"/>
                </a:solidFill>
              </a:rPr>
              <a:t>diagnostic quality?</a:t>
            </a:r>
            <a:endParaRPr lang="en-US" dirty="0">
              <a:solidFill>
                <a:srgbClr val="FF0000"/>
              </a:solidFill>
            </a:endParaRPr>
          </a:p>
        </p:txBody>
      </p:sp>
    </p:spTree>
    <p:extLst>
      <p:ext uri="{BB962C8B-B14F-4D97-AF65-F5344CB8AC3E}">
        <p14:creationId xmlns:p14="http://schemas.microsoft.com/office/powerpoint/2010/main" val="860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5" grpId="0"/>
    </p:bldLst>
  </p:timing>
</p:sld>
</file>

<file path=ppt/theme/_rels/theme10.xml.rels><?xml version="1.0" encoding="UTF-8" standalone="yes"?>
<Relationships xmlns="http://schemas.openxmlformats.org/package/2006/relationships"><Relationship Id="rId1" Type="http://schemas.openxmlformats.org/officeDocument/2006/relationships/image" Target="../media/image2.jpeg"/></Relationships>
</file>

<file path=ppt/theme/_rels/theme11.xml.rels><?xml version="1.0" encoding="UTF-8" standalone="yes"?>
<Relationships xmlns="http://schemas.openxmlformats.org/package/2006/relationships"><Relationship Id="rId1" Type="http://schemas.openxmlformats.org/officeDocument/2006/relationships/image" Target="../media/image3.jpeg"/></Relationships>
</file>

<file path=ppt/theme/_rels/theme14.xml.rels><?xml version="1.0" encoding="UTF-8" standalone="yes"?>
<Relationships xmlns="http://schemas.openxmlformats.org/package/2006/relationships"><Relationship Id="rId1" Type="http://schemas.openxmlformats.org/officeDocument/2006/relationships/image" Target="../media/image2.jpeg"/></Relationships>
</file>

<file path=ppt/theme/_rels/theme15.xml.rels><?xml version="1.0" encoding="UTF-8" standalone="yes"?>
<Relationships xmlns="http://schemas.openxmlformats.org/package/2006/relationships"><Relationship Id="rId1" Type="http://schemas.openxmlformats.org/officeDocument/2006/relationships/image" Target="../media/image2.jpeg"/></Relationships>
</file>

<file path=ppt/theme/_rels/theme16.xml.rels><?xml version="1.0" encoding="UTF-8" standalone="yes"?>
<Relationships xmlns="http://schemas.openxmlformats.org/package/2006/relationships"><Relationship Id="rId1" Type="http://schemas.openxmlformats.org/officeDocument/2006/relationships/image" Target="../media/image3.jpeg"/></Relationships>
</file>

<file path=ppt/theme/_rels/theme19.xml.rels><?xml version="1.0" encoding="UTF-8" standalone="yes"?>
<Relationships xmlns="http://schemas.openxmlformats.org/package/2006/relationships"><Relationship Id="rId1" Type="http://schemas.openxmlformats.org/officeDocument/2006/relationships/image" Target="../media/image2.jpeg"/></Relationships>
</file>

<file path=ppt/theme/_rels/theme20.xml.rels><?xml version="1.0" encoding="UTF-8" standalone="yes"?>
<Relationships xmlns="http://schemas.openxmlformats.org/package/2006/relationships"><Relationship Id="rId1" Type="http://schemas.openxmlformats.org/officeDocument/2006/relationships/image" Target="../media/image2.jpeg"/></Relationships>
</file>

<file path=ppt/theme/_rels/theme21.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_rels/theme9.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2013 Pancreas anatom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Exhibit">
  <a:themeElements>
    <a:clrScheme name="Exhibit">
      <a:dk1>
        <a:sysClr val="windowText" lastClr="000000"/>
      </a:dk1>
      <a:lt1>
        <a:sysClr val="window" lastClr="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Exhibit">
      <a:majorFont>
        <a:latin typeface="Corbel"/>
        <a:ea typeface=""/>
        <a:cs typeface=""/>
        <a:font script="Jpan" typeface="ＭＳ Ｐゴシック"/>
      </a:majorFont>
      <a:minorFont>
        <a:latin typeface="Corbel"/>
        <a:ea typeface=""/>
        <a:cs typeface=""/>
        <a:font script="Jpan" typeface="ＭＳ Ｐゴシック"/>
      </a:minorFont>
    </a:fontScheme>
    <a:fmtScheme name="Exhibit">
      <a:fillStyleLst>
        <a:solidFill>
          <a:schemeClr val="phClr"/>
        </a:solidFill>
        <a:gradFill rotWithShape="1">
          <a:gsLst>
            <a:gs pos="0">
              <a:schemeClr val="phClr">
                <a:tint val="100000"/>
                <a:shade val="50000"/>
                <a:satMod val="110000"/>
                <a:lumMod val="70000"/>
              </a:schemeClr>
            </a:gs>
            <a:gs pos="50000">
              <a:schemeClr val="phClr">
                <a:tint val="80000"/>
                <a:satMod val="135000"/>
              </a:schemeClr>
            </a:gs>
            <a:gs pos="100000">
              <a:schemeClr val="phClr">
                <a:tint val="30000"/>
                <a:satMod val="150000"/>
              </a:schemeClr>
            </a:gs>
          </a:gsLst>
          <a:lin ang="16200000" scaled="1"/>
        </a:gradFill>
        <a:gradFill rotWithShape="1">
          <a:gsLst>
            <a:gs pos="0">
              <a:schemeClr val="phClr">
                <a:shade val="50000"/>
                <a:satMod val="110000"/>
                <a:lumMod val="70000"/>
              </a:schemeClr>
            </a:gs>
            <a:gs pos="65000">
              <a:schemeClr val="phClr">
                <a:shade val="90000"/>
                <a:satMod val="200000"/>
                <a:lumMod val="110000"/>
              </a:schemeClr>
            </a:gs>
            <a:gs pos="100000">
              <a:schemeClr val="phClr">
                <a:tint val="90000"/>
                <a:shade val="100000"/>
                <a:satMod val="250000"/>
                <a:lumMod val="150000"/>
              </a:schemeClr>
            </a:gs>
          </a:gsLst>
          <a:lin ang="16200000" scaled="1"/>
        </a:gradFill>
      </a:fillStyleLst>
      <a:lnStyleLst>
        <a:ln w="31750" cap="flat" cmpd="sng" algn="ctr">
          <a:solidFill>
            <a:schemeClr val="phClr">
              <a:satMod val="105000"/>
            </a:schemeClr>
          </a:solidFill>
          <a:prstDash val="solid"/>
        </a:ln>
        <a:ln w="50800" cap="flat" cmpd="sng" algn="ctr">
          <a:solidFill>
            <a:schemeClr val="phClr">
              <a:alpha val="95000"/>
            </a:schemeClr>
          </a:solidFill>
          <a:prstDash val="solid"/>
        </a:ln>
        <a:ln w="50800" cap="flat" cmpd="sng" algn="ctr">
          <a:solidFill>
            <a:schemeClr val="phClr">
              <a:alpha val="90000"/>
            </a:schemeClr>
          </a:solidFill>
          <a:prstDash val="solid"/>
        </a:ln>
      </a:lnStyleLst>
      <a:effectStyleLst>
        <a:effectStyle>
          <a:effectLst/>
        </a:effectStyle>
        <a:effectStyle>
          <a:effectLst>
            <a:reflection blurRad="12700" stA="25000" endPos="15000" dist="50800" dir="5400000" sy="-100000" rotWithShape="0"/>
          </a:effectLst>
        </a:effectStyle>
        <a:effectStyle>
          <a:effectLst>
            <a:innerShdw blurRad="76200" dist="25400" dir="5400000">
              <a:srgbClr val="FFFFFF">
                <a:alpha val="50000"/>
              </a:srgbClr>
            </a:innerShdw>
            <a:outerShdw blurRad="254000" dist="254000" dir="5400000" sx="90000" sy="-30000" rotWithShape="0">
              <a:srgbClr val="000000">
                <a:alpha val="25000"/>
              </a:srgbClr>
            </a:outerShdw>
          </a:effectLst>
          <a:scene3d>
            <a:camera prst="orthographicFront">
              <a:rot lat="0" lon="0" rev="0"/>
            </a:camera>
            <a:lightRig rig="twoPt" dir="t">
              <a:rot lat="0" lon="0" rev="54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70000"/>
                <a:satMod val="120000"/>
                <a:lumMod val="30000"/>
              </a:schemeClr>
              <a:schemeClr val="phClr">
                <a:tint val="70000"/>
                <a:satMod val="500000"/>
                <a:lumMod val="5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 Incidental FLL shor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Exhibit">
  <a:themeElements>
    <a:clrScheme name="Exhibit">
      <a:dk1>
        <a:sysClr val="windowText" lastClr="000000"/>
      </a:dk1>
      <a:lt1>
        <a:sysClr val="window" lastClr="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Exhibit">
      <a:majorFont>
        <a:latin typeface="Corbel"/>
        <a:ea typeface=""/>
        <a:cs typeface=""/>
        <a:font script="Jpan" typeface="ＭＳ Ｐゴシック"/>
      </a:majorFont>
      <a:minorFont>
        <a:latin typeface="Corbel"/>
        <a:ea typeface=""/>
        <a:cs typeface=""/>
        <a:font script="Jpan" typeface="ＭＳ Ｐゴシック"/>
      </a:minorFont>
    </a:fontScheme>
    <a:fmtScheme name="Exhibit">
      <a:fillStyleLst>
        <a:solidFill>
          <a:schemeClr val="phClr"/>
        </a:solidFill>
        <a:gradFill rotWithShape="1">
          <a:gsLst>
            <a:gs pos="0">
              <a:schemeClr val="phClr">
                <a:tint val="100000"/>
                <a:shade val="50000"/>
                <a:satMod val="110000"/>
                <a:lumMod val="70000"/>
              </a:schemeClr>
            </a:gs>
            <a:gs pos="50000">
              <a:schemeClr val="phClr">
                <a:tint val="80000"/>
                <a:satMod val="135000"/>
              </a:schemeClr>
            </a:gs>
            <a:gs pos="100000">
              <a:schemeClr val="phClr">
                <a:tint val="30000"/>
                <a:satMod val="150000"/>
              </a:schemeClr>
            </a:gs>
          </a:gsLst>
          <a:lin ang="16200000" scaled="1"/>
        </a:gradFill>
        <a:gradFill rotWithShape="1">
          <a:gsLst>
            <a:gs pos="0">
              <a:schemeClr val="phClr">
                <a:shade val="50000"/>
                <a:satMod val="110000"/>
                <a:lumMod val="70000"/>
              </a:schemeClr>
            </a:gs>
            <a:gs pos="65000">
              <a:schemeClr val="phClr">
                <a:shade val="90000"/>
                <a:satMod val="200000"/>
                <a:lumMod val="110000"/>
              </a:schemeClr>
            </a:gs>
            <a:gs pos="100000">
              <a:schemeClr val="phClr">
                <a:tint val="90000"/>
                <a:shade val="100000"/>
                <a:satMod val="250000"/>
                <a:lumMod val="150000"/>
              </a:schemeClr>
            </a:gs>
          </a:gsLst>
          <a:lin ang="16200000" scaled="1"/>
        </a:gradFill>
      </a:fillStyleLst>
      <a:lnStyleLst>
        <a:ln w="31750" cap="flat" cmpd="sng" algn="ctr">
          <a:solidFill>
            <a:schemeClr val="phClr">
              <a:satMod val="105000"/>
            </a:schemeClr>
          </a:solidFill>
          <a:prstDash val="solid"/>
        </a:ln>
        <a:ln w="50800" cap="flat" cmpd="sng" algn="ctr">
          <a:solidFill>
            <a:schemeClr val="phClr">
              <a:alpha val="95000"/>
            </a:schemeClr>
          </a:solidFill>
          <a:prstDash val="solid"/>
        </a:ln>
        <a:ln w="50800" cap="flat" cmpd="sng" algn="ctr">
          <a:solidFill>
            <a:schemeClr val="phClr">
              <a:alpha val="90000"/>
            </a:schemeClr>
          </a:solidFill>
          <a:prstDash val="solid"/>
        </a:ln>
      </a:lnStyleLst>
      <a:effectStyleLst>
        <a:effectStyle>
          <a:effectLst/>
        </a:effectStyle>
        <a:effectStyle>
          <a:effectLst>
            <a:reflection blurRad="12700" stA="25000" endPos="15000" dist="50800" dir="5400000" sy="-100000" rotWithShape="0"/>
          </a:effectLst>
        </a:effectStyle>
        <a:effectStyle>
          <a:effectLst>
            <a:innerShdw blurRad="76200" dist="25400" dir="5400000">
              <a:srgbClr val="FFFFFF">
                <a:alpha val="50000"/>
              </a:srgbClr>
            </a:innerShdw>
            <a:outerShdw blurRad="254000" dist="254000" dir="5400000" sx="90000" sy="-30000" rotWithShape="0">
              <a:srgbClr val="000000">
                <a:alpha val="25000"/>
              </a:srgbClr>
            </a:outerShdw>
          </a:effectLst>
          <a:scene3d>
            <a:camera prst="orthographicFront">
              <a:rot lat="0" lon="0" rev="0"/>
            </a:camera>
            <a:lightRig rig="twoPt" dir="t">
              <a:rot lat="0" lon="0" rev="54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70000"/>
                <a:satMod val="120000"/>
                <a:lumMod val="30000"/>
              </a:schemeClr>
              <a:schemeClr val="phClr">
                <a:tint val="70000"/>
                <a:satMod val="500000"/>
                <a:lumMod val="5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5_Exhibit">
  <a:themeElements>
    <a:clrScheme name="Exhibit">
      <a:dk1>
        <a:sysClr val="windowText" lastClr="000000"/>
      </a:dk1>
      <a:lt1>
        <a:sysClr val="window" lastClr="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Exhibit">
      <a:majorFont>
        <a:latin typeface="Corbel"/>
        <a:ea typeface=""/>
        <a:cs typeface=""/>
        <a:font script="Jpan" typeface="ＭＳ Ｐゴシック"/>
      </a:majorFont>
      <a:minorFont>
        <a:latin typeface="Corbel"/>
        <a:ea typeface=""/>
        <a:cs typeface=""/>
        <a:font script="Jpan" typeface="ＭＳ Ｐゴシック"/>
      </a:minorFont>
    </a:fontScheme>
    <a:fmtScheme name="Exhibit">
      <a:fillStyleLst>
        <a:solidFill>
          <a:schemeClr val="phClr"/>
        </a:solidFill>
        <a:gradFill rotWithShape="1">
          <a:gsLst>
            <a:gs pos="0">
              <a:schemeClr val="phClr">
                <a:tint val="100000"/>
                <a:shade val="50000"/>
                <a:satMod val="110000"/>
                <a:lumMod val="70000"/>
              </a:schemeClr>
            </a:gs>
            <a:gs pos="50000">
              <a:schemeClr val="phClr">
                <a:tint val="80000"/>
                <a:satMod val="135000"/>
              </a:schemeClr>
            </a:gs>
            <a:gs pos="100000">
              <a:schemeClr val="phClr">
                <a:tint val="30000"/>
                <a:satMod val="150000"/>
              </a:schemeClr>
            </a:gs>
          </a:gsLst>
          <a:lin ang="16200000" scaled="1"/>
        </a:gradFill>
        <a:gradFill rotWithShape="1">
          <a:gsLst>
            <a:gs pos="0">
              <a:schemeClr val="phClr">
                <a:shade val="50000"/>
                <a:satMod val="110000"/>
                <a:lumMod val="70000"/>
              </a:schemeClr>
            </a:gs>
            <a:gs pos="65000">
              <a:schemeClr val="phClr">
                <a:shade val="90000"/>
                <a:satMod val="200000"/>
                <a:lumMod val="110000"/>
              </a:schemeClr>
            </a:gs>
            <a:gs pos="100000">
              <a:schemeClr val="phClr">
                <a:tint val="90000"/>
                <a:shade val="100000"/>
                <a:satMod val="250000"/>
                <a:lumMod val="150000"/>
              </a:schemeClr>
            </a:gs>
          </a:gsLst>
          <a:lin ang="16200000" scaled="1"/>
        </a:gradFill>
      </a:fillStyleLst>
      <a:lnStyleLst>
        <a:ln w="31750" cap="flat" cmpd="sng" algn="ctr">
          <a:solidFill>
            <a:schemeClr val="phClr">
              <a:satMod val="105000"/>
            </a:schemeClr>
          </a:solidFill>
          <a:prstDash val="solid"/>
        </a:ln>
        <a:ln w="50800" cap="flat" cmpd="sng" algn="ctr">
          <a:solidFill>
            <a:schemeClr val="phClr">
              <a:alpha val="95000"/>
            </a:schemeClr>
          </a:solidFill>
          <a:prstDash val="solid"/>
        </a:ln>
        <a:ln w="50800" cap="flat" cmpd="sng" algn="ctr">
          <a:solidFill>
            <a:schemeClr val="phClr">
              <a:alpha val="90000"/>
            </a:schemeClr>
          </a:solidFill>
          <a:prstDash val="solid"/>
        </a:ln>
      </a:lnStyleLst>
      <a:effectStyleLst>
        <a:effectStyle>
          <a:effectLst/>
        </a:effectStyle>
        <a:effectStyle>
          <a:effectLst>
            <a:reflection blurRad="12700" stA="25000" endPos="15000" dist="50800" dir="5400000" sy="-100000" rotWithShape="0"/>
          </a:effectLst>
        </a:effectStyle>
        <a:effectStyle>
          <a:effectLst>
            <a:innerShdw blurRad="76200" dist="25400" dir="5400000">
              <a:srgbClr val="FFFFFF">
                <a:alpha val="50000"/>
              </a:srgbClr>
            </a:innerShdw>
            <a:outerShdw blurRad="254000" dist="254000" dir="5400000" sx="90000" sy="-30000" rotWithShape="0">
              <a:srgbClr val="000000">
                <a:alpha val="25000"/>
              </a:srgbClr>
            </a:outerShdw>
          </a:effectLst>
          <a:scene3d>
            <a:camera prst="orthographicFront">
              <a:rot lat="0" lon="0" rev="0"/>
            </a:camera>
            <a:lightRig rig="twoPt" dir="t">
              <a:rot lat="0" lon="0" rev="54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70000"/>
                <a:satMod val="120000"/>
                <a:lumMod val="30000"/>
              </a:schemeClr>
              <a:schemeClr val="phClr">
                <a:tint val="70000"/>
                <a:satMod val="500000"/>
                <a:lumMod val="5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2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3_ Incidental FLL shor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6_Exhibit">
  <a:themeElements>
    <a:clrScheme name="Exhibit">
      <a:dk1>
        <a:sysClr val="windowText" lastClr="000000"/>
      </a:dk1>
      <a:lt1>
        <a:sysClr val="window" lastClr="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Exhibit">
      <a:majorFont>
        <a:latin typeface="Corbel"/>
        <a:ea typeface=""/>
        <a:cs typeface=""/>
        <a:font script="Jpan" typeface="ＭＳ Ｐゴシック"/>
      </a:majorFont>
      <a:minorFont>
        <a:latin typeface="Corbel"/>
        <a:ea typeface=""/>
        <a:cs typeface=""/>
        <a:font script="Jpan" typeface="ＭＳ Ｐゴシック"/>
      </a:minorFont>
    </a:fontScheme>
    <a:fmtScheme name="Exhibit">
      <a:fillStyleLst>
        <a:solidFill>
          <a:schemeClr val="phClr"/>
        </a:solidFill>
        <a:gradFill rotWithShape="1">
          <a:gsLst>
            <a:gs pos="0">
              <a:schemeClr val="phClr">
                <a:tint val="100000"/>
                <a:shade val="50000"/>
                <a:satMod val="110000"/>
                <a:lumMod val="70000"/>
              </a:schemeClr>
            </a:gs>
            <a:gs pos="50000">
              <a:schemeClr val="phClr">
                <a:tint val="80000"/>
                <a:satMod val="135000"/>
              </a:schemeClr>
            </a:gs>
            <a:gs pos="100000">
              <a:schemeClr val="phClr">
                <a:tint val="30000"/>
                <a:satMod val="150000"/>
              </a:schemeClr>
            </a:gs>
          </a:gsLst>
          <a:lin ang="16200000" scaled="1"/>
        </a:gradFill>
        <a:gradFill rotWithShape="1">
          <a:gsLst>
            <a:gs pos="0">
              <a:schemeClr val="phClr">
                <a:shade val="50000"/>
                <a:satMod val="110000"/>
                <a:lumMod val="70000"/>
              </a:schemeClr>
            </a:gs>
            <a:gs pos="65000">
              <a:schemeClr val="phClr">
                <a:shade val="90000"/>
                <a:satMod val="200000"/>
                <a:lumMod val="110000"/>
              </a:schemeClr>
            </a:gs>
            <a:gs pos="100000">
              <a:schemeClr val="phClr">
                <a:tint val="90000"/>
                <a:shade val="100000"/>
                <a:satMod val="250000"/>
                <a:lumMod val="150000"/>
              </a:schemeClr>
            </a:gs>
          </a:gsLst>
          <a:lin ang="16200000" scaled="1"/>
        </a:gradFill>
      </a:fillStyleLst>
      <a:lnStyleLst>
        <a:ln w="31750" cap="flat" cmpd="sng" algn="ctr">
          <a:solidFill>
            <a:schemeClr val="phClr">
              <a:satMod val="105000"/>
            </a:schemeClr>
          </a:solidFill>
          <a:prstDash val="solid"/>
        </a:ln>
        <a:ln w="50800" cap="flat" cmpd="sng" algn="ctr">
          <a:solidFill>
            <a:schemeClr val="phClr">
              <a:alpha val="95000"/>
            </a:schemeClr>
          </a:solidFill>
          <a:prstDash val="solid"/>
        </a:ln>
        <a:ln w="50800" cap="flat" cmpd="sng" algn="ctr">
          <a:solidFill>
            <a:schemeClr val="phClr">
              <a:alpha val="90000"/>
            </a:schemeClr>
          </a:solidFill>
          <a:prstDash val="solid"/>
        </a:ln>
      </a:lnStyleLst>
      <a:effectStyleLst>
        <a:effectStyle>
          <a:effectLst/>
        </a:effectStyle>
        <a:effectStyle>
          <a:effectLst>
            <a:reflection blurRad="12700" stA="25000" endPos="15000" dist="50800" dir="5400000" sy="-100000" rotWithShape="0"/>
          </a:effectLst>
        </a:effectStyle>
        <a:effectStyle>
          <a:effectLst>
            <a:innerShdw blurRad="76200" dist="25400" dir="5400000">
              <a:srgbClr val="FFFFFF">
                <a:alpha val="50000"/>
              </a:srgbClr>
            </a:innerShdw>
            <a:outerShdw blurRad="254000" dist="254000" dir="5400000" sx="90000" sy="-30000" rotWithShape="0">
              <a:srgbClr val="000000">
                <a:alpha val="25000"/>
              </a:srgbClr>
            </a:outerShdw>
          </a:effectLst>
          <a:scene3d>
            <a:camera prst="orthographicFront">
              <a:rot lat="0" lon="0" rev="0"/>
            </a:camera>
            <a:lightRig rig="twoPt" dir="t">
              <a:rot lat="0" lon="0" rev="54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70000"/>
                <a:satMod val="120000"/>
                <a:lumMod val="30000"/>
              </a:schemeClr>
              <a:schemeClr val="phClr">
                <a:tint val="70000"/>
                <a:satMod val="500000"/>
                <a:lumMod val="5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 Incidental FLL short">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7_Exhibit">
  <a:themeElements>
    <a:clrScheme name="Exhibit">
      <a:dk1>
        <a:sysClr val="windowText" lastClr="000000"/>
      </a:dk1>
      <a:lt1>
        <a:sysClr val="window" lastClr="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Exhibit">
      <a:majorFont>
        <a:latin typeface="Corbel"/>
        <a:ea typeface=""/>
        <a:cs typeface=""/>
        <a:font script="Jpan" typeface="ＭＳ Ｐゴシック"/>
      </a:majorFont>
      <a:minorFont>
        <a:latin typeface="Corbel"/>
        <a:ea typeface=""/>
        <a:cs typeface=""/>
        <a:font script="Jpan" typeface="ＭＳ Ｐゴシック"/>
      </a:minorFont>
    </a:fontScheme>
    <a:fmtScheme name="Exhibit">
      <a:fillStyleLst>
        <a:solidFill>
          <a:schemeClr val="phClr"/>
        </a:solidFill>
        <a:gradFill rotWithShape="1">
          <a:gsLst>
            <a:gs pos="0">
              <a:schemeClr val="phClr">
                <a:tint val="100000"/>
                <a:shade val="50000"/>
                <a:satMod val="110000"/>
                <a:lumMod val="70000"/>
              </a:schemeClr>
            </a:gs>
            <a:gs pos="50000">
              <a:schemeClr val="phClr">
                <a:tint val="80000"/>
                <a:satMod val="135000"/>
              </a:schemeClr>
            </a:gs>
            <a:gs pos="100000">
              <a:schemeClr val="phClr">
                <a:tint val="30000"/>
                <a:satMod val="150000"/>
              </a:schemeClr>
            </a:gs>
          </a:gsLst>
          <a:lin ang="16200000" scaled="1"/>
        </a:gradFill>
        <a:gradFill rotWithShape="1">
          <a:gsLst>
            <a:gs pos="0">
              <a:schemeClr val="phClr">
                <a:shade val="50000"/>
                <a:satMod val="110000"/>
                <a:lumMod val="70000"/>
              </a:schemeClr>
            </a:gs>
            <a:gs pos="65000">
              <a:schemeClr val="phClr">
                <a:shade val="90000"/>
                <a:satMod val="200000"/>
                <a:lumMod val="110000"/>
              </a:schemeClr>
            </a:gs>
            <a:gs pos="100000">
              <a:schemeClr val="phClr">
                <a:tint val="90000"/>
                <a:shade val="100000"/>
                <a:satMod val="250000"/>
                <a:lumMod val="150000"/>
              </a:schemeClr>
            </a:gs>
          </a:gsLst>
          <a:lin ang="16200000" scaled="1"/>
        </a:gradFill>
      </a:fillStyleLst>
      <a:lnStyleLst>
        <a:ln w="31750" cap="flat" cmpd="sng" algn="ctr">
          <a:solidFill>
            <a:schemeClr val="phClr">
              <a:satMod val="105000"/>
            </a:schemeClr>
          </a:solidFill>
          <a:prstDash val="solid"/>
        </a:ln>
        <a:ln w="50800" cap="flat" cmpd="sng" algn="ctr">
          <a:solidFill>
            <a:schemeClr val="phClr">
              <a:alpha val="95000"/>
            </a:schemeClr>
          </a:solidFill>
          <a:prstDash val="solid"/>
        </a:ln>
        <a:ln w="50800" cap="flat" cmpd="sng" algn="ctr">
          <a:solidFill>
            <a:schemeClr val="phClr">
              <a:alpha val="90000"/>
            </a:schemeClr>
          </a:solidFill>
          <a:prstDash val="solid"/>
        </a:ln>
      </a:lnStyleLst>
      <a:effectStyleLst>
        <a:effectStyle>
          <a:effectLst/>
        </a:effectStyle>
        <a:effectStyle>
          <a:effectLst>
            <a:reflection blurRad="12700" stA="25000" endPos="15000" dist="50800" dir="5400000" sy="-100000" rotWithShape="0"/>
          </a:effectLst>
        </a:effectStyle>
        <a:effectStyle>
          <a:effectLst>
            <a:innerShdw blurRad="76200" dist="25400" dir="5400000">
              <a:srgbClr val="FFFFFF">
                <a:alpha val="50000"/>
              </a:srgbClr>
            </a:innerShdw>
            <a:outerShdw blurRad="254000" dist="254000" dir="5400000" sx="90000" sy="-30000" rotWithShape="0">
              <a:srgbClr val="000000">
                <a:alpha val="25000"/>
              </a:srgbClr>
            </a:outerShdw>
          </a:effectLst>
          <a:scene3d>
            <a:camera prst="orthographicFront">
              <a:rot lat="0" lon="0" rev="0"/>
            </a:camera>
            <a:lightRig rig="twoPt" dir="t">
              <a:rot lat="0" lon="0" rev="54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70000"/>
                <a:satMod val="120000"/>
                <a:lumMod val="30000"/>
              </a:schemeClr>
              <a:schemeClr val="phClr">
                <a:tint val="70000"/>
                <a:satMod val="500000"/>
                <a:lumMod val="5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3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1_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Euromedic Content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GE_PowerPoint_Template">
  <a:themeElements>
    <a:clrScheme name="">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CD0078"/>
      </a:hlink>
      <a:folHlink>
        <a:srgbClr val="23E100"/>
      </a:folHlink>
    </a:clrScheme>
    <a:fontScheme name="GE_PowerPoint_Template">
      <a:majorFont>
        <a:latin typeface="GE Inspira Pitch"/>
        <a:ea typeface="ＭＳ Ｐゴシック"/>
        <a:cs typeface=""/>
      </a:majorFont>
      <a:minorFont>
        <a:latin typeface="GE Inspira Pitch"/>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GE Inspira Pitch"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GE Inspira Pitch" charset="0"/>
            <a:ea typeface="ＭＳ Ｐゴシック" charset="0"/>
          </a:defRPr>
        </a:defPPr>
      </a:lstStyle>
    </a:lnDef>
  </a:objectDefaults>
  <a:extraClrSchemeLst>
    <a:extraClrScheme>
      <a:clrScheme name="GE_PowerPoint_Template 1">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EBD70A"/>
        </a:hlink>
        <a:folHlink>
          <a:srgbClr val="23E1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xhibit">
  <a:themeElements>
    <a:clrScheme name="Exhibit">
      <a:dk1>
        <a:sysClr val="windowText" lastClr="000000"/>
      </a:dk1>
      <a:lt1>
        <a:sysClr val="window" lastClr="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Exhibit">
      <a:majorFont>
        <a:latin typeface="Corbel"/>
        <a:ea typeface=""/>
        <a:cs typeface=""/>
        <a:font script="Jpan" typeface="ＭＳ Ｐゴシック"/>
      </a:majorFont>
      <a:minorFont>
        <a:latin typeface="Corbel"/>
        <a:ea typeface=""/>
        <a:cs typeface=""/>
        <a:font script="Jpan" typeface="ＭＳ Ｐゴシック"/>
      </a:minorFont>
    </a:fontScheme>
    <a:fmtScheme name="Exhibit">
      <a:fillStyleLst>
        <a:solidFill>
          <a:schemeClr val="phClr"/>
        </a:solidFill>
        <a:gradFill rotWithShape="1">
          <a:gsLst>
            <a:gs pos="0">
              <a:schemeClr val="phClr">
                <a:tint val="100000"/>
                <a:shade val="50000"/>
                <a:satMod val="110000"/>
                <a:lumMod val="70000"/>
              </a:schemeClr>
            </a:gs>
            <a:gs pos="50000">
              <a:schemeClr val="phClr">
                <a:tint val="80000"/>
                <a:satMod val="135000"/>
              </a:schemeClr>
            </a:gs>
            <a:gs pos="100000">
              <a:schemeClr val="phClr">
                <a:tint val="30000"/>
                <a:satMod val="150000"/>
              </a:schemeClr>
            </a:gs>
          </a:gsLst>
          <a:lin ang="16200000" scaled="1"/>
        </a:gradFill>
        <a:gradFill rotWithShape="1">
          <a:gsLst>
            <a:gs pos="0">
              <a:schemeClr val="phClr">
                <a:shade val="50000"/>
                <a:satMod val="110000"/>
                <a:lumMod val="70000"/>
              </a:schemeClr>
            </a:gs>
            <a:gs pos="65000">
              <a:schemeClr val="phClr">
                <a:shade val="90000"/>
                <a:satMod val="200000"/>
                <a:lumMod val="110000"/>
              </a:schemeClr>
            </a:gs>
            <a:gs pos="100000">
              <a:schemeClr val="phClr">
                <a:tint val="90000"/>
                <a:shade val="100000"/>
                <a:satMod val="250000"/>
                <a:lumMod val="150000"/>
              </a:schemeClr>
            </a:gs>
          </a:gsLst>
          <a:lin ang="16200000" scaled="1"/>
        </a:gradFill>
      </a:fillStyleLst>
      <a:lnStyleLst>
        <a:ln w="31750" cap="flat" cmpd="sng" algn="ctr">
          <a:solidFill>
            <a:schemeClr val="phClr">
              <a:satMod val="105000"/>
            </a:schemeClr>
          </a:solidFill>
          <a:prstDash val="solid"/>
        </a:ln>
        <a:ln w="50800" cap="flat" cmpd="sng" algn="ctr">
          <a:solidFill>
            <a:schemeClr val="phClr">
              <a:alpha val="95000"/>
            </a:schemeClr>
          </a:solidFill>
          <a:prstDash val="solid"/>
        </a:ln>
        <a:ln w="50800" cap="flat" cmpd="sng" algn="ctr">
          <a:solidFill>
            <a:schemeClr val="phClr">
              <a:alpha val="90000"/>
            </a:schemeClr>
          </a:solidFill>
          <a:prstDash val="solid"/>
        </a:ln>
      </a:lnStyleLst>
      <a:effectStyleLst>
        <a:effectStyle>
          <a:effectLst/>
        </a:effectStyle>
        <a:effectStyle>
          <a:effectLst>
            <a:reflection blurRad="12700" stA="25000" endPos="15000" dist="50800" dir="5400000" sy="-100000" rotWithShape="0"/>
          </a:effectLst>
        </a:effectStyle>
        <a:effectStyle>
          <a:effectLst>
            <a:innerShdw blurRad="76200" dist="25400" dir="5400000">
              <a:srgbClr val="FFFFFF">
                <a:alpha val="50000"/>
              </a:srgbClr>
            </a:innerShdw>
            <a:outerShdw blurRad="254000" dist="254000" dir="5400000" sx="90000" sy="-30000" rotWithShape="0">
              <a:srgbClr val="000000">
                <a:alpha val="25000"/>
              </a:srgbClr>
            </a:outerShdw>
          </a:effectLst>
          <a:scene3d>
            <a:camera prst="orthographicFront">
              <a:rot lat="0" lon="0" rev="0"/>
            </a:camera>
            <a:lightRig rig="twoPt" dir="t">
              <a:rot lat="0" lon="0" rev="54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70000"/>
                <a:satMod val="120000"/>
                <a:lumMod val="30000"/>
              </a:schemeClr>
              <a:schemeClr val="phClr">
                <a:tint val="70000"/>
                <a:satMod val="500000"/>
                <a:lumMod val="5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Exhibit">
  <a:themeElements>
    <a:clrScheme name="Exhibit">
      <a:dk1>
        <a:sysClr val="windowText" lastClr="000000"/>
      </a:dk1>
      <a:lt1>
        <a:sysClr val="window" lastClr="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Exhibit">
      <a:majorFont>
        <a:latin typeface="Corbel"/>
        <a:ea typeface=""/>
        <a:cs typeface=""/>
        <a:font script="Jpan" typeface="ＭＳ Ｐゴシック"/>
      </a:majorFont>
      <a:minorFont>
        <a:latin typeface="Corbel"/>
        <a:ea typeface=""/>
        <a:cs typeface=""/>
        <a:font script="Jpan" typeface="ＭＳ Ｐゴシック"/>
      </a:minorFont>
    </a:fontScheme>
    <a:fmtScheme name="Exhibit">
      <a:fillStyleLst>
        <a:solidFill>
          <a:schemeClr val="phClr"/>
        </a:solidFill>
        <a:gradFill rotWithShape="1">
          <a:gsLst>
            <a:gs pos="0">
              <a:schemeClr val="phClr">
                <a:tint val="100000"/>
                <a:shade val="50000"/>
                <a:satMod val="110000"/>
                <a:lumMod val="70000"/>
              </a:schemeClr>
            </a:gs>
            <a:gs pos="50000">
              <a:schemeClr val="phClr">
                <a:tint val="80000"/>
                <a:satMod val="135000"/>
              </a:schemeClr>
            </a:gs>
            <a:gs pos="100000">
              <a:schemeClr val="phClr">
                <a:tint val="30000"/>
                <a:satMod val="150000"/>
              </a:schemeClr>
            </a:gs>
          </a:gsLst>
          <a:lin ang="16200000" scaled="1"/>
        </a:gradFill>
        <a:gradFill rotWithShape="1">
          <a:gsLst>
            <a:gs pos="0">
              <a:schemeClr val="phClr">
                <a:shade val="50000"/>
                <a:satMod val="110000"/>
                <a:lumMod val="70000"/>
              </a:schemeClr>
            </a:gs>
            <a:gs pos="65000">
              <a:schemeClr val="phClr">
                <a:shade val="90000"/>
                <a:satMod val="200000"/>
                <a:lumMod val="110000"/>
              </a:schemeClr>
            </a:gs>
            <a:gs pos="100000">
              <a:schemeClr val="phClr">
                <a:tint val="90000"/>
                <a:shade val="100000"/>
                <a:satMod val="250000"/>
                <a:lumMod val="150000"/>
              </a:schemeClr>
            </a:gs>
          </a:gsLst>
          <a:lin ang="16200000" scaled="1"/>
        </a:gradFill>
      </a:fillStyleLst>
      <a:lnStyleLst>
        <a:ln w="31750" cap="flat" cmpd="sng" algn="ctr">
          <a:solidFill>
            <a:schemeClr val="phClr">
              <a:satMod val="105000"/>
            </a:schemeClr>
          </a:solidFill>
          <a:prstDash val="solid"/>
        </a:ln>
        <a:ln w="50800" cap="flat" cmpd="sng" algn="ctr">
          <a:solidFill>
            <a:schemeClr val="phClr">
              <a:alpha val="95000"/>
            </a:schemeClr>
          </a:solidFill>
          <a:prstDash val="solid"/>
        </a:ln>
        <a:ln w="50800" cap="flat" cmpd="sng" algn="ctr">
          <a:solidFill>
            <a:schemeClr val="phClr">
              <a:alpha val="90000"/>
            </a:schemeClr>
          </a:solidFill>
          <a:prstDash val="solid"/>
        </a:ln>
      </a:lnStyleLst>
      <a:effectStyleLst>
        <a:effectStyle>
          <a:effectLst/>
        </a:effectStyle>
        <a:effectStyle>
          <a:effectLst>
            <a:reflection blurRad="12700" stA="25000" endPos="15000" dist="50800" dir="5400000" sy="-100000" rotWithShape="0"/>
          </a:effectLst>
        </a:effectStyle>
        <a:effectStyle>
          <a:effectLst>
            <a:innerShdw blurRad="76200" dist="25400" dir="5400000">
              <a:srgbClr val="FFFFFF">
                <a:alpha val="50000"/>
              </a:srgbClr>
            </a:innerShdw>
            <a:outerShdw blurRad="254000" dist="254000" dir="5400000" sx="90000" sy="-30000" rotWithShape="0">
              <a:srgbClr val="000000">
                <a:alpha val="25000"/>
              </a:srgbClr>
            </a:outerShdw>
          </a:effectLst>
          <a:scene3d>
            <a:camera prst="orthographicFront">
              <a:rot lat="0" lon="0" rev="0"/>
            </a:camera>
            <a:lightRig rig="twoPt" dir="t">
              <a:rot lat="0" lon="0" rev="54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70000"/>
                <a:satMod val="120000"/>
                <a:lumMod val="30000"/>
              </a:schemeClr>
              <a:schemeClr val="phClr">
                <a:tint val="70000"/>
                <a:satMod val="500000"/>
                <a:lumMod val="5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 Incidental FLL shor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Exhibit">
  <a:themeElements>
    <a:clrScheme name="Exhibit">
      <a:dk1>
        <a:sysClr val="windowText" lastClr="000000"/>
      </a:dk1>
      <a:lt1>
        <a:sysClr val="window" lastClr="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Exhibit">
      <a:majorFont>
        <a:latin typeface="Corbel"/>
        <a:ea typeface=""/>
        <a:cs typeface=""/>
        <a:font script="Jpan" typeface="ＭＳ Ｐゴシック"/>
      </a:majorFont>
      <a:minorFont>
        <a:latin typeface="Corbel"/>
        <a:ea typeface=""/>
        <a:cs typeface=""/>
        <a:font script="Jpan" typeface="ＭＳ Ｐゴシック"/>
      </a:minorFont>
    </a:fontScheme>
    <a:fmtScheme name="Exhibit">
      <a:fillStyleLst>
        <a:solidFill>
          <a:schemeClr val="phClr"/>
        </a:solidFill>
        <a:gradFill rotWithShape="1">
          <a:gsLst>
            <a:gs pos="0">
              <a:schemeClr val="phClr">
                <a:tint val="100000"/>
                <a:shade val="50000"/>
                <a:satMod val="110000"/>
                <a:lumMod val="70000"/>
              </a:schemeClr>
            </a:gs>
            <a:gs pos="50000">
              <a:schemeClr val="phClr">
                <a:tint val="80000"/>
                <a:satMod val="135000"/>
              </a:schemeClr>
            </a:gs>
            <a:gs pos="100000">
              <a:schemeClr val="phClr">
                <a:tint val="30000"/>
                <a:satMod val="150000"/>
              </a:schemeClr>
            </a:gs>
          </a:gsLst>
          <a:lin ang="16200000" scaled="1"/>
        </a:gradFill>
        <a:gradFill rotWithShape="1">
          <a:gsLst>
            <a:gs pos="0">
              <a:schemeClr val="phClr">
                <a:shade val="50000"/>
                <a:satMod val="110000"/>
                <a:lumMod val="70000"/>
              </a:schemeClr>
            </a:gs>
            <a:gs pos="65000">
              <a:schemeClr val="phClr">
                <a:shade val="90000"/>
                <a:satMod val="200000"/>
                <a:lumMod val="110000"/>
              </a:schemeClr>
            </a:gs>
            <a:gs pos="100000">
              <a:schemeClr val="phClr">
                <a:tint val="90000"/>
                <a:shade val="100000"/>
                <a:satMod val="250000"/>
                <a:lumMod val="150000"/>
              </a:schemeClr>
            </a:gs>
          </a:gsLst>
          <a:lin ang="16200000" scaled="1"/>
        </a:gradFill>
      </a:fillStyleLst>
      <a:lnStyleLst>
        <a:ln w="31750" cap="flat" cmpd="sng" algn="ctr">
          <a:solidFill>
            <a:schemeClr val="phClr">
              <a:satMod val="105000"/>
            </a:schemeClr>
          </a:solidFill>
          <a:prstDash val="solid"/>
        </a:ln>
        <a:ln w="50800" cap="flat" cmpd="sng" algn="ctr">
          <a:solidFill>
            <a:schemeClr val="phClr">
              <a:alpha val="95000"/>
            </a:schemeClr>
          </a:solidFill>
          <a:prstDash val="solid"/>
        </a:ln>
        <a:ln w="50800" cap="flat" cmpd="sng" algn="ctr">
          <a:solidFill>
            <a:schemeClr val="phClr">
              <a:alpha val="90000"/>
            </a:schemeClr>
          </a:solidFill>
          <a:prstDash val="solid"/>
        </a:ln>
      </a:lnStyleLst>
      <a:effectStyleLst>
        <a:effectStyle>
          <a:effectLst/>
        </a:effectStyle>
        <a:effectStyle>
          <a:effectLst>
            <a:reflection blurRad="12700" stA="25000" endPos="15000" dist="50800" dir="5400000" sy="-100000" rotWithShape="0"/>
          </a:effectLst>
        </a:effectStyle>
        <a:effectStyle>
          <a:effectLst>
            <a:innerShdw blurRad="76200" dist="25400" dir="5400000">
              <a:srgbClr val="FFFFFF">
                <a:alpha val="50000"/>
              </a:srgbClr>
            </a:innerShdw>
            <a:outerShdw blurRad="254000" dist="254000" dir="5400000" sx="90000" sy="-30000" rotWithShape="0">
              <a:srgbClr val="000000">
                <a:alpha val="25000"/>
              </a:srgbClr>
            </a:outerShdw>
          </a:effectLst>
          <a:scene3d>
            <a:camera prst="orthographicFront">
              <a:rot lat="0" lon="0" rev="0"/>
            </a:camera>
            <a:lightRig rig="twoPt" dir="t">
              <a:rot lat="0" lon="0" rev="54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70000"/>
                <a:satMod val="120000"/>
                <a:lumMod val="30000"/>
              </a:schemeClr>
              <a:schemeClr val="phClr">
                <a:tint val="70000"/>
                <a:satMod val="500000"/>
                <a:lumMod val="5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2013 Pancreas anatomy.thmx</Template>
  <TotalTime>10947</TotalTime>
  <Words>415</Words>
  <Application>Microsoft Office PowerPoint</Application>
  <PresentationFormat>Apresentação no Ecrã (4:3)</PresentationFormat>
  <Paragraphs>144</Paragraphs>
  <Slides>26</Slides>
  <Notes>5</Notes>
  <HiddenSlides>0</HiddenSlides>
  <MMClips>0</MMClips>
  <ScaleCrop>false</ScaleCrop>
  <HeadingPairs>
    <vt:vector size="4" baseType="variant">
      <vt:variant>
        <vt:lpstr>Tema</vt:lpstr>
      </vt:variant>
      <vt:variant>
        <vt:i4>24</vt:i4>
      </vt:variant>
      <vt:variant>
        <vt:lpstr>Títulos dos diapositivos</vt:lpstr>
      </vt:variant>
      <vt:variant>
        <vt:i4>26</vt:i4>
      </vt:variant>
    </vt:vector>
  </HeadingPairs>
  <TitlesOfParts>
    <vt:vector size="50" baseType="lpstr">
      <vt:lpstr>2013 Pancreas anatomy</vt:lpstr>
      <vt:lpstr> Incidental FLL short</vt:lpstr>
      <vt:lpstr>Tema do Office</vt:lpstr>
      <vt:lpstr>Exhibit</vt:lpstr>
      <vt:lpstr>1_Exhibit</vt:lpstr>
      <vt:lpstr>Metro</vt:lpstr>
      <vt:lpstr>1_ Incidental FLL short</vt:lpstr>
      <vt:lpstr>1_Tema do Office</vt:lpstr>
      <vt:lpstr>2_Exhibit</vt:lpstr>
      <vt:lpstr>3_Exhibit</vt:lpstr>
      <vt:lpstr>1_Metro</vt:lpstr>
      <vt:lpstr>2_ Incidental FLL short</vt:lpstr>
      <vt:lpstr>2_Tema do Office</vt:lpstr>
      <vt:lpstr>4_Exhibit</vt:lpstr>
      <vt:lpstr>5_Exhibit</vt:lpstr>
      <vt:lpstr>2_Metro</vt:lpstr>
      <vt:lpstr>3_ Incidental FLL short</vt:lpstr>
      <vt:lpstr>3_Tema do Office</vt:lpstr>
      <vt:lpstr>6_Exhibit</vt:lpstr>
      <vt:lpstr>7_Exhibit</vt:lpstr>
      <vt:lpstr>3_Metro</vt:lpstr>
      <vt:lpstr>1_Twilight</vt:lpstr>
      <vt:lpstr>Euromedic Content White</vt:lpstr>
      <vt:lpstr>GE_PowerPoint_Template</vt:lpstr>
      <vt:lpstr>RADIATION PROTECTION:  should we care?</vt:lpstr>
      <vt:lpstr>Apresentação do PowerPoint</vt:lpstr>
      <vt:lpstr>Apresentação do PowerPoint</vt:lpstr>
      <vt:lpstr>Medical X-ray dose: the problem</vt:lpstr>
      <vt:lpstr>Apresentação do PowerPoint</vt:lpstr>
      <vt:lpstr>X-ray dose management</vt:lpstr>
      <vt:lpstr>Radiological practice: need to audit?</vt:lpstr>
      <vt:lpstr>Apresentação do PowerPoint</vt:lpstr>
      <vt:lpstr>The imaging cycle</vt:lpstr>
      <vt:lpstr>Apresentação do PowerPoint</vt:lpstr>
      <vt:lpstr>Apresentação do PowerPoint</vt:lpstr>
      <vt:lpstr>Revised Euratom RP directives</vt:lpstr>
      <vt:lpstr>Apresentação do PowerPoint</vt:lpstr>
      <vt:lpstr>Apresentação do PowerPoint</vt:lpstr>
      <vt:lpstr>Apresentação do PowerPoint</vt:lpstr>
      <vt:lpstr>Apresentação do PowerPoint</vt:lpstr>
      <vt:lpstr>The imaging cycle</vt:lpstr>
      <vt:lpstr>Apresentação do PowerPoint</vt:lpstr>
      <vt:lpstr>Apresentação do PowerPoint</vt:lpstr>
      <vt:lpstr>Do we need Protocol standardization?</vt:lpstr>
      <vt:lpstr>Apresentação do PowerPoint</vt:lpstr>
      <vt:lpstr>Adding Value to Radiology : Imaging 3.0</vt:lpstr>
      <vt:lpstr>Future Perspectives</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DOSE MANAGEMENT</dc:title>
  <dc:creator>Filipe Alves User</dc:creator>
  <cp:lastModifiedBy>ANFITEATRO</cp:lastModifiedBy>
  <cp:revision>63</cp:revision>
  <dcterms:created xsi:type="dcterms:W3CDTF">2014-05-27T17:50:06Z</dcterms:created>
  <dcterms:modified xsi:type="dcterms:W3CDTF">2015-09-12T07:39:31Z</dcterms:modified>
</cp:coreProperties>
</file>