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rtar e Arredondar Rectângulo de Canto Simples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c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66239B-6B40-4E2F-859E-0AAD5698C0DD}" type="datetimeFigureOut">
              <a:rPr lang="en-US" smtClean="0"/>
              <a:pPr/>
              <a:t>9/12/2015</a:t>
            </a:fld>
            <a:endParaRPr lang="en-US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3B6EB8-966A-48BB-BD57-91C43608C67B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2900" y="1143000"/>
            <a:ext cx="8458200" cy="4876800"/>
          </a:xfrm>
        </p:spPr>
        <p:txBody>
          <a:bodyPr>
            <a:noAutofit/>
          </a:bodyPr>
          <a:lstStyle/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1.	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Melhorar </a:t>
            </a:r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aplicação dos princípios da justificação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42925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Melhorar </a:t>
            </a:r>
            <a:r>
              <a:rPr lang="pt-P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implementação do princípio da otimização da protecção e segurança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Reforçar o papel do fabricante na contribuição para o regime geral na atribuição para o regime geral de segurança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 marL="542925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3.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Reforçar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 papel do fabricante na contribuição para o regime geral na atribuição para o regime geral de segurança.</a:t>
            </a:r>
          </a:p>
          <a:p>
            <a:pPr marL="542925" indent="-542925" algn="l">
              <a:spcBef>
                <a:spcPts val="0"/>
              </a:spcBef>
              <a:spcAft>
                <a:spcPts val="600"/>
              </a:spcAft>
              <a:buAutoNum type="arabicPeriod" startAt="4"/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Fortalecer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educação e formação dos profissionais de saúde em </a:t>
            </a:r>
            <a:r>
              <a:rPr lang="pt-P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proteção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radiológica </a:t>
            </a:r>
            <a:endParaRPr lang="pt-PT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542925" indent="-542925" algn="l">
              <a:spcBef>
                <a:spcPts val="0"/>
              </a:spcBef>
              <a:spcAft>
                <a:spcPts val="600"/>
              </a:spcAft>
              <a:buAutoNum type="arabicPeriod" startAt="4"/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5.	Delinear e promover uma agenda de investigação estratégica para a protecção radiológica em medicina</a:t>
            </a:r>
          </a:p>
          <a:p>
            <a:pPr marL="542925" indent="-542925" algn="l">
              <a:spcBef>
                <a:spcPts val="0"/>
              </a:spcBef>
              <a:spcAft>
                <a:spcPts val="600"/>
              </a:spcAft>
              <a:buAutoNum type="arabicPeriod" startAt="4"/>
            </a:pPr>
            <a:endParaRPr lang="pt-PT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l">
              <a:spcAft>
                <a:spcPts val="600"/>
              </a:spcAft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2900" y="1143000"/>
            <a:ext cx="8458200" cy="4876800"/>
          </a:xfrm>
        </p:spPr>
        <p:txBody>
          <a:bodyPr>
            <a:noAutofit/>
          </a:bodyPr>
          <a:lstStyle/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6.	Aumentar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disponibilidade e qualidade de informações globais sobre as exposições radiológicas e ocupacionais em medicina</a:t>
            </a:r>
          </a:p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 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7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Melhorar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prevenção de incidentes e acidentes com radiação utilizada em contexto </a:t>
            </a:r>
            <a:r>
              <a:rPr lang="pt-P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clinico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	Fortalecer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cultura de segurança radiológica na área de saúde</a:t>
            </a:r>
          </a:p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9.	Fomentar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um melhor diálogo sobre os </a:t>
            </a:r>
            <a:r>
              <a:rPr lang="pt-PT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risco-benefício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no uso da radiação ionizante</a:t>
            </a:r>
          </a:p>
          <a:p>
            <a:pPr marL="542925" lvl="0" indent="-542925" algn="l">
              <a:spcBef>
                <a:spcPts val="0"/>
              </a:spcBef>
              <a:spcAft>
                <a:spcPts val="600"/>
              </a:spcAft>
            </a:pP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10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Fortalecer </a:t>
            </a:r>
            <a:r>
              <a:rPr lang="pt-PT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implementação de requisitos de segurança a nível global </a:t>
            </a:r>
          </a:p>
          <a:p>
            <a:pPr marL="542925" indent="-542925" algn="l">
              <a:spcAft>
                <a:spcPts val="600"/>
              </a:spcAft>
            </a:pP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153</TotalTime>
  <Words>4</Words>
  <Application>Microsoft Office PowerPoint</Application>
  <PresentationFormat>Apresentação no Ecrã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3" baseType="lpstr">
      <vt:lpstr>Fluxo</vt:lpstr>
      <vt:lpstr>Diapositivo 1</vt:lpstr>
      <vt:lpstr>Diapositivo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LEMOS</dc:creator>
  <cp:lastModifiedBy>sgoncalves</cp:lastModifiedBy>
  <cp:revision>18</cp:revision>
  <dcterms:created xsi:type="dcterms:W3CDTF">2015-09-12T03:49:46Z</dcterms:created>
  <dcterms:modified xsi:type="dcterms:W3CDTF">2015-09-12T09:38:19Z</dcterms:modified>
</cp:coreProperties>
</file>