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notesSlides/notesSlide15.xml" ContentType="application/vnd.openxmlformats-officedocument.presentationml.notesSlide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notesSlides/notesSlide13.xml" ContentType="application/vnd.openxmlformats-officedocument.presentationml.notes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notesSlides/notesSlide22.xml" ContentType="application/vnd.openxmlformats-officedocument.presentationml.notesSlide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notesSlides/notesSlide20.xml" ContentType="application/vnd.openxmlformats-officedocument.presentationml.notesSlide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drawing9.xml" ContentType="application/vnd.ms-office.drawingml.diagramDrawing+xml"/>
  <Override PartName="/ppt/notesSlides/notesSlide2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56" r:id="rId2"/>
    <p:sldId id="1101" r:id="rId3"/>
    <p:sldId id="1102" r:id="rId4"/>
    <p:sldId id="1099" r:id="rId5"/>
    <p:sldId id="1100" r:id="rId6"/>
    <p:sldId id="1107" r:id="rId7"/>
    <p:sldId id="1103" r:id="rId8"/>
    <p:sldId id="1108" r:id="rId9"/>
    <p:sldId id="1128" r:id="rId10"/>
    <p:sldId id="1122" r:id="rId11"/>
    <p:sldId id="1104" r:id="rId12"/>
    <p:sldId id="1129" r:id="rId13"/>
    <p:sldId id="1119" r:id="rId14"/>
    <p:sldId id="1124" r:id="rId15"/>
    <p:sldId id="1123" r:id="rId16"/>
    <p:sldId id="1105" r:id="rId17"/>
    <p:sldId id="1114" r:id="rId18"/>
    <p:sldId id="1115" r:id="rId19"/>
    <p:sldId id="1116" r:id="rId20"/>
    <p:sldId id="1117" r:id="rId21"/>
    <p:sldId id="1126" r:id="rId22"/>
    <p:sldId id="1106" r:id="rId23"/>
    <p:sldId id="1111" r:id="rId24"/>
    <p:sldId id="1112" r:id="rId25"/>
    <p:sldId id="1113" r:id="rId26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31" userDrawn="1">
          <p15:clr>
            <a:srgbClr val="A4A3A4"/>
          </p15:clr>
        </p15:guide>
        <p15:guide id="2" pos="1134" userDrawn="1">
          <p15:clr>
            <a:srgbClr val="A4A3A4"/>
          </p15:clr>
        </p15:guide>
        <p15:guide id="3" orient="horz" pos="1684" userDrawn="1">
          <p15:clr>
            <a:srgbClr val="A4A3A4"/>
          </p15:clr>
        </p15:guide>
        <p15:guide id="4" pos="387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8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ui.santos-ivo" initials="r" lastIdx="10" clrIdx="0"/>
  <p:cmAuthor id="1" name="Rui Ivo" initials="RI" lastIdx="1" clrIdx="1"/>
  <p:cmAuthor id="2" name="Sofia Nunes" initials="SN" lastIdx="22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3A505"/>
    <a:srgbClr val="465466"/>
    <a:srgbClr val="97A5B7"/>
    <a:srgbClr val="B6DA86"/>
    <a:srgbClr val="FC9804"/>
    <a:srgbClr val="E4EFFC"/>
    <a:srgbClr val="0F4C73"/>
    <a:srgbClr val="D6E7FB"/>
    <a:srgbClr val="35ACA2"/>
    <a:srgbClr val="23736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5" autoAdjust="0"/>
    <p:restoredTop sz="68430" autoAdjust="0"/>
  </p:normalViewPr>
  <p:slideViewPr>
    <p:cSldViewPr snapToGrid="0" snapToObjects="1">
      <p:cViewPr>
        <p:scale>
          <a:sx n="60" d="100"/>
          <a:sy n="60" d="100"/>
        </p:scale>
        <p:origin x="-1284" y="-300"/>
      </p:cViewPr>
      <p:guideLst>
        <p:guide orient="horz" pos="731"/>
        <p:guide orient="horz" pos="3509"/>
        <p:guide orient="horz" pos="1436"/>
        <p:guide orient="horz" pos="3370"/>
        <p:guide orient="horz" pos="1469"/>
        <p:guide orient="horz" pos="1603"/>
        <p:guide orient="horz" pos="2180"/>
        <p:guide pos="729"/>
        <p:guide pos="2885"/>
        <p:guide pos="1315"/>
        <p:guide pos="5606"/>
        <p:guide pos="181"/>
        <p:guide pos="4659"/>
        <p:guide pos="3574"/>
        <p:guide pos="2491"/>
      </p:guideLst>
    </p:cSldViewPr>
  </p:slideViewPr>
  <p:outlineViewPr>
    <p:cViewPr>
      <p:scale>
        <a:sx n="33" d="100"/>
        <a:sy n="33" d="100"/>
      </p:scale>
      <p:origin x="0" y="30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49" d="100"/>
          <a:sy n="49" d="100"/>
        </p:scale>
        <p:origin x="-2904" y="-90"/>
      </p:cViewPr>
      <p:guideLst>
        <p:guide orient="horz" pos="3128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8C3CE6-2CB3-45F7-A9DC-F9841E5BF20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1508D44C-2AB8-4BE3-8B28-ACD36AF9534C}">
      <dgm:prSet phldrT="[Texto]" custT="1"/>
      <dgm:spPr/>
      <dgm:t>
        <a:bodyPr/>
        <a:lstStyle/>
        <a:p>
          <a:r>
            <a:rPr lang="pt-PT" sz="2100" b="1" smtClean="0">
              <a:latin typeface="Arial Narrow" panose="020B0606020202030204" pitchFamily="34" charset="0"/>
            </a:rPr>
            <a:t>ACSS</a:t>
          </a:r>
          <a:endParaRPr lang="pt-PT" sz="2100">
            <a:latin typeface="Arial Narrow" panose="020B0606020202030204" pitchFamily="34" charset="0"/>
          </a:endParaRPr>
        </a:p>
      </dgm:t>
    </dgm:pt>
    <dgm:pt modelId="{0C6373EE-1D6F-48ED-A78E-F3FF2B1C0EB6}" type="parTrans" cxnId="{E7720D04-11F1-44E8-8118-B66151929B4C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C24B7C31-F553-48B4-B1A3-DD86EB7709FF}" type="sibTrans" cxnId="{E7720D04-11F1-44E8-8118-B66151929B4C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94F492E6-A924-4744-93AB-D97665D53BE7}">
      <dgm:prSet custT="1"/>
      <dgm:spPr/>
      <dgm:t>
        <a:bodyPr/>
        <a:lstStyle/>
        <a:p>
          <a:r>
            <a:rPr lang="pt-PT" sz="2100" b="1" smtClean="0">
              <a:latin typeface="Arial Narrow" panose="020B0606020202030204" pitchFamily="34" charset="0"/>
            </a:rPr>
            <a:t>Processo de Autorização para Instalação de EMP </a:t>
          </a:r>
          <a:endParaRPr lang="pt-PT" sz="2100" b="1" dirty="0" smtClean="0">
            <a:latin typeface="Arial Narrow" panose="020B0606020202030204" pitchFamily="34" charset="0"/>
          </a:endParaRPr>
        </a:p>
      </dgm:t>
    </dgm:pt>
    <dgm:pt modelId="{6268C0B8-4658-4C05-99DE-CA33F3F899C1}" type="parTrans" cxnId="{ACB85F50-A7C5-488F-AA92-D7DF9CB5CB24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15BBFA60-E20B-4EF0-9106-76E4A14EAB2E}" type="sibTrans" cxnId="{ACB85F50-A7C5-488F-AA92-D7DF9CB5CB24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F314E925-B778-4E6D-B1D2-4F78D11BC915}">
      <dgm:prSet custT="1"/>
      <dgm:spPr/>
      <dgm:t>
        <a:bodyPr/>
        <a:lstStyle/>
        <a:p>
          <a:r>
            <a:rPr lang="pt-PT" sz="2100" b="1" smtClean="0">
              <a:latin typeface="Arial Narrow" panose="020B0606020202030204" pitchFamily="34" charset="0"/>
            </a:rPr>
            <a:t>Processo de Autorização de Investimento  </a:t>
          </a:r>
          <a:endParaRPr lang="pt-PT" sz="2100" b="1" dirty="0" smtClean="0">
            <a:latin typeface="Arial Narrow" panose="020B0606020202030204" pitchFamily="34" charset="0"/>
          </a:endParaRPr>
        </a:p>
      </dgm:t>
    </dgm:pt>
    <dgm:pt modelId="{D065BD59-658E-4BB9-930C-34DFEF2FE763}" type="parTrans" cxnId="{55C73287-B904-4C0E-AD12-EB363B157AFD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0AADD185-D228-4E5B-B94D-65D91DB103BF}" type="sibTrans" cxnId="{55C73287-B904-4C0E-AD12-EB363B157AFD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38E7039C-F6D6-4EB2-B7DB-2CC2AF896156}">
      <dgm:prSet custT="1"/>
      <dgm:spPr/>
      <dgm:t>
        <a:bodyPr/>
        <a:lstStyle/>
        <a:p>
          <a:r>
            <a:rPr lang="pt-PT" sz="2100" b="1" smtClean="0">
              <a:latin typeface="Arial Narrow" panose="020B0606020202030204" pitchFamily="34" charset="0"/>
            </a:rPr>
            <a:t>Carta de Equipamentos Médicos Pesados </a:t>
          </a:r>
          <a:endParaRPr lang="pt-PT" sz="2100" b="1" dirty="0" smtClean="0">
            <a:latin typeface="Arial Narrow" panose="020B0606020202030204" pitchFamily="34" charset="0"/>
          </a:endParaRPr>
        </a:p>
      </dgm:t>
    </dgm:pt>
    <dgm:pt modelId="{1D7905BC-E297-45AA-9232-CDB74341F8E4}" type="parTrans" cxnId="{2B7CD6C0-ACD9-441B-BCE4-2BE3C0E9E0D2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A7F78E50-4663-4578-B780-E2504036E4AE}" type="sibTrans" cxnId="{2B7CD6C0-ACD9-441B-BCE4-2BE3C0E9E0D2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75C8276F-A064-4AA5-BB1A-F8A6DDABD58C}">
      <dgm:prSet custT="1"/>
      <dgm:spPr/>
      <dgm:t>
        <a:bodyPr/>
        <a:lstStyle/>
        <a:p>
          <a:r>
            <a:rPr lang="pt-PT" sz="2100" b="1" smtClean="0">
              <a:latin typeface="Arial Narrow" panose="020B0606020202030204" pitchFamily="34" charset="0"/>
            </a:rPr>
            <a:t>Sistema de Gestão de Entidades de Saúde (SGES)</a:t>
          </a:r>
          <a:endParaRPr lang="pt-PT" sz="2100" dirty="0">
            <a:latin typeface="Arial Narrow" panose="020B0606020202030204" pitchFamily="34" charset="0"/>
          </a:endParaRPr>
        </a:p>
      </dgm:t>
    </dgm:pt>
    <dgm:pt modelId="{67D676DC-42B1-4E2C-9D34-AAA8172DFB1D}" type="parTrans" cxnId="{3E0EF280-660B-45E9-9892-F0FAE8DEE7FC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B48DFECA-EDFD-4175-8924-EF824F48D80A}" type="sibTrans" cxnId="{3E0EF280-660B-45E9-9892-F0FAE8DEE7FC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74F48E61-DB36-4B3A-B07D-BCCD0C0CEAB6}" type="pres">
      <dgm:prSet presAssocID="{A98C3CE6-2CB3-45F7-A9DC-F9841E5BF20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t-PT"/>
        </a:p>
      </dgm:t>
    </dgm:pt>
    <dgm:pt modelId="{49FFF518-0241-4A5B-925F-6FAFFCC74232}" type="pres">
      <dgm:prSet presAssocID="{A98C3CE6-2CB3-45F7-A9DC-F9841E5BF20E}" presName="Name1" presStyleCnt="0"/>
      <dgm:spPr/>
    </dgm:pt>
    <dgm:pt modelId="{CF4CEBD0-DFC1-4F6F-827F-D67D40D4EC32}" type="pres">
      <dgm:prSet presAssocID="{A98C3CE6-2CB3-45F7-A9DC-F9841E5BF20E}" presName="cycle" presStyleCnt="0"/>
      <dgm:spPr/>
    </dgm:pt>
    <dgm:pt modelId="{1FC716DB-1914-49EC-BAB0-0CA0E952DD46}" type="pres">
      <dgm:prSet presAssocID="{A98C3CE6-2CB3-45F7-A9DC-F9841E5BF20E}" presName="srcNode" presStyleLbl="node1" presStyleIdx="0" presStyleCnt="5"/>
      <dgm:spPr/>
    </dgm:pt>
    <dgm:pt modelId="{317FE54B-58F8-45FA-96AE-CDD4FF3ACC44}" type="pres">
      <dgm:prSet presAssocID="{A98C3CE6-2CB3-45F7-A9DC-F9841E5BF20E}" presName="conn" presStyleLbl="parChTrans1D2" presStyleIdx="0" presStyleCnt="1"/>
      <dgm:spPr/>
      <dgm:t>
        <a:bodyPr/>
        <a:lstStyle/>
        <a:p>
          <a:endParaRPr lang="pt-PT"/>
        </a:p>
      </dgm:t>
    </dgm:pt>
    <dgm:pt modelId="{F4DBE6A8-6C01-4F7D-A345-F1355ADADC99}" type="pres">
      <dgm:prSet presAssocID="{A98C3CE6-2CB3-45F7-A9DC-F9841E5BF20E}" presName="extraNode" presStyleLbl="node1" presStyleIdx="0" presStyleCnt="5"/>
      <dgm:spPr/>
    </dgm:pt>
    <dgm:pt modelId="{F4B03021-1A7F-4F68-8E47-F1AB1B06B2EF}" type="pres">
      <dgm:prSet presAssocID="{A98C3CE6-2CB3-45F7-A9DC-F9841E5BF20E}" presName="dstNode" presStyleLbl="node1" presStyleIdx="0" presStyleCnt="5"/>
      <dgm:spPr/>
    </dgm:pt>
    <dgm:pt modelId="{F71BBA07-2A97-4DC2-A1D3-43ABDEEF6F6C}" type="pres">
      <dgm:prSet presAssocID="{1508D44C-2AB8-4BE3-8B28-ACD36AF9534C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BC70D179-0B99-4FE3-9DF4-03F703102EEB}" type="pres">
      <dgm:prSet presAssocID="{1508D44C-2AB8-4BE3-8B28-ACD36AF9534C}" presName="accent_1" presStyleCnt="0"/>
      <dgm:spPr/>
    </dgm:pt>
    <dgm:pt modelId="{31A4DE4B-4A13-4099-AFF1-E2BC2A3882A8}" type="pres">
      <dgm:prSet presAssocID="{1508D44C-2AB8-4BE3-8B28-ACD36AF9534C}" presName="accentRepeatNode" presStyleLbl="solidFgAcc1" presStyleIdx="0" presStyleCnt="5"/>
      <dgm:spPr/>
    </dgm:pt>
    <dgm:pt modelId="{645ED7A2-D995-4679-B391-43914D4E826F}" type="pres">
      <dgm:prSet presAssocID="{94F492E6-A924-4744-93AB-D97665D53BE7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5C982292-108A-4451-B791-E5F86D8B89FD}" type="pres">
      <dgm:prSet presAssocID="{94F492E6-A924-4744-93AB-D97665D53BE7}" presName="accent_2" presStyleCnt="0"/>
      <dgm:spPr/>
    </dgm:pt>
    <dgm:pt modelId="{53267E74-6CF3-4569-A3AA-54821104E397}" type="pres">
      <dgm:prSet presAssocID="{94F492E6-A924-4744-93AB-D97665D53BE7}" presName="accentRepeatNode" presStyleLbl="solidFgAcc1" presStyleIdx="1" presStyleCnt="5"/>
      <dgm:spPr/>
    </dgm:pt>
    <dgm:pt modelId="{AB5443EA-80E3-4F7C-BADB-9E255ADDDA00}" type="pres">
      <dgm:prSet presAssocID="{F314E925-B778-4E6D-B1D2-4F78D11BC915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6DE3D1D-B34B-4718-859A-EED0CCF5D7B3}" type="pres">
      <dgm:prSet presAssocID="{F314E925-B778-4E6D-B1D2-4F78D11BC915}" presName="accent_3" presStyleCnt="0"/>
      <dgm:spPr/>
    </dgm:pt>
    <dgm:pt modelId="{E8E00CD8-2EAE-4C68-8C24-F81DE9DDF70A}" type="pres">
      <dgm:prSet presAssocID="{F314E925-B778-4E6D-B1D2-4F78D11BC915}" presName="accentRepeatNode" presStyleLbl="solidFgAcc1" presStyleIdx="2" presStyleCnt="5"/>
      <dgm:spPr/>
    </dgm:pt>
    <dgm:pt modelId="{8FAFA8D4-3473-4A9E-9E3B-BEC686D585B4}" type="pres">
      <dgm:prSet presAssocID="{38E7039C-F6D6-4EB2-B7DB-2CC2AF896156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9AE0351D-A92D-4F02-982B-186B88ED3DC4}" type="pres">
      <dgm:prSet presAssocID="{38E7039C-F6D6-4EB2-B7DB-2CC2AF896156}" presName="accent_4" presStyleCnt="0"/>
      <dgm:spPr/>
    </dgm:pt>
    <dgm:pt modelId="{8FCE1F54-D4B3-43AB-855C-ACDDFC8F2901}" type="pres">
      <dgm:prSet presAssocID="{38E7039C-F6D6-4EB2-B7DB-2CC2AF896156}" presName="accentRepeatNode" presStyleLbl="solidFgAcc1" presStyleIdx="3" presStyleCnt="5"/>
      <dgm:spPr/>
    </dgm:pt>
    <dgm:pt modelId="{488388C8-04FA-4D45-95E7-80B82C436AA1}" type="pres">
      <dgm:prSet presAssocID="{75C8276F-A064-4AA5-BB1A-F8A6DDABD58C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F738A5F-323E-4D01-A32C-319D693B971B}" type="pres">
      <dgm:prSet presAssocID="{75C8276F-A064-4AA5-BB1A-F8A6DDABD58C}" presName="accent_5" presStyleCnt="0"/>
      <dgm:spPr/>
    </dgm:pt>
    <dgm:pt modelId="{29385783-6017-40FF-A901-D2777B6F9255}" type="pres">
      <dgm:prSet presAssocID="{75C8276F-A064-4AA5-BB1A-F8A6DDABD58C}" presName="accentRepeatNode" presStyleLbl="solidFgAcc1" presStyleIdx="4" presStyleCnt="5"/>
      <dgm:spPr/>
    </dgm:pt>
  </dgm:ptLst>
  <dgm:cxnLst>
    <dgm:cxn modelId="{FE0841E2-B1A2-4B3B-B92E-38901150F495}" type="presOf" srcId="{75C8276F-A064-4AA5-BB1A-F8A6DDABD58C}" destId="{488388C8-04FA-4D45-95E7-80B82C436AA1}" srcOrd="0" destOrd="0" presId="urn:microsoft.com/office/officeart/2008/layout/VerticalCurvedList"/>
    <dgm:cxn modelId="{55C73287-B904-4C0E-AD12-EB363B157AFD}" srcId="{A98C3CE6-2CB3-45F7-A9DC-F9841E5BF20E}" destId="{F314E925-B778-4E6D-B1D2-4F78D11BC915}" srcOrd="2" destOrd="0" parTransId="{D065BD59-658E-4BB9-930C-34DFEF2FE763}" sibTransId="{0AADD185-D228-4E5B-B94D-65D91DB103BF}"/>
    <dgm:cxn modelId="{ACB85F50-A7C5-488F-AA92-D7DF9CB5CB24}" srcId="{A98C3CE6-2CB3-45F7-A9DC-F9841E5BF20E}" destId="{94F492E6-A924-4744-93AB-D97665D53BE7}" srcOrd="1" destOrd="0" parTransId="{6268C0B8-4658-4C05-99DE-CA33F3F899C1}" sibTransId="{15BBFA60-E20B-4EF0-9106-76E4A14EAB2E}"/>
    <dgm:cxn modelId="{CE41BEC4-D54D-4BE7-A537-43A769B4BFB2}" type="presOf" srcId="{38E7039C-F6D6-4EB2-B7DB-2CC2AF896156}" destId="{8FAFA8D4-3473-4A9E-9E3B-BEC686D585B4}" srcOrd="0" destOrd="0" presId="urn:microsoft.com/office/officeart/2008/layout/VerticalCurvedList"/>
    <dgm:cxn modelId="{2B7CD6C0-ACD9-441B-BCE4-2BE3C0E9E0D2}" srcId="{A98C3CE6-2CB3-45F7-A9DC-F9841E5BF20E}" destId="{38E7039C-F6D6-4EB2-B7DB-2CC2AF896156}" srcOrd="3" destOrd="0" parTransId="{1D7905BC-E297-45AA-9232-CDB74341F8E4}" sibTransId="{A7F78E50-4663-4578-B780-E2504036E4AE}"/>
    <dgm:cxn modelId="{FA3CCAA1-591C-4633-9726-A643B74F717A}" type="presOf" srcId="{94F492E6-A924-4744-93AB-D97665D53BE7}" destId="{645ED7A2-D995-4679-B391-43914D4E826F}" srcOrd="0" destOrd="0" presId="urn:microsoft.com/office/officeart/2008/layout/VerticalCurvedList"/>
    <dgm:cxn modelId="{41DF5156-D64B-49A1-9DA3-E68A2333AC47}" type="presOf" srcId="{F314E925-B778-4E6D-B1D2-4F78D11BC915}" destId="{AB5443EA-80E3-4F7C-BADB-9E255ADDDA00}" srcOrd="0" destOrd="0" presId="urn:microsoft.com/office/officeart/2008/layout/VerticalCurvedList"/>
    <dgm:cxn modelId="{7826A04F-6C78-4E32-8794-8FDE0CD592A0}" type="presOf" srcId="{1508D44C-2AB8-4BE3-8B28-ACD36AF9534C}" destId="{F71BBA07-2A97-4DC2-A1D3-43ABDEEF6F6C}" srcOrd="0" destOrd="0" presId="urn:microsoft.com/office/officeart/2008/layout/VerticalCurvedList"/>
    <dgm:cxn modelId="{E7720D04-11F1-44E8-8118-B66151929B4C}" srcId="{A98C3CE6-2CB3-45F7-A9DC-F9841E5BF20E}" destId="{1508D44C-2AB8-4BE3-8B28-ACD36AF9534C}" srcOrd="0" destOrd="0" parTransId="{0C6373EE-1D6F-48ED-A78E-F3FF2B1C0EB6}" sibTransId="{C24B7C31-F553-48B4-B1A3-DD86EB7709FF}"/>
    <dgm:cxn modelId="{118338E8-E519-41D9-88B7-285E012CB7D9}" type="presOf" srcId="{A98C3CE6-2CB3-45F7-A9DC-F9841E5BF20E}" destId="{74F48E61-DB36-4B3A-B07D-BCCD0C0CEAB6}" srcOrd="0" destOrd="0" presId="urn:microsoft.com/office/officeart/2008/layout/VerticalCurvedList"/>
    <dgm:cxn modelId="{3E0EF280-660B-45E9-9892-F0FAE8DEE7FC}" srcId="{A98C3CE6-2CB3-45F7-A9DC-F9841E5BF20E}" destId="{75C8276F-A064-4AA5-BB1A-F8A6DDABD58C}" srcOrd="4" destOrd="0" parTransId="{67D676DC-42B1-4E2C-9D34-AAA8172DFB1D}" sibTransId="{B48DFECA-EDFD-4175-8924-EF824F48D80A}"/>
    <dgm:cxn modelId="{7E4BCC9C-9B1A-4E4A-8B5B-88CD5E207393}" type="presOf" srcId="{C24B7C31-F553-48B4-B1A3-DD86EB7709FF}" destId="{317FE54B-58F8-45FA-96AE-CDD4FF3ACC44}" srcOrd="0" destOrd="0" presId="urn:microsoft.com/office/officeart/2008/layout/VerticalCurvedList"/>
    <dgm:cxn modelId="{4108FCC6-9C87-4D99-B1AE-1DE9F0AC10C3}" type="presParOf" srcId="{74F48E61-DB36-4B3A-B07D-BCCD0C0CEAB6}" destId="{49FFF518-0241-4A5B-925F-6FAFFCC74232}" srcOrd="0" destOrd="0" presId="urn:microsoft.com/office/officeart/2008/layout/VerticalCurvedList"/>
    <dgm:cxn modelId="{56826FA7-FB45-4C8D-9A35-39C5CEEC92B5}" type="presParOf" srcId="{49FFF518-0241-4A5B-925F-6FAFFCC74232}" destId="{CF4CEBD0-DFC1-4F6F-827F-D67D40D4EC32}" srcOrd="0" destOrd="0" presId="urn:microsoft.com/office/officeart/2008/layout/VerticalCurvedList"/>
    <dgm:cxn modelId="{D4765904-C521-44C6-8049-BC04AE9DCE98}" type="presParOf" srcId="{CF4CEBD0-DFC1-4F6F-827F-D67D40D4EC32}" destId="{1FC716DB-1914-49EC-BAB0-0CA0E952DD46}" srcOrd="0" destOrd="0" presId="urn:microsoft.com/office/officeart/2008/layout/VerticalCurvedList"/>
    <dgm:cxn modelId="{B9FC4AE3-040A-48A6-B6A3-647D22DC46BF}" type="presParOf" srcId="{CF4CEBD0-DFC1-4F6F-827F-D67D40D4EC32}" destId="{317FE54B-58F8-45FA-96AE-CDD4FF3ACC44}" srcOrd="1" destOrd="0" presId="urn:microsoft.com/office/officeart/2008/layout/VerticalCurvedList"/>
    <dgm:cxn modelId="{48CB1568-9D9A-4300-8EA9-5109E4C442D5}" type="presParOf" srcId="{CF4CEBD0-DFC1-4F6F-827F-D67D40D4EC32}" destId="{F4DBE6A8-6C01-4F7D-A345-F1355ADADC99}" srcOrd="2" destOrd="0" presId="urn:microsoft.com/office/officeart/2008/layout/VerticalCurvedList"/>
    <dgm:cxn modelId="{1B5DC1C9-6CA3-4F1A-918B-C75F0BC0F180}" type="presParOf" srcId="{CF4CEBD0-DFC1-4F6F-827F-D67D40D4EC32}" destId="{F4B03021-1A7F-4F68-8E47-F1AB1B06B2EF}" srcOrd="3" destOrd="0" presId="urn:microsoft.com/office/officeart/2008/layout/VerticalCurvedList"/>
    <dgm:cxn modelId="{EDBCE8D1-F286-4F90-9F7E-2296181F5A6E}" type="presParOf" srcId="{49FFF518-0241-4A5B-925F-6FAFFCC74232}" destId="{F71BBA07-2A97-4DC2-A1D3-43ABDEEF6F6C}" srcOrd="1" destOrd="0" presId="urn:microsoft.com/office/officeart/2008/layout/VerticalCurvedList"/>
    <dgm:cxn modelId="{DF26E931-4156-41D1-8966-40BF35AF2988}" type="presParOf" srcId="{49FFF518-0241-4A5B-925F-6FAFFCC74232}" destId="{BC70D179-0B99-4FE3-9DF4-03F703102EEB}" srcOrd="2" destOrd="0" presId="urn:microsoft.com/office/officeart/2008/layout/VerticalCurvedList"/>
    <dgm:cxn modelId="{C031AFA2-DC3A-48AB-ABA1-75993A17F561}" type="presParOf" srcId="{BC70D179-0B99-4FE3-9DF4-03F703102EEB}" destId="{31A4DE4B-4A13-4099-AFF1-E2BC2A3882A8}" srcOrd="0" destOrd="0" presId="urn:microsoft.com/office/officeart/2008/layout/VerticalCurvedList"/>
    <dgm:cxn modelId="{7BBD8A44-CF27-4BFF-8945-1B218CD4D172}" type="presParOf" srcId="{49FFF518-0241-4A5B-925F-6FAFFCC74232}" destId="{645ED7A2-D995-4679-B391-43914D4E826F}" srcOrd="3" destOrd="0" presId="urn:microsoft.com/office/officeart/2008/layout/VerticalCurvedList"/>
    <dgm:cxn modelId="{D0F16F5B-B0D7-47E0-8EAF-55900F079754}" type="presParOf" srcId="{49FFF518-0241-4A5B-925F-6FAFFCC74232}" destId="{5C982292-108A-4451-B791-E5F86D8B89FD}" srcOrd="4" destOrd="0" presId="urn:microsoft.com/office/officeart/2008/layout/VerticalCurvedList"/>
    <dgm:cxn modelId="{0ED2BC67-E6C5-44C6-87C8-225A724F1476}" type="presParOf" srcId="{5C982292-108A-4451-B791-E5F86D8B89FD}" destId="{53267E74-6CF3-4569-A3AA-54821104E397}" srcOrd="0" destOrd="0" presId="urn:microsoft.com/office/officeart/2008/layout/VerticalCurvedList"/>
    <dgm:cxn modelId="{B0F323E0-D4A0-4E0D-A347-426E3CB72078}" type="presParOf" srcId="{49FFF518-0241-4A5B-925F-6FAFFCC74232}" destId="{AB5443EA-80E3-4F7C-BADB-9E255ADDDA00}" srcOrd="5" destOrd="0" presId="urn:microsoft.com/office/officeart/2008/layout/VerticalCurvedList"/>
    <dgm:cxn modelId="{3AF3D298-7A3C-4209-8EBE-0AF718157AE0}" type="presParOf" srcId="{49FFF518-0241-4A5B-925F-6FAFFCC74232}" destId="{D6DE3D1D-B34B-4718-859A-EED0CCF5D7B3}" srcOrd="6" destOrd="0" presId="urn:microsoft.com/office/officeart/2008/layout/VerticalCurvedList"/>
    <dgm:cxn modelId="{60AA0767-69A6-41B3-9AF2-37D753051AE9}" type="presParOf" srcId="{D6DE3D1D-B34B-4718-859A-EED0CCF5D7B3}" destId="{E8E00CD8-2EAE-4C68-8C24-F81DE9DDF70A}" srcOrd="0" destOrd="0" presId="urn:microsoft.com/office/officeart/2008/layout/VerticalCurvedList"/>
    <dgm:cxn modelId="{2E18D185-A079-4806-A50C-ABF77DEE8968}" type="presParOf" srcId="{49FFF518-0241-4A5B-925F-6FAFFCC74232}" destId="{8FAFA8D4-3473-4A9E-9E3B-BEC686D585B4}" srcOrd="7" destOrd="0" presId="urn:microsoft.com/office/officeart/2008/layout/VerticalCurvedList"/>
    <dgm:cxn modelId="{4D10BD12-7B9A-4B29-9284-E2CB41CD0D51}" type="presParOf" srcId="{49FFF518-0241-4A5B-925F-6FAFFCC74232}" destId="{9AE0351D-A92D-4F02-982B-186B88ED3DC4}" srcOrd="8" destOrd="0" presId="urn:microsoft.com/office/officeart/2008/layout/VerticalCurvedList"/>
    <dgm:cxn modelId="{B6D321BE-006E-43F8-89F0-B154084C1941}" type="presParOf" srcId="{9AE0351D-A92D-4F02-982B-186B88ED3DC4}" destId="{8FCE1F54-D4B3-43AB-855C-ACDDFC8F2901}" srcOrd="0" destOrd="0" presId="urn:microsoft.com/office/officeart/2008/layout/VerticalCurvedList"/>
    <dgm:cxn modelId="{A5A126C7-E152-4833-A78F-A607ED4561D0}" type="presParOf" srcId="{49FFF518-0241-4A5B-925F-6FAFFCC74232}" destId="{488388C8-04FA-4D45-95E7-80B82C436AA1}" srcOrd="9" destOrd="0" presId="urn:microsoft.com/office/officeart/2008/layout/VerticalCurvedList"/>
    <dgm:cxn modelId="{6F059185-42B5-4ACC-9D29-D06EB70939BF}" type="presParOf" srcId="{49FFF518-0241-4A5B-925F-6FAFFCC74232}" destId="{DF738A5F-323E-4D01-A32C-319D693B971B}" srcOrd="10" destOrd="0" presId="urn:microsoft.com/office/officeart/2008/layout/VerticalCurvedList"/>
    <dgm:cxn modelId="{A47F1C74-D398-4103-A6CB-8E7CE4C8E437}" type="presParOf" srcId="{DF738A5F-323E-4D01-A32C-319D693B971B}" destId="{29385783-6017-40FF-A901-D2777B6F925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C5D742D-9CFC-41FF-90FF-C46330E5101A}" type="doc">
      <dgm:prSet loTypeId="urn:microsoft.com/office/officeart/2005/8/layout/process1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t-PT"/>
        </a:p>
      </dgm:t>
    </dgm:pt>
    <dgm:pt modelId="{BFCBDACE-F077-4689-95B0-2AC83D9B1EB6}">
      <dgm:prSet phldrT="[Texto]" custT="1"/>
      <dgm:spPr>
        <a:noFill/>
        <a:ln>
          <a:noFill/>
        </a:ln>
      </dgm:spPr>
      <dgm:t>
        <a:bodyPr/>
        <a:lstStyle/>
        <a:p>
          <a:r>
            <a:rPr lang="pt-PT" sz="1600" dirty="0" smtClean="0">
              <a:solidFill>
                <a:srgbClr val="465466"/>
              </a:solidFill>
              <a:latin typeface="Arial Narrow" panose="020B0606020202030204" pitchFamily="34" charset="0"/>
            </a:rPr>
            <a:t> </a:t>
          </a:r>
          <a:endParaRPr lang="pt-PT" sz="1600" dirty="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1E30FCF2-722F-4E72-AA5F-7DB9E437AAC0}" type="parTrans" cxnId="{8BB9433D-8588-4BFB-A2E3-4B9266D28910}">
      <dgm:prSet/>
      <dgm:spPr/>
      <dgm:t>
        <a:bodyPr/>
        <a:lstStyle/>
        <a:p>
          <a:endParaRPr lang="pt-PT" sz="16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AA4AF72B-81CD-4987-8BC0-FA45356D1FDD}" type="sibTrans" cxnId="{8BB9433D-8588-4BFB-A2E3-4B9266D28910}">
      <dgm:prSet custT="1"/>
      <dgm:spPr>
        <a:noFill/>
        <a:ln>
          <a:noFill/>
        </a:ln>
      </dgm:spPr>
      <dgm:t>
        <a:bodyPr/>
        <a:lstStyle/>
        <a:p>
          <a:endParaRPr lang="pt-PT" sz="16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291E2E8B-3198-469C-B5FB-F523815471D4}">
      <dgm:prSet custT="1"/>
      <dgm:spPr>
        <a:ln>
          <a:solidFill>
            <a:srgbClr val="B6DA86"/>
          </a:solidFill>
          <a:prstDash val="sysDash"/>
        </a:ln>
      </dgm:spPr>
      <dgm:t>
        <a:bodyPr/>
        <a:lstStyle/>
        <a:p>
          <a:pPr algn="l"/>
          <a:r>
            <a:rPr lang="pt-PT" sz="1600" dirty="0" smtClean="0">
              <a:solidFill>
                <a:srgbClr val="465466"/>
              </a:solidFill>
              <a:latin typeface="Arial Narrow" panose="020B0606020202030204" pitchFamily="34" charset="0"/>
            </a:rPr>
            <a:t>Medicina Hiperbárica </a:t>
          </a:r>
        </a:p>
        <a:p>
          <a:pPr algn="l"/>
          <a:r>
            <a:rPr lang="pt-PT" sz="1600" dirty="0" smtClean="0">
              <a:solidFill>
                <a:srgbClr val="465466"/>
              </a:solidFill>
              <a:latin typeface="Arial Narrow" panose="020B0606020202030204" pitchFamily="34" charset="0"/>
            </a:rPr>
            <a:t>Medicina Nuclear</a:t>
          </a:r>
        </a:p>
        <a:p>
          <a:pPr algn="l"/>
          <a:r>
            <a:rPr lang="pt-PT" sz="1600" dirty="0" smtClean="0">
              <a:solidFill>
                <a:srgbClr val="465466"/>
              </a:solidFill>
              <a:latin typeface="Arial Narrow" panose="020B0606020202030204" pitchFamily="34" charset="0"/>
            </a:rPr>
            <a:t>Radiologia</a:t>
          </a:r>
        </a:p>
        <a:p>
          <a:pPr algn="l"/>
          <a:r>
            <a:rPr lang="pt-PT" sz="1600" dirty="0" smtClean="0">
              <a:solidFill>
                <a:srgbClr val="465466"/>
              </a:solidFill>
              <a:latin typeface="Arial Narrow" panose="020B0606020202030204" pitchFamily="34" charset="0"/>
            </a:rPr>
            <a:t>Radioncologia </a:t>
          </a:r>
        </a:p>
      </dgm:t>
    </dgm:pt>
    <dgm:pt modelId="{E6FE738E-438F-4313-B40B-8E23BC1FF8A0}" type="parTrans" cxnId="{2888F0E4-9ECD-4A96-8143-E9717F28E83B}">
      <dgm:prSet/>
      <dgm:spPr/>
      <dgm:t>
        <a:bodyPr/>
        <a:lstStyle/>
        <a:p>
          <a:endParaRPr lang="pt-PT" sz="16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4A324251-E567-43DC-8387-35379BBE21D0}" type="sibTrans" cxnId="{2888F0E4-9ECD-4A96-8143-E9717F28E83B}">
      <dgm:prSet custT="1"/>
      <dgm:spPr>
        <a:noFill/>
        <a:ln>
          <a:noFill/>
        </a:ln>
      </dgm:spPr>
      <dgm:t>
        <a:bodyPr/>
        <a:lstStyle/>
        <a:p>
          <a:endParaRPr lang="pt-PT" sz="16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FF783985-5DB0-45ED-B4CD-485583F92B15}">
      <dgm:prSet custT="1"/>
      <dgm:spPr>
        <a:ln>
          <a:solidFill>
            <a:srgbClr val="B6DA86"/>
          </a:solidFill>
          <a:prstDash val="sysDash"/>
        </a:ln>
      </dgm:spPr>
      <dgm:t>
        <a:bodyPr/>
        <a:lstStyle/>
        <a:p>
          <a:pPr algn="l"/>
          <a:r>
            <a:rPr lang="pt-PT" sz="1600" dirty="0" smtClean="0">
              <a:solidFill>
                <a:srgbClr val="465466"/>
              </a:solidFill>
              <a:latin typeface="Arial Narrow" panose="020B0606020202030204" pitchFamily="34" charset="0"/>
            </a:rPr>
            <a:t>Parque de EMP no SNS</a:t>
          </a:r>
        </a:p>
        <a:p>
          <a:pPr algn="l"/>
          <a:r>
            <a:rPr lang="pt-PT" sz="1600" dirty="0" smtClean="0">
              <a:solidFill>
                <a:srgbClr val="465466"/>
              </a:solidFill>
              <a:latin typeface="Arial Narrow" panose="020B0606020202030204" pitchFamily="34" charset="0"/>
            </a:rPr>
            <a:t>Localização</a:t>
          </a:r>
        </a:p>
        <a:p>
          <a:pPr algn="l"/>
          <a:r>
            <a:rPr lang="pt-PT" sz="1600" dirty="0" smtClean="0">
              <a:solidFill>
                <a:srgbClr val="465466"/>
              </a:solidFill>
              <a:latin typeface="Arial Narrow" panose="020B0606020202030204" pitchFamily="34" charset="0"/>
            </a:rPr>
            <a:t>Recursos humanos</a:t>
          </a:r>
        </a:p>
        <a:p>
          <a:pPr algn="l"/>
          <a:r>
            <a:rPr lang="pt-PT" sz="1600" dirty="0" smtClean="0">
              <a:solidFill>
                <a:srgbClr val="465466"/>
              </a:solidFill>
              <a:latin typeface="Arial Narrow" panose="020B0606020202030204" pitchFamily="34" charset="0"/>
            </a:rPr>
            <a:t>Produção</a:t>
          </a:r>
          <a:endParaRPr lang="pt-PT" sz="1600" dirty="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BF60D190-0053-49BC-836B-6586C93B8DF3}" type="parTrans" cxnId="{FAE0BD24-E518-4FBC-AFCE-ED005D6DDBED}">
      <dgm:prSet/>
      <dgm:spPr/>
      <dgm:t>
        <a:bodyPr/>
        <a:lstStyle/>
        <a:p>
          <a:endParaRPr lang="pt-PT" sz="16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84A20CCA-3D66-4B66-8B40-2747EA736B7D}" type="sibTrans" cxnId="{FAE0BD24-E518-4FBC-AFCE-ED005D6DDBED}">
      <dgm:prSet custT="1"/>
      <dgm:spPr>
        <a:noFill/>
        <a:ln>
          <a:noFill/>
        </a:ln>
      </dgm:spPr>
      <dgm:t>
        <a:bodyPr/>
        <a:lstStyle/>
        <a:p>
          <a:endParaRPr lang="pt-PT" sz="16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838D191F-9642-40E8-9FAC-4FB6B231B521}">
      <dgm:prSet custT="1"/>
      <dgm:spPr>
        <a:ln>
          <a:solidFill>
            <a:srgbClr val="B6DA86"/>
          </a:solidFill>
          <a:prstDash val="sysDash"/>
        </a:ln>
      </dgm:spPr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PT" sz="1600" dirty="0" smtClean="0">
              <a:solidFill>
                <a:srgbClr val="465466"/>
              </a:solidFill>
              <a:latin typeface="Arial Narrow" panose="020B0606020202030204" pitchFamily="34" charset="0"/>
            </a:rPr>
            <a:t>Substituição</a:t>
          </a:r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pt-PT" sz="400" dirty="0" smtClean="0">
            <a:solidFill>
              <a:srgbClr val="465466"/>
            </a:solidFill>
            <a:latin typeface="Arial Narrow" panose="020B0606020202030204" pitchFamily="34" charset="0"/>
          </a:endParaRPr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PT" sz="1600" dirty="0" smtClean="0">
              <a:solidFill>
                <a:srgbClr val="465466"/>
              </a:solidFill>
              <a:latin typeface="Arial Narrow" panose="020B0606020202030204" pitchFamily="34" charset="0"/>
            </a:rPr>
            <a:t>Aquisição</a:t>
          </a:r>
        </a:p>
        <a:p>
          <a:pPr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400" dirty="0" smtClean="0">
            <a:solidFill>
              <a:srgbClr val="465466"/>
            </a:solidFill>
            <a:latin typeface="Arial Narrow" panose="020B0606020202030204" pitchFamily="34" charset="0"/>
          </a:endParaRPr>
        </a:p>
        <a:p>
          <a:pPr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dirty="0" smtClean="0">
              <a:solidFill>
                <a:srgbClr val="465466"/>
              </a:solidFill>
              <a:latin typeface="Arial Narrow" panose="020B0606020202030204" pitchFamily="34" charset="0"/>
            </a:rPr>
            <a:t>Abate</a:t>
          </a:r>
        </a:p>
        <a:p>
          <a:pPr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dirty="0" smtClean="0">
              <a:solidFill>
                <a:srgbClr val="465466"/>
              </a:solidFill>
              <a:latin typeface="Arial Narrow" panose="020B0606020202030204" pitchFamily="34" charset="0"/>
            </a:rPr>
            <a:t> </a:t>
          </a:r>
          <a:endParaRPr lang="pt-PT" sz="1600" dirty="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9178181E-D049-4F2A-A998-A3FB7FB5EB4C}" type="parTrans" cxnId="{8163F5DC-BA6A-4CDA-9707-F9CC0C9EA096}">
      <dgm:prSet/>
      <dgm:spPr/>
      <dgm:t>
        <a:bodyPr/>
        <a:lstStyle/>
        <a:p>
          <a:endParaRPr lang="pt-PT" sz="16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3D288333-9DE1-4267-9B56-66AC47B9B356}" type="sibTrans" cxnId="{8163F5DC-BA6A-4CDA-9707-F9CC0C9EA096}">
      <dgm:prSet/>
      <dgm:spPr/>
      <dgm:t>
        <a:bodyPr/>
        <a:lstStyle/>
        <a:p>
          <a:endParaRPr lang="pt-PT" sz="16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0726D6EA-F280-4193-9558-E280E2942CBF}" type="pres">
      <dgm:prSet presAssocID="{FC5D742D-9CFC-41FF-90FF-C46330E5101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95B141AF-7C59-4711-AEB4-19887E5C766E}" type="pres">
      <dgm:prSet presAssocID="{BFCBDACE-F077-4689-95B0-2AC83D9B1EB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328CF4F1-774D-43F8-ABB9-D76C6DE3E01A}" type="pres">
      <dgm:prSet presAssocID="{AA4AF72B-81CD-4987-8BC0-FA45356D1FDD}" presName="sibTrans" presStyleLbl="sibTrans2D1" presStyleIdx="0" presStyleCnt="3"/>
      <dgm:spPr/>
      <dgm:t>
        <a:bodyPr/>
        <a:lstStyle/>
        <a:p>
          <a:endParaRPr lang="pt-PT"/>
        </a:p>
      </dgm:t>
    </dgm:pt>
    <dgm:pt modelId="{6BA29E2C-BF5C-4C60-B5E9-CB48ECD80B0C}" type="pres">
      <dgm:prSet presAssocID="{AA4AF72B-81CD-4987-8BC0-FA45356D1FDD}" presName="connectorText" presStyleLbl="sibTrans2D1" presStyleIdx="0" presStyleCnt="3"/>
      <dgm:spPr/>
      <dgm:t>
        <a:bodyPr/>
        <a:lstStyle/>
        <a:p>
          <a:endParaRPr lang="pt-PT"/>
        </a:p>
      </dgm:t>
    </dgm:pt>
    <dgm:pt modelId="{EE390352-46D6-4CCA-AC27-0CB705D6491F}" type="pres">
      <dgm:prSet presAssocID="{291E2E8B-3198-469C-B5FB-F523815471D4}" presName="node" presStyleLbl="node1" presStyleIdx="1" presStyleCnt="4" custScaleX="80763" custLinFactNeighborY="813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7BDBFFDB-ED4F-42D4-B193-E29CBAA0E6AA}" type="pres">
      <dgm:prSet presAssocID="{4A324251-E567-43DC-8387-35379BBE21D0}" presName="sibTrans" presStyleLbl="sibTrans2D1" presStyleIdx="1" presStyleCnt="3"/>
      <dgm:spPr/>
      <dgm:t>
        <a:bodyPr/>
        <a:lstStyle/>
        <a:p>
          <a:endParaRPr lang="pt-PT"/>
        </a:p>
      </dgm:t>
    </dgm:pt>
    <dgm:pt modelId="{1CE51FB9-1C38-45C2-80AF-692C17768E38}" type="pres">
      <dgm:prSet presAssocID="{4A324251-E567-43DC-8387-35379BBE21D0}" presName="connectorText" presStyleLbl="sibTrans2D1" presStyleIdx="1" presStyleCnt="3"/>
      <dgm:spPr/>
      <dgm:t>
        <a:bodyPr/>
        <a:lstStyle/>
        <a:p>
          <a:endParaRPr lang="pt-PT"/>
        </a:p>
      </dgm:t>
    </dgm:pt>
    <dgm:pt modelId="{9934966F-B949-48C2-B82E-98BB2241B481}" type="pres">
      <dgm:prSet presAssocID="{FF783985-5DB0-45ED-B4CD-485583F92B15}" presName="node" presStyleLbl="node1" presStyleIdx="2" presStyleCnt="4" custScaleX="80763" custLinFactNeighborY="813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FEFE186-25D8-4DEF-AB52-A428175EC59D}" type="pres">
      <dgm:prSet presAssocID="{84A20CCA-3D66-4B66-8B40-2747EA736B7D}" presName="sibTrans" presStyleLbl="sibTrans2D1" presStyleIdx="2" presStyleCnt="3"/>
      <dgm:spPr/>
      <dgm:t>
        <a:bodyPr/>
        <a:lstStyle/>
        <a:p>
          <a:endParaRPr lang="pt-PT"/>
        </a:p>
      </dgm:t>
    </dgm:pt>
    <dgm:pt modelId="{F8D15236-3CA9-463F-8A1D-D9165DC4277C}" type="pres">
      <dgm:prSet presAssocID="{84A20CCA-3D66-4B66-8B40-2747EA736B7D}" presName="connectorText" presStyleLbl="sibTrans2D1" presStyleIdx="2" presStyleCnt="3"/>
      <dgm:spPr/>
      <dgm:t>
        <a:bodyPr/>
        <a:lstStyle/>
        <a:p>
          <a:endParaRPr lang="pt-PT"/>
        </a:p>
      </dgm:t>
    </dgm:pt>
    <dgm:pt modelId="{793145EC-90BC-4AC6-B46A-110774147D91}" type="pres">
      <dgm:prSet presAssocID="{838D191F-9642-40E8-9FAC-4FB6B231B521}" presName="node" presStyleLbl="node1" presStyleIdx="3" presStyleCnt="4" custScaleX="80763" custLinFactNeighborY="813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FEC8FA05-6129-43CE-8346-294FD5E32C68}" type="presOf" srcId="{FF783985-5DB0-45ED-B4CD-485583F92B15}" destId="{9934966F-B949-48C2-B82E-98BB2241B481}" srcOrd="0" destOrd="0" presId="urn:microsoft.com/office/officeart/2005/8/layout/process1"/>
    <dgm:cxn modelId="{DB165344-7CC6-4C62-906C-E0301215B522}" type="presOf" srcId="{84A20CCA-3D66-4B66-8B40-2747EA736B7D}" destId="{F8D15236-3CA9-463F-8A1D-D9165DC4277C}" srcOrd="1" destOrd="0" presId="urn:microsoft.com/office/officeart/2005/8/layout/process1"/>
    <dgm:cxn modelId="{D887D995-0316-4DCC-AC6E-63DAF8BDB3EC}" type="presOf" srcId="{FC5D742D-9CFC-41FF-90FF-C46330E5101A}" destId="{0726D6EA-F280-4193-9558-E280E2942CBF}" srcOrd="0" destOrd="0" presId="urn:microsoft.com/office/officeart/2005/8/layout/process1"/>
    <dgm:cxn modelId="{7AB68184-4ADE-476E-A1DD-1BBA4307AE21}" type="presOf" srcId="{84A20CCA-3D66-4B66-8B40-2747EA736B7D}" destId="{EFEFE186-25D8-4DEF-AB52-A428175EC59D}" srcOrd="0" destOrd="0" presId="urn:microsoft.com/office/officeart/2005/8/layout/process1"/>
    <dgm:cxn modelId="{8BB9433D-8588-4BFB-A2E3-4B9266D28910}" srcId="{FC5D742D-9CFC-41FF-90FF-C46330E5101A}" destId="{BFCBDACE-F077-4689-95B0-2AC83D9B1EB6}" srcOrd="0" destOrd="0" parTransId="{1E30FCF2-722F-4E72-AA5F-7DB9E437AAC0}" sibTransId="{AA4AF72B-81CD-4987-8BC0-FA45356D1FDD}"/>
    <dgm:cxn modelId="{D970EDE9-7F78-4C48-B1AC-B9E2CF2E5B6E}" type="presOf" srcId="{AA4AF72B-81CD-4987-8BC0-FA45356D1FDD}" destId="{328CF4F1-774D-43F8-ABB9-D76C6DE3E01A}" srcOrd="0" destOrd="0" presId="urn:microsoft.com/office/officeart/2005/8/layout/process1"/>
    <dgm:cxn modelId="{2888F0E4-9ECD-4A96-8143-E9717F28E83B}" srcId="{FC5D742D-9CFC-41FF-90FF-C46330E5101A}" destId="{291E2E8B-3198-469C-B5FB-F523815471D4}" srcOrd="1" destOrd="0" parTransId="{E6FE738E-438F-4313-B40B-8E23BC1FF8A0}" sibTransId="{4A324251-E567-43DC-8387-35379BBE21D0}"/>
    <dgm:cxn modelId="{70CE346B-6E59-4683-9957-F62DE297672B}" type="presOf" srcId="{4A324251-E567-43DC-8387-35379BBE21D0}" destId="{1CE51FB9-1C38-45C2-80AF-692C17768E38}" srcOrd="1" destOrd="0" presId="urn:microsoft.com/office/officeart/2005/8/layout/process1"/>
    <dgm:cxn modelId="{6643EA5A-0A1E-4287-A3ED-14627715764D}" type="presOf" srcId="{4A324251-E567-43DC-8387-35379BBE21D0}" destId="{7BDBFFDB-ED4F-42D4-B193-E29CBAA0E6AA}" srcOrd="0" destOrd="0" presId="urn:microsoft.com/office/officeart/2005/8/layout/process1"/>
    <dgm:cxn modelId="{A8EE2258-AB99-4505-BE93-28A9B67AA94F}" type="presOf" srcId="{291E2E8B-3198-469C-B5FB-F523815471D4}" destId="{EE390352-46D6-4CCA-AC27-0CB705D6491F}" srcOrd="0" destOrd="0" presId="urn:microsoft.com/office/officeart/2005/8/layout/process1"/>
    <dgm:cxn modelId="{9A398EC7-DC94-4C61-8B47-2FC8907C552A}" type="presOf" srcId="{BFCBDACE-F077-4689-95B0-2AC83D9B1EB6}" destId="{95B141AF-7C59-4711-AEB4-19887E5C766E}" srcOrd="0" destOrd="0" presId="urn:microsoft.com/office/officeart/2005/8/layout/process1"/>
    <dgm:cxn modelId="{88863BB6-DE9C-49C6-806B-29D3CF979C56}" type="presOf" srcId="{AA4AF72B-81CD-4987-8BC0-FA45356D1FDD}" destId="{6BA29E2C-BF5C-4C60-B5E9-CB48ECD80B0C}" srcOrd="1" destOrd="0" presId="urn:microsoft.com/office/officeart/2005/8/layout/process1"/>
    <dgm:cxn modelId="{FAE0BD24-E518-4FBC-AFCE-ED005D6DDBED}" srcId="{FC5D742D-9CFC-41FF-90FF-C46330E5101A}" destId="{FF783985-5DB0-45ED-B4CD-485583F92B15}" srcOrd="2" destOrd="0" parTransId="{BF60D190-0053-49BC-836B-6586C93B8DF3}" sibTransId="{84A20CCA-3D66-4B66-8B40-2747EA736B7D}"/>
    <dgm:cxn modelId="{8163F5DC-BA6A-4CDA-9707-F9CC0C9EA096}" srcId="{FC5D742D-9CFC-41FF-90FF-C46330E5101A}" destId="{838D191F-9642-40E8-9FAC-4FB6B231B521}" srcOrd="3" destOrd="0" parTransId="{9178181E-D049-4F2A-A998-A3FB7FB5EB4C}" sibTransId="{3D288333-9DE1-4267-9B56-66AC47B9B356}"/>
    <dgm:cxn modelId="{95987235-FD2D-43D1-948E-6BDA89EC86DB}" type="presOf" srcId="{838D191F-9642-40E8-9FAC-4FB6B231B521}" destId="{793145EC-90BC-4AC6-B46A-110774147D91}" srcOrd="0" destOrd="0" presId="urn:microsoft.com/office/officeart/2005/8/layout/process1"/>
    <dgm:cxn modelId="{41796F58-1A25-46C9-9AA0-6385151DB5EB}" type="presParOf" srcId="{0726D6EA-F280-4193-9558-E280E2942CBF}" destId="{95B141AF-7C59-4711-AEB4-19887E5C766E}" srcOrd="0" destOrd="0" presId="urn:microsoft.com/office/officeart/2005/8/layout/process1"/>
    <dgm:cxn modelId="{6CA386F5-261F-460C-841F-FEFB6D74BCA5}" type="presParOf" srcId="{0726D6EA-F280-4193-9558-E280E2942CBF}" destId="{328CF4F1-774D-43F8-ABB9-D76C6DE3E01A}" srcOrd="1" destOrd="0" presId="urn:microsoft.com/office/officeart/2005/8/layout/process1"/>
    <dgm:cxn modelId="{0A1BB986-5D2C-4A60-9835-C1CFDAB3BE1B}" type="presParOf" srcId="{328CF4F1-774D-43F8-ABB9-D76C6DE3E01A}" destId="{6BA29E2C-BF5C-4C60-B5E9-CB48ECD80B0C}" srcOrd="0" destOrd="0" presId="urn:microsoft.com/office/officeart/2005/8/layout/process1"/>
    <dgm:cxn modelId="{9B4F7D2B-6109-422E-BFF8-3F76986A218F}" type="presParOf" srcId="{0726D6EA-F280-4193-9558-E280E2942CBF}" destId="{EE390352-46D6-4CCA-AC27-0CB705D6491F}" srcOrd="2" destOrd="0" presId="urn:microsoft.com/office/officeart/2005/8/layout/process1"/>
    <dgm:cxn modelId="{F1AD944D-6286-4FCA-AE5B-598E62A4DC2F}" type="presParOf" srcId="{0726D6EA-F280-4193-9558-E280E2942CBF}" destId="{7BDBFFDB-ED4F-42D4-B193-E29CBAA0E6AA}" srcOrd="3" destOrd="0" presId="urn:microsoft.com/office/officeart/2005/8/layout/process1"/>
    <dgm:cxn modelId="{0D073BB6-10E5-4DF3-BDB1-376431D885D2}" type="presParOf" srcId="{7BDBFFDB-ED4F-42D4-B193-E29CBAA0E6AA}" destId="{1CE51FB9-1C38-45C2-80AF-692C17768E38}" srcOrd="0" destOrd="0" presId="urn:microsoft.com/office/officeart/2005/8/layout/process1"/>
    <dgm:cxn modelId="{4F2D5711-600B-4CAF-B3E2-0A76FC0E176B}" type="presParOf" srcId="{0726D6EA-F280-4193-9558-E280E2942CBF}" destId="{9934966F-B949-48C2-B82E-98BB2241B481}" srcOrd="4" destOrd="0" presId="urn:microsoft.com/office/officeart/2005/8/layout/process1"/>
    <dgm:cxn modelId="{6E18979D-44A5-4B8C-9555-BCF95D180512}" type="presParOf" srcId="{0726D6EA-F280-4193-9558-E280E2942CBF}" destId="{EFEFE186-25D8-4DEF-AB52-A428175EC59D}" srcOrd="5" destOrd="0" presId="urn:microsoft.com/office/officeart/2005/8/layout/process1"/>
    <dgm:cxn modelId="{9AA5455B-9130-4EF0-AFB4-EBBFDD4140A2}" type="presParOf" srcId="{EFEFE186-25D8-4DEF-AB52-A428175EC59D}" destId="{F8D15236-3CA9-463F-8A1D-D9165DC4277C}" srcOrd="0" destOrd="0" presId="urn:microsoft.com/office/officeart/2005/8/layout/process1"/>
    <dgm:cxn modelId="{78F45C44-13D6-419A-B2D7-1B1E15FE30D8}" type="presParOf" srcId="{0726D6EA-F280-4193-9558-E280E2942CBF}" destId="{793145EC-90BC-4AC6-B46A-110774147D91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98C3CE6-2CB3-45F7-A9DC-F9841E5BF20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t-PT"/>
        </a:p>
      </dgm:t>
    </dgm:pt>
    <dgm:pt modelId="{1508D44C-2AB8-4BE3-8B28-ACD36AF9534C}">
      <dgm:prSet phldrT="[Texto]" custT="1"/>
      <dgm:spPr>
        <a:ln>
          <a:solidFill>
            <a:srgbClr val="B6DA86"/>
          </a:solidFill>
        </a:ln>
      </dgm:spPr>
      <dgm:t>
        <a:bodyPr/>
        <a:lstStyle/>
        <a:p>
          <a:r>
            <a:rPr lang="pt-PT" sz="2100" b="1" smtClean="0">
              <a:solidFill>
                <a:srgbClr val="97A5B7"/>
              </a:solidFill>
              <a:latin typeface="Arial Narrow" panose="020B0606020202030204" pitchFamily="34" charset="0"/>
            </a:rPr>
            <a:t>ACSS</a:t>
          </a:r>
          <a:endParaRPr lang="pt-PT" sz="2100">
            <a:solidFill>
              <a:srgbClr val="97A5B7"/>
            </a:solidFill>
            <a:latin typeface="Arial Narrow" panose="020B0606020202030204" pitchFamily="34" charset="0"/>
          </a:endParaRPr>
        </a:p>
      </dgm:t>
    </dgm:pt>
    <dgm:pt modelId="{0C6373EE-1D6F-48ED-A78E-F3FF2B1C0EB6}" type="parTrans" cxnId="{E7720D04-11F1-44E8-8118-B66151929B4C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C24B7C31-F553-48B4-B1A3-DD86EB7709FF}" type="sibTrans" cxnId="{E7720D04-11F1-44E8-8118-B66151929B4C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94F492E6-A924-4744-93AB-D97665D53BE7}">
      <dgm:prSet custT="1"/>
      <dgm:spPr>
        <a:ln>
          <a:solidFill>
            <a:srgbClr val="B6DA86"/>
          </a:solidFill>
        </a:ln>
      </dgm:spPr>
      <dgm:t>
        <a:bodyPr/>
        <a:lstStyle/>
        <a:p>
          <a:r>
            <a:rPr lang="pt-PT" sz="2100" b="1" smtClean="0">
              <a:solidFill>
                <a:srgbClr val="97A5B7"/>
              </a:solidFill>
              <a:latin typeface="Arial Narrow" panose="020B0606020202030204" pitchFamily="34" charset="0"/>
            </a:rPr>
            <a:t>Processo de Autorização para Instalação de EMP </a:t>
          </a:r>
          <a:endParaRPr lang="pt-PT" sz="2100" b="1" dirty="0" smtClean="0">
            <a:solidFill>
              <a:srgbClr val="97A5B7"/>
            </a:solidFill>
            <a:latin typeface="Arial Narrow" panose="020B0606020202030204" pitchFamily="34" charset="0"/>
          </a:endParaRPr>
        </a:p>
      </dgm:t>
    </dgm:pt>
    <dgm:pt modelId="{6268C0B8-4658-4C05-99DE-CA33F3F899C1}" type="parTrans" cxnId="{ACB85F50-A7C5-488F-AA92-D7DF9CB5CB24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15BBFA60-E20B-4EF0-9106-76E4A14EAB2E}" type="sibTrans" cxnId="{ACB85F50-A7C5-488F-AA92-D7DF9CB5CB24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F314E925-B778-4E6D-B1D2-4F78D11BC915}">
      <dgm:prSet custT="1"/>
      <dgm:spPr>
        <a:ln>
          <a:solidFill>
            <a:srgbClr val="B6DA86"/>
          </a:solidFill>
        </a:ln>
      </dgm:spPr>
      <dgm:t>
        <a:bodyPr/>
        <a:lstStyle/>
        <a:p>
          <a:r>
            <a:rPr lang="pt-PT" sz="2100" b="1" smtClean="0">
              <a:solidFill>
                <a:srgbClr val="97A5B7"/>
              </a:solidFill>
              <a:latin typeface="Arial Narrow" panose="020B0606020202030204" pitchFamily="34" charset="0"/>
            </a:rPr>
            <a:t>Processo de Autorização de Investimento  </a:t>
          </a:r>
          <a:endParaRPr lang="pt-PT" sz="2100" b="1" dirty="0" smtClean="0">
            <a:solidFill>
              <a:srgbClr val="97A5B7"/>
            </a:solidFill>
            <a:latin typeface="Arial Narrow" panose="020B0606020202030204" pitchFamily="34" charset="0"/>
          </a:endParaRPr>
        </a:p>
      </dgm:t>
    </dgm:pt>
    <dgm:pt modelId="{D065BD59-658E-4BB9-930C-34DFEF2FE763}" type="parTrans" cxnId="{55C73287-B904-4C0E-AD12-EB363B157AFD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0AADD185-D228-4E5B-B94D-65D91DB103BF}" type="sibTrans" cxnId="{55C73287-B904-4C0E-AD12-EB363B157AFD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38E7039C-F6D6-4EB2-B7DB-2CC2AF896156}">
      <dgm:prSet custT="1"/>
      <dgm:spPr>
        <a:ln>
          <a:solidFill>
            <a:srgbClr val="B6DA86"/>
          </a:solidFill>
        </a:ln>
      </dgm:spPr>
      <dgm:t>
        <a:bodyPr/>
        <a:lstStyle/>
        <a:p>
          <a:r>
            <a:rPr lang="pt-PT" sz="2100" b="1" smtClean="0">
              <a:solidFill>
                <a:srgbClr val="97A5B7"/>
              </a:solidFill>
              <a:latin typeface="Arial Narrow" panose="020B0606020202030204" pitchFamily="34" charset="0"/>
            </a:rPr>
            <a:t>Carta de Equipamentos Médicos Pesados </a:t>
          </a:r>
          <a:endParaRPr lang="pt-PT" sz="2100" b="1" dirty="0" smtClean="0">
            <a:solidFill>
              <a:srgbClr val="97A5B7"/>
            </a:solidFill>
            <a:latin typeface="Arial Narrow" panose="020B0606020202030204" pitchFamily="34" charset="0"/>
          </a:endParaRPr>
        </a:p>
      </dgm:t>
    </dgm:pt>
    <dgm:pt modelId="{1D7905BC-E297-45AA-9232-CDB74341F8E4}" type="parTrans" cxnId="{2B7CD6C0-ACD9-441B-BCE4-2BE3C0E9E0D2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A7F78E50-4663-4578-B780-E2504036E4AE}" type="sibTrans" cxnId="{2B7CD6C0-ACD9-441B-BCE4-2BE3C0E9E0D2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75C8276F-A064-4AA5-BB1A-F8A6DDABD58C}">
      <dgm:prSet custT="1"/>
      <dgm:spPr>
        <a:solidFill>
          <a:srgbClr val="73A505"/>
        </a:solidFill>
      </dgm:spPr>
      <dgm:t>
        <a:bodyPr/>
        <a:lstStyle/>
        <a:p>
          <a:r>
            <a:rPr lang="pt-PT" sz="2100" b="1" dirty="0" smtClean="0">
              <a:solidFill>
                <a:schemeClr val="bg1"/>
              </a:solidFill>
              <a:latin typeface="Arial Narrow" panose="020B0606020202030204" pitchFamily="34" charset="0"/>
            </a:rPr>
            <a:t>Sistema de Gestão de Entidades de Saúde (SGES)</a:t>
          </a:r>
          <a:endParaRPr lang="pt-PT" sz="21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67D676DC-42B1-4E2C-9D34-AAA8172DFB1D}" type="parTrans" cxnId="{3E0EF280-660B-45E9-9892-F0FAE8DEE7FC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B48DFECA-EDFD-4175-8924-EF824F48D80A}" type="sibTrans" cxnId="{3E0EF280-660B-45E9-9892-F0FAE8DEE7FC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74F48E61-DB36-4B3A-B07D-BCCD0C0CEAB6}" type="pres">
      <dgm:prSet presAssocID="{A98C3CE6-2CB3-45F7-A9DC-F9841E5BF20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t-PT"/>
        </a:p>
      </dgm:t>
    </dgm:pt>
    <dgm:pt modelId="{49FFF518-0241-4A5B-925F-6FAFFCC74232}" type="pres">
      <dgm:prSet presAssocID="{A98C3CE6-2CB3-45F7-A9DC-F9841E5BF20E}" presName="Name1" presStyleCnt="0"/>
      <dgm:spPr/>
    </dgm:pt>
    <dgm:pt modelId="{CF4CEBD0-DFC1-4F6F-827F-D67D40D4EC32}" type="pres">
      <dgm:prSet presAssocID="{A98C3CE6-2CB3-45F7-A9DC-F9841E5BF20E}" presName="cycle" presStyleCnt="0"/>
      <dgm:spPr/>
    </dgm:pt>
    <dgm:pt modelId="{1FC716DB-1914-49EC-BAB0-0CA0E952DD46}" type="pres">
      <dgm:prSet presAssocID="{A98C3CE6-2CB3-45F7-A9DC-F9841E5BF20E}" presName="srcNode" presStyleLbl="node1" presStyleIdx="0" presStyleCnt="5"/>
      <dgm:spPr/>
    </dgm:pt>
    <dgm:pt modelId="{317FE54B-58F8-45FA-96AE-CDD4FF3ACC44}" type="pres">
      <dgm:prSet presAssocID="{A98C3CE6-2CB3-45F7-A9DC-F9841E5BF20E}" presName="conn" presStyleLbl="parChTrans1D2" presStyleIdx="0" presStyleCnt="1"/>
      <dgm:spPr/>
      <dgm:t>
        <a:bodyPr/>
        <a:lstStyle/>
        <a:p>
          <a:endParaRPr lang="pt-PT"/>
        </a:p>
      </dgm:t>
    </dgm:pt>
    <dgm:pt modelId="{F4DBE6A8-6C01-4F7D-A345-F1355ADADC99}" type="pres">
      <dgm:prSet presAssocID="{A98C3CE6-2CB3-45F7-A9DC-F9841E5BF20E}" presName="extraNode" presStyleLbl="node1" presStyleIdx="0" presStyleCnt="5"/>
      <dgm:spPr/>
    </dgm:pt>
    <dgm:pt modelId="{F4B03021-1A7F-4F68-8E47-F1AB1B06B2EF}" type="pres">
      <dgm:prSet presAssocID="{A98C3CE6-2CB3-45F7-A9DC-F9841E5BF20E}" presName="dstNode" presStyleLbl="node1" presStyleIdx="0" presStyleCnt="5"/>
      <dgm:spPr/>
    </dgm:pt>
    <dgm:pt modelId="{F71BBA07-2A97-4DC2-A1D3-43ABDEEF6F6C}" type="pres">
      <dgm:prSet presAssocID="{1508D44C-2AB8-4BE3-8B28-ACD36AF9534C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BC70D179-0B99-4FE3-9DF4-03F703102EEB}" type="pres">
      <dgm:prSet presAssocID="{1508D44C-2AB8-4BE3-8B28-ACD36AF9534C}" presName="accent_1" presStyleCnt="0"/>
      <dgm:spPr/>
    </dgm:pt>
    <dgm:pt modelId="{31A4DE4B-4A13-4099-AFF1-E2BC2A3882A8}" type="pres">
      <dgm:prSet presAssocID="{1508D44C-2AB8-4BE3-8B28-ACD36AF9534C}" presName="accentRepeatNode" presStyleLbl="solidFgAcc1" presStyleIdx="0" presStyleCnt="5"/>
      <dgm:spPr>
        <a:ln>
          <a:solidFill>
            <a:srgbClr val="B6DA86"/>
          </a:solidFill>
        </a:ln>
      </dgm:spPr>
    </dgm:pt>
    <dgm:pt modelId="{645ED7A2-D995-4679-B391-43914D4E826F}" type="pres">
      <dgm:prSet presAssocID="{94F492E6-A924-4744-93AB-D97665D53BE7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5C982292-108A-4451-B791-E5F86D8B89FD}" type="pres">
      <dgm:prSet presAssocID="{94F492E6-A924-4744-93AB-D97665D53BE7}" presName="accent_2" presStyleCnt="0"/>
      <dgm:spPr/>
    </dgm:pt>
    <dgm:pt modelId="{53267E74-6CF3-4569-A3AA-54821104E397}" type="pres">
      <dgm:prSet presAssocID="{94F492E6-A924-4744-93AB-D97665D53BE7}" presName="accentRepeatNode" presStyleLbl="solidFgAcc1" presStyleIdx="1" presStyleCnt="5"/>
      <dgm:spPr>
        <a:ln>
          <a:solidFill>
            <a:srgbClr val="B6DA86"/>
          </a:solidFill>
        </a:ln>
      </dgm:spPr>
    </dgm:pt>
    <dgm:pt modelId="{AB5443EA-80E3-4F7C-BADB-9E255ADDDA00}" type="pres">
      <dgm:prSet presAssocID="{F314E925-B778-4E6D-B1D2-4F78D11BC915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6DE3D1D-B34B-4718-859A-EED0CCF5D7B3}" type="pres">
      <dgm:prSet presAssocID="{F314E925-B778-4E6D-B1D2-4F78D11BC915}" presName="accent_3" presStyleCnt="0"/>
      <dgm:spPr/>
    </dgm:pt>
    <dgm:pt modelId="{E8E00CD8-2EAE-4C68-8C24-F81DE9DDF70A}" type="pres">
      <dgm:prSet presAssocID="{F314E925-B778-4E6D-B1D2-4F78D11BC915}" presName="accentRepeatNode" presStyleLbl="solidFgAcc1" presStyleIdx="2" presStyleCnt="5"/>
      <dgm:spPr>
        <a:ln>
          <a:solidFill>
            <a:srgbClr val="B6DA86"/>
          </a:solidFill>
        </a:ln>
      </dgm:spPr>
    </dgm:pt>
    <dgm:pt modelId="{8FAFA8D4-3473-4A9E-9E3B-BEC686D585B4}" type="pres">
      <dgm:prSet presAssocID="{38E7039C-F6D6-4EB2-B7DB-2CC2AF896156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9AE0351D-A92D-4F02-982B-186B88ED3DC4}" type="pres">
      <dgm:prSet presAssocID="{38E7039C-F6D6-4EB2-B7DB-2CC2AF896156}" presName="accent_4" presStyleCnt="0"/>
      <dgm:spPr/>
    </dgm:pt>
    <dgm:pt modelId="{8FCE1F54-D4B3-43AB-855C-ACDDFC8F2901}" type="pres">
      <dgm:prSet presAssocID="{38E7039C-F6D6-4EB2-B7DB-2CC2AF896156}" presName="accentRepeatNode" presStyleLbl="solidFgAcc1" presStyleIdx="3" presStyleCnt="5"/>
      <dgm:spPr>
        <a:ln>
          <a:solidFill>
            <a:srgbClr val="B6DA86"/>
          </a:solidFill>
        </a:ln>
      </dgm:spPr>
    </dgm:pt>
    <dgm:pt modelId="{488388C8-04FA-4D45-95E7-80B82C436AA1}" type="pres">
      <dgm:prSet presAssocID="{75C8276F-A064-4AA5-BB1A-F8A6DDABD58C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F738A5F-323E-4D01-A32C-319D693B971B}" type="pres">
      <dgm:prSet presAssocID="{75C8276F-A064-4AA5-BB1A-F8A6DDABD58C}" presName="accent_5" presStyleCnt="0"/>
      <dgm:spPr/>
    </dgm:pt>
    <dgm:pt modelId="{29385783-6017-40FF-A901-D2777B6F9255}" type="pres">
      <dgm:prSet presAssocID="{75C8276F-A064-4AA5-BB1A-F8A6DDABD58C}" presName="accentRepeatNode" presStyleLbl="solidFgAcc1" presStyleIdx="4" presStyleCnt="5"/>
      <dgm:spPr/>
    </dgm:pt>
  </dgm:ptLst>
  <dgm:cxnLst>
    <dgm:cxn modelId="{55C73287-B904-4C0E-AD12-EB363B157AFD}" srcId="{A98C3CE6-2CB3-45F7-A9DC-F9841E5BF20E}" destId="{F314E925-B778-4E6D-B1D2-4F78D11BC915}" srcOrd="2" destOrd="0" parTransId="{D065BD59-658E-4BB9-930C-34DFEF2FE763}" sibTransId="{0AADD185-D228-4E5B-B94D-65D91DB103BF}"/>
    <dgm:cxn modelId="{ACB85F50-A7C5-488F-AA92-D7DF9CB5CB24}" srcId="{A98C3CE6-2CB3-45F7-A9DC-F9841E5BF20E}" destId="{94F492E6-A924-4744-93AB-D97665D53BE7}" srcOrd="1" destOrd="0" parTransId="{6268C0B8-4658-4C05-99DE-CA33F3F899C1}" sibTransId="{15BBFA60-E20B-4EF0-9106-76E4A14EAB2E}"/>
    <dgm:cxn modelId="{2B7CD6C0-ACD9-441B-BCE4-2BE3C0E9E0D2}" srcId="{A98C3CE6-2CB3-45F7-A9DC-F9841E5BF20E}" destId="{38E7039C-F6D6-4EB2-B7DB-2CC2AF896156}" srcOrd="3" destOrd="0" parTransId="{1D7905BC-E297-45AA-9232-CDB74341F8E4}" sibTransId="{A7F78E50-4663-4578-B780-E2504036E4AE}"/>
    <dgm:cxn modelId="{CA9FF386-0B51-4576-8B36-8B00812D6D08}" type="presOf" srcId="{75C8276F-A064-4AA5-BB1A-F8A6DDABD58C}" destId="{488388C8-04FA-4D45-95E7-80B82C436AA1}" srcOrd="0" destOrd="0" presId="urn:microsoft.com/office/officeart/2008/layout/VerticalCurvedList"/>
    <dgm:cxn modelId="{E7720D04-11F1-44E8-8118-B66151929B4C}" srcId="{A98C3CE6-2CB3-45F7-A9DC-F9841E5BF20E}" destId="{1508D44C-2AB8-4BE3-8B28-ACD36AF9534C}" srcOrd="0" destOrd="0" parTransId="{0C6373EE-1D6F-48ED-A78E-F3FF2B1C0EB6}" sibTransId="{C24B7C31-F553-48B4-B1A3-DD86EB7709FF}"/>
    <dgm:cxn modelId="{3E0EF280-660B-45E9-9892-F0FAE8DEE7FC}" srcId="{A98C3CE6-2CB3-45F7-A9DC-F9841E5BF20E}" destId="{75C8276F-A064-4AA5-BB1A-F8A6DDABD58C}" srcOrd="4" destOrd="0" parTransId="{67D676DC-42B1-4E2C-9D34-AAA8172DFB1D}" sibTransId="{B48DFECA-EDFD-4175-8924-EF824F48D80A}"/>
    <dgm:cxn modelId="{028D24FB-EF3E-42EF-BF5B-90915D5EA036}" type="presOf" srcId="{94F492E6-A924-4744-93AB-D97665D53BE7}" destId="{645ED7A2-D995-4679-B391-43914D4E826F}" srcOrd="0" destOrd="0" presId="urn:microsoft.com/office/officeart/2008/layout/VerticalCurvedList"/>
    <dgm:cxn modelId="{87FB5033-C316-4350-9003-92912858627A}" type="presOf" srcId="{A98C3CE6-2CB3-45F7-A9DC-F9841E5BF20E}" destId="{74F48E61-DB36-4B3A-B07D-BCCD0C0CEAB6}" srcOrd="0" destOrd="0" presId="urn:microsoft.com/office/officeart/2008/layout/VerticalCurvedList"/>
    <dgm:cxn modelId="{687606EF-4418-4A97-A846-E69B5B2BB97C}" type="presOf" srcId="{C24B7C31-F553-48B4-B1A3-DD86EB7709FF}" destId="{317FE54B-58F8-45FA-96AE-CDD4FF3ACC44}" srcOrd="0" destOrd="0" presId="urn:microsoft.com/office/officeart/2008/layout/VerticalCurvedList"/>
    <dgm:cxn modelId="{FDF9B190-6202-4ECA-8CC4-714D06DB03C9}" type="presOf" srcId="{1508D44C-2AB8-4BE3-8B28-ACD36AF9534C}" destId="{F71BBA07-2A97-4DC2-A1D3-43ABDEEF6F6C}" srcOrd="0" destOrd="0" presId="urn:microsoft.com/office/officeart/2008/layout/VerticalCurvedList"/>
    <dgm:cxn modelId="{3A7298F8-B63F-4B7B-9B55-4714C3ADC859}" type="presOf" srcId="{38E7039C-F6D6-4EB2-B7DB-2CC2AF896156}" destId="{8FAFA8D4-3473-4A9E-9E3B-BEC686D585B4}" srcOrd="0" destOrd="0" presId="urn:microsoft.com/office/officeart/2008/layout/VerticalCurvedList"/>
    <dgm:cxn modelId="{7BC0BE08-4F03-421D-9CDA-74FF06DB5F6B}" type="presOf" srcId="{F314E925-B778-4E6D-B1D2-4F78D11BC915}" destId="{AB5443EA-80E3-4F7C-BADB-9E255ADDDA00}" srcOrd="0" destOrd="0" presId="urn:microsoft.com/office/officeart/2008/layout/VerticalCurvedList"/>
    <dgm:cxn modelId="{13DAA35D-B5CD-48EB-B66F-3B1E5DC5C5E2}" type="presParOf" srcId="{74F48E61-DB36-4B3A-B07D-BCCD0C0CEAB6}" destId="{49FFF518-0241-4A5B-925F-6FAFFCC74232}" srcOrd="0" destOrd="0" presId="urn:microsoft.com/office/officeart/2008/layout/VerticalCurvedList"/>
    <dgm:cxn modelId="{97C595D3-A763-4C08-8ED8-C07602965ACB}" type="presParOf" srcId="{49FFF518-0241-4A5B-925F-6FAFFCC74232}" destId="{CF4CEBD0-DFC1-4F6F-827F-D67D40D4EC32}" srcOrd="0" destOrd="0" presId="urn:microsoft.com/office/officeart/2008/layout/VerticalCurvedList"/>
    <dgm:cxn modelId="{FC482ED2-E1C5-49BC-988B-3F34F4FEC0B9}" type="presParOf" srcId="{CF4CEBD0-DFC1-4F6F-827F-D67D40D4EC32}" destId="{1FC716DB-1914-49EC-BAB0-0CA0E952DD46}" srcOrd="0" destOrd="0" presId="urn:microsoft.com/office/officeart/2008/layout/VerticalCurvedList"/>
    <dgm:cxn modelId="{0B4DC3C5-C344-4781-A580-1F70653912B5}" type="presParOf" srcId="{CF4CEBD0-DFC1-4F6F-827F-D67D40D4EC32}" destId="{317FE54B-58F8-45FA-96AE-CDD4FF3ACC44}" srcOrd="1" destOrd="0" presId="urn:microsoft.com/office/officeart/2008/layout/VerticalCurvedList"/>
    <dgm:cxn modelId="{BFBE8CB0-B3DD-4E7F-933E-A43701C0D5A2}" type="presParOf" srcId="{CF4CEBD0-DFC1-4F6F-827F-D67D40D4EC32}" destId="{F4DBE6A8-6C01-4F7D-A345-F1355ADADC99}" srcOrd="2" destOrd="0" presId="urn:microsoft.com/office/officeart/2008/layout/VerticalCurvedList"/>
    <dgm:cxn modelId="{8FF03D2E-70A2-475B-9A35-9151A784AF21}" type="presParOf" srcId="{CF4CEBD0-DFC1-4F6F-827F-D67D40D4EC32}" destId="{F4B03021-1A7F-4F68-8E47-F1AB1B06B2EF}" srcOrd="3" destOrd="0" presId="urn:microsoft.com/office/officeart/2008/layout/VerticalCurvedList"/>
    <dgm:cxn modelId="{7B3F88B2-0CC2-4930-8DF0-37F552D745AB}" type="presParOf" srcId="{49FFF518-0241-4A5B-925F-6FAFFCC74232}" destId="{F71BBA07-2A97-4DC2-A1D3-43ABDEEF6F6C}" srcOrd="1" destOrd="0" presId="urn:microsoft.com/office/officeart/2008/layout/VerticalCurvedList"/>
    <dgm:cxn modelId="{4CCC784C-3D13-4BEB-833A-4D8195CF620A}" type="presParOf" srcId="{49FFF518-0241-4A5B-925F-6FAFFCC74232}" destId="{BC70D179-0B99-4FE3-9DF4-03F703102EEB}" srcOrd="2" destOrd="0" presId="urn:microsoft.com/office/officeart/2008/layout/VerticalCurvedList"/>
    <dgm:cxn modelId="{7E409860-5391-4153-A608-DCF2B3104FD2}" type="presParOf" srcId="{BC70D179-0B99-4FE3-9DF4-03F703102EEB}" destId="{31A4DE4B-4A13-4099-AFF1-E2BC2A3882A8}" srcOrd="0" destOrd="0" presId="urn:microsoft.com/office/officeart/2008/layout/VerticalCurvedList"/>
    <dgm:cxn modelId="{5DF7ECDD-81D0-4BD7-A65E-99BC6AA74DFB}" type="presParOf" srcId="{49FFF518-0241-4A5B-925F-6FAFFCC74232}" destId="{645ED7A2-D995-4679-B391-43914D4E826F}" srcOrd="3" destOrd="0" presId="urn:microsoft.com/office/officeart/2008/layout/VerticalCurvedList"/>
    <dgm:cxn modelId="{F4C284A1-2A43-4E36-81DA-B717C0EE896A}" type="presParOf" srcId="{49FFF518-0241-4A5B-925F-6FAFFCC74232}" destId="{5C982292-108A-4451-B791-E5F86D8B89FD}" srcOrd="4" destOrd="0" presId="urn:microsoft.com/office/officeart/2008/layout/VerticalCurvedList"/>
    <dgm:cxn modelId="{D3EE2EFB-A355-473A-93C7-F33276912E6D}" type="presParOf" srcId="{5C982292-108A-4451-B791-E5F86D8B89FD}" destId="{53267E74-6CF3-4569-A3AA-54821104E397}" srcOrd="0" destOrd="0" presId="urn:microsoft.com/office/officeart/2008/layout/VerticalCurvedList"/>
    <dgm:cxn modelId="{F87ECEB6-5729-4715-BA6A-2CBB09AD194E}" type="presParOf" srcId="{49FFF518-0241-4A5B-925F-6FAFFCC74232}" destId="{AB5443EA-80E3-4F7C-BADB-9E255ADDDA00}" srcOrd="5" destOrd="0" presId="urn:microsoft.com/office/officeart/2008/layout/VerticalCurvedList"/>
    <dgm:cxn modelId="{0C27C0DB-6807-4E94-87F3-AC348B62B681}" type="presParOf" srcId="{49FFF518-0241-4A5B-925F-6FAFFCC74232}" destId="{D6DE3D1D-B34B-4718-859A-EED0CCF5D7B3}" srcOrd="6" destOrd="0" presId="urn:microsoft.com/office/officeart/2008/layout/VerticalCurvedList"/>
    <dgm:cxn modelId="{E04EBD54-4AB1-4394-B5FC-F792BF660AEA}" type="presParOf" srcId="{D6DE3D1D-B34B-4718-859A-EED0CCF5D7B3}" destId="{E8E00CD8-2EAE-4C68-8C24-F81DE9DDF70A}" srcOrd="0" destOrd="0" presId="urn:microsoft.com/office/officeart/2008/layout/VerticalCurvedList"/>
    <dgm:cxn modelId="{153A156A-E06A-49D1-A97C-BA124A36F0BD}" type="presParOf" srcId="{49FFF518-0241-4A5B-925F-6FAFFCC74232}" destId="{8FAFA8D4-3473-4A9E-9E3B-BEC686D585B4}" srcOrd="7" destOrd="0" presId="urn:microsoft.com/office/officeart/2008/layout/VerticalCurvedList"/>
    <dgm:cxn modelId="{245F2277-307D-4DA1-83E6-DB393A5B97CA}" type="presParOf" srcId="{49FFF518-0241-4A5B-925F-6FAFFCC74232}" destId="{9AE0351D-A92D-4F02-982B-186B88ED3DC4}" srcOrd="8" destOrd="0" presId="urn:microsoft.com/office/officeart/2008/layout/VerticalCurvedList"/>
    <dgm:cxn modelId="{8227B748-50B8-4281-9FC2-D7C845FDAC06}" type="presParOf" srcId="{9AE0351D-A92D-4F02-982B-186B88ED3DC4}" destId="{8FCE1F54-D4B3-43AB-855C-ACDDFC8F2901}" srcOrd="0" destOrd="0" presId="urn:microsoft.com/office/officeart/2008/layout/VerticalCurvedList"/>
    <dgm:cxn modelId="{DF9BE6E5-4E71-45C6-9DE7-D3897C279A83}" type="presParOf" srcId="{49FFF518-0241-4A5B-925F-6FAFFCC74232}" destId="{488388C8-04FA-4D45-95E7-80B82C436AA1}" srcOrd="9" destOrd="0" presId="urn:microsoft.com/office/officeart/2008/layout/VerticalCurvedList"/>
    <dgm:cxn modelId="{E90B6EC8-08FC-40D2-99F0-252F6CFBD933}" type="presParOf" srcId="{49FFF518-0241-4A5B-925F-6FAFFCC74232}" destId="{DF738A5F-323E-4D01-A32C-319D693B971B}" srcOrd="10" destOrd="0" presId="urn:microsoft.com/office/officeart/2008/layout/VerticalCurvedList"/>
    <dgm:cxn modelId="{D28C6E58-190B-46FD-90DC-98E0A7385590}" type="presParOf" srcId="{DF738A5F-323E-4D01-A32C-319D693B971B}" destId="{29385783-6017-40FF-A901-D2777B6F925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03AC080-E71D-43AF-95BB-C6C3D19FF58A}" type="doc">
      <dgm:prSet loTypeId="urn:microsoft.com/office/officeart/2005/8/layout/radial6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t-PT"/>
        </a:p>
      </dgm:t>
    </dgm:pt>
    <dgm:pt modelId="{58832EEF-21DF-43DC-BED1-A00C596A9BCA}">
      <dgm:prSet phldrT="[Texto]" custT="1"/>
      <dgm:spPr>
        <a:ln>
          <a:noFill/>
        </a:ln>
      </dgm:spPr>
      <dgm:t>
        <a:bodyPr/>
        <a:lstStyle/>
        <a:p>
          <a:r>
            <a:rPr lang="pt-PT" sz="3000" b="1" dirty="0" smtClean="0">
              <a:solidFill>
                <a:srgbClr val="465466"/>
              </a:solidFill>
              <a:latin typeface="Arial Narrow" panose="020B0606020202030204" pitchFamily="34" charset="0"/>
            </a:rPr>
            <a:t>SGES</a:t>
          </a:r>
          <a:endParaRPr lang="pt-PT" sz="3000" b="1" dirty="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EC64B27E-71DE-4E43-A7F7-DC76847A55CB}" type="parTrans" cxnId="{4B1B2AD7-EF01-4D52-8712-509DB2885C8F}">
      <dgm:prSet/>
      <dgm:spPr/>
      <dgm:t>
        <a:bodyPr/>
        <a:lstStyle/>
        <a:p>
          <a:endParaRPr lang="pt-PT" sz="16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F90D6A0B-3524-44A7-86E9-DF4D3BB57DF4}" type="sibTrans" cxnId="{4B1B2AD7-EF01-4D52-8712-509DB2885C8F}">
      <dgm:prSet/>
      <dgm:spPr/>
      <dgm:t>
        <a:bodyPr/>
        <a:lstStyle/>
        <a:p>
          <a:endParaRPr lang="pt-PT" sz="16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F892B15D-2362-478B-B13C-14A0089206CE}">
      <dgm:prSet phldrT="[Texto]" custT="1"/>
      <dgm:spPr>
        <a:ln>
          <a:solidFill>
            <a:srgbClr val="73A505"/>
          </a:solidFill>
        </a:ln>
      </dgm:spPr>
      <dgm:t>
        <a:bodyPr/>
        <a:lstStyle/>
        <a:p>
          <a:r>
            <a:rPr lang="pt-PT" sz="1600" dirty="0" smtClean="0">
              <a:solidFill>
                <a:srgbClr val="465466"/>
              </a:solidFill>
              <a:latin typeface="Arial Narrow" panose="020B0606020202030204" pitchFamily="34" charset="0"/>
            </a:rPr>
            <a:t>Entidades</a:t>
          </a:r>
          <a:endParaRPr lang="pt-PT" sz="1600" dirty="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11D09E84-D4F1-48E8-96D4-D5AC15D4E46C}" type="parTrans" cxnId="{DEDDF47C-261F-419F-87CF-90047A8F0985}">
      <dgm:prSet/>
      <dgm:spPr/>
      <dgm:t>
        <a:bodyPr/>
        <a:lstStyle/>
        <a:p>
          <a:endParaRPr lang="pt-PT" sz="16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0E8B386D-1A72-4349-810D-01326433801E}" type="sibTrans" cxnId="{DEDDF47C-261F-419F-87CF-90047A8F0985}">
      <dgm:prSet/>
      <dgm:spPr>
        <a:solidFill>
          <a:srgbClr val="73A505"/>
        </a:solidFill>
      </dgm:spPr>
      <dgm:t>
        <a:bodyPr/>
        <a:lstStyle/>
        <a:p>
          <a:endParaRPr lang="pt-PT" sz="16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E60E56A6-0395-43B0-9391-120E1B754EAF}">
      <dgm:prSet phldrT="[Texto]" custT="1"/>
      <dgm:spPr/>
      <dgm:t>
        <a:bodyPr/>
        <a:lstStyle/>
        <a:p>
          <a:r>
            <a:rPr lang="pt-PT" sz="1600" b="1" dirty="0" smtClean="0">
              <a:solidFill>
                <a:srgbClr val="465466"/>
              </a:solidFill>
              <a:latin typeface="Arial Narrow" panose="020B0606020202030204" pitchFamily="34" charset="0"/>
            </a:rPr>
            <a:t>Equipamentos</a:t>
          </a:r>
          <a:endParaRPr lang="pt-PT" sz="1600" b="1" dirty="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8573C028-6E15-4B7E-B6C0-1F5EFC6655F8}" type="parTrans" cxnId="{03FB7FF8-3181-41A0-B8BC-9AFCE133E967}">
      <dgm:prSet/>
      <dgm:spPr/>
      <dgm:t>
        <a:bodyPr/>
        <a:lstStyle/>
        <a:p>
          <a:endParaRPr lang="pt-PT" sz="16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43ACE81F-DF88-4687-9B18-3ED5F5797779}" type="sibTrans" cxnId="{03FB7FF8-3181-41A0-B8BC-9AFCE133E967}">
      <dgm:prSet/>
      <dgm:spPr>
        <a:solidFill>
          <a:srgbClr val="73A505"/>
        </a:solidFill>
      </dgm:spPr>
      <dgm:t>
        <a:bodyPr/>
        <a:lstStyle/>
        <a:p>
          <a:endParaRPr lang="pt-PT" sz="16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297CA330-4338-4353-BF4A-E2C6A2DB8936}">
      <dgm:prSet phldrT="[Texto]" custT="1"/>
      <dgm:spPr/>
      <dgm:t>
        <a:bodyPr/>
        <a:lstStyle/>
        <a:p>
          <a:r>
            <a:rPr lang="pt-PT" sz="1600" dirty="0" smtClean="0">
              <a:solidFill>
                <a:srgbClr val="465466"/>
              </a:solidFill>
              <a:latin typeface="Arial Narrow" panose="020B0606020202030204" pitchFamily="34" charset="0"/>
            </a:rPr>
            <a:t>Instalações</a:t>
          </a:r>
          <a:endParaRPr lang="pt-PT" sz="1600" dirty="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CBE632A6-3830-4C8E-B7AA-BBB5D60EA828}" type="parTrans" cxnId="{F05A86F8-06A6-4570-B6B1-3BB3FEBEA049}">
      <dgm:prSet/>
      <dgm:spPr/>
      <dgm:t>
        <a:bodyPr/>
        <a:lstStyle/>
        <a:p>
          <a:endParaRPr lang="pt-PT" sz="16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E6A669A2-14C4-4C18-B3E9-9EDD47EE4C74}" type="sibTrans" cxnId="{F05A86F8-06A6-4570-B6B1-3BB3FEBEA049}">
      <dgm:prSet/>
      <dgm:spPr>
        <a:solidFill>
          <a:srgbClr val="73A505"/>
        </a:solidFill>
      </dgm:spPr>
      <dgm:t>
        <a:bodyPr/>
        <a:lstStyle/>
        <a:p>
          <a:endParaRPr lang="pt-PT" sz="16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7F51F25A-F636-4599-8053-AA8170A7F8F4}">
      <dgm:prSet phldrT="[Texto]" custT="1"/>
      <dgm:spPr/>
      <dgm:t>
        <a:bodyPr/>
        <a:lstStyle/>
        <a:p>
          <a:r>
            <a:rPr lang="pt-PT" sz="1600" dirty="0" smtClean="0">
              <a:solidFill>
                <a:srgbClr val="465466"/>
              </a:solidFill>
              <a:latin typeface="Arial Narrow" panose="020B0606020202030204" pitchFamily="34" charset="0"/>
            </a:rPr>
            <a:t>Acordos e Convenções</a:t>
          </a:r>
          <a:endParaRPr lang="pt-PT" sz="1600" dirty="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AD963F15-BBDE-406C-A914-D28AE883DD15}" type="parTrans" cxnId="{0093A8A4-4C15-4035-A57D-F59BD9391E5D}">
      <dgm:prSet/>
      <dgm:spPr/>
      <dgm:t>
        <a:bodyPr/>
        <a:lstStyle/>
        <a:p>
          <a:endParaRPr lang="pt-PT" sz="16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FC235912-31A5-4C79-984B-5681E22224F5}" type="sibTrans" cxnId="{0093A8A4-4C15-4035-A57D-F59BD9391E5D}">
      <dgm:prSet/>
      <dgm:spPr>
        <a:solidFill>
          <a:srgbClr val="73A505"/>
        </a:solidFill>
      </dgm:spPr>
      <dgm:t>
        <a:bodyPr/>
        <a:lstStyle/>
        <a:p>
          <a:endParaRPr lang="pt-PT" sz="16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EACDD0B8-A71E-4E6C-8F38-100F6C5007A7}" type="pres">
      <dgm:prSet presAssocID="{A03AC080-E71D-43AF-95BB-C6C3D19FF58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8A0E45E3-FF3C-40C7-AC75-A7B2A420DE1B}" type="pres">
      <dgm:prSet presAssocID="{58832EEF-21DF-43DC-BED1-A00C596A9BCA}" presName="centerShape" presStyleLbl="node0" presStyleIdx="0" presStyleCnt="1" custScaleX="140825" custScaleY="138227"/>
      <dgm:spPr/>
      <dgm:t>
        <a:bodyPr/>
        <a:lstStyle/>
        <a:p>
          <a:endParaRPr lang="pt-PT"/>
        </a:p>
      </dgm:t>
    </dgm:pt>
    <dgm:pt modelId="{F95510E6-FE0C-4552-A461-F40CC3605FCC}" type="pres">
      <dgm:prSet presAssocID="{F892B15D-2362-478B-B13C-14A0089206CE}" presName="node" presStyleLbl="node1" presStyleIdx="0" presStyleCnt="4" custScaleX="149364" custScaleY="14936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FE1D2D7C-D5E4-420C-A59F-9ADEE1B8F599}" type="pres">
      <dgm:prSet presAssocID="{F892B15D-2362-478B-B13C-14A0089206CE}" presName="dummy" presStyleCnt="0"/>
      <dgm:spPr/>
    </dgm:pt>
    <dgm:pt modelId="{65A23200-769C-4AB0-9B97-17508871FEBF}" type="pres">
      <dgm:prSet presAssocID="{0E8B386D-1A72-4349-810D-01326433801E}" presName="sibTrans" presStyleLbl="sibTrans2D1" presStyleIdx="0" presStyleCnt="4"/>
      <dgm:spPr/>
      <dgm:t>
        <a:bodyPr/>
        <a:lstStyle/>
        <a:p>
          <a:endParaRPr lang="pt-PT"/>
        </a:p>
      </dgm:t>
    </dgm:pt>
    <dgm:pt modelId="{08CDF5E1-226F-4380-84CE-324530263CCB}" type="pres">
      <dgm:prSet presAssocID="{E60E56A6-0395-43B0-9391-120E1B754EAF}" presName="node" presStyleLbl="node1" presStyleIdx="1" presStyleCnt="4" custScaleX="149364" custScaleY="14936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075BD130-8991-4815-835E-B39DC19BE028}" type="pres">
      <dgm:prSet presAssocID="{E60E56A6-0395-43B0-9391-120E1B754EAF}" presName="dummy" presStyleCnt="0"/>
      <dgm:spPr/>
    </dgm:pt>
    <dgm:pt modelId="{213344A2-F043-4951-8E92-FC1996A0B602}" type="pres">
      <dgm:prSet presAssocID="{43ACE81F-DF88-4687-9B18-3ED5F5797779}" presName="sibTrans" presStyleLbl="sibTrans2D1" presStyleIdx="1" presStyleCnt="4"/>
      <dgm:spPr/>
      <dgm:t>
        <a:bodyPr/>
        <a:lstStyle/>
        <a:p>
          <a:endParaRPr lang="pt-PT"/>
        </a:p>
      </dgm:t>
    </dgm:pt>
    <dgm:pt modelId="{64A2296F-DC97-46B2-B637-106593FCAAE7}" type="pres">
      <dgm:prSet presAssocID="{297CA330-4338-4353-BF4A-E2C6A2DB8936}" presName="node" presStyleLbl="node1" presStyleIdx="2" presStyleCnt="4" custScaleX="149364" custScaleY="14936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F62EF805-7D66-4410-84C4-E9E5A1A1421B}" type="pres">
      <dgm:prSet presAssocID="{297CA330-4338-4353-BF4A-E2C6A2DB8936}" presName="dummy" presStyleCnt="0"/>
      <dgm:spPr/>
    </dgm:pt>
    <dgm:pt modelId="{9AC2437B-8657-4A62-B02A-0AE644A12C94}" type="pres">
      <dgm:prSet presAssocID="{E6A669A2-14C4-4C18-B3E9-9EDD47EE4C74}" presName="sibTrans" presStyleLbl="sibTrans2D1" presStyleIdx="2" presStyleCnt="4"/>
      <dgm:spPr/>
      <dgm:t>
        <a:bodyPr/>
        <a:lstStyle/>
        <a:p>
          <a:endParaRPr lang="pt-PT"/>
        </a:p>
      </dgm:t>
    </dgm:pt>
    <dgm:pt modelId="{7C31990A-614F-4FF9-A05F-8DF751ADA1A0}" type="pres">
      <dgm:prSet presAssocID="{7F51F25A-F636-4599-8053-AA8170A7F8F4}" presName="node" presStyleLbl="node1" presStyleIdx="3" presStyleCnt="4" custScaleX="149364" custScaleY="14936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792C9031-DDB9-4A59-A6E0-AD566F58BDB6}" type="pres">
      <dgm:prSet presAssocID="{7F51F25A-F636-4599-8053-AA8170A7F8F4}" presName="dummy" presStyleCnt="0"/>
      <dgm:spPr/>
    </dgm:pt>
    <dgm:pt modelId="{9D76FF1E-64A2-4746-B55D-F9180426E1A1}" type="pres">
      <dgm:prSet presAssocID="{FC235912-31A5-4C79-984B-5681E22224F5}" presName="sibTrans" presStyleLbl="sibTrans2D1" presStyleIdx="3" presStyleCnt="4"/>
      <dgm:spPr/>
      <dgm:t>
        <a:bodyPr/>
        <a:lstStyle/>
        <a:p>
          <a:endParaRPr lang="pt-PT"/>
        </a:p>
      </dgm:t>
    </dgm:pt>
  </dgm:ptLst>
  <dgm:cxnLst>
    <dgm:cxn modelId="{C6B6BDEB-764F-4F68-8127-3A5F10422210}" type="presOf" srcId="{E60E56A6-0395-43B0-9391-120E1B754EAF}" destId="{08CDF5E1-226F-4380-84CE-324530263CCB}" srcOrd="0" destOrd="0" presId="urn:microsoft.com/office/officeart/2005/8/layout/radial6"/>
    <dgm:cxn modelId="{DEDDF47C-261F-419F-87CF-90047A8F0985}" srcId="{58832EEF-21DF-43DC-BED1-A00C596A9BCA}" destId="{F892B15D-2362-478B-B13C-14A0089206CE}" srcOrd="0" destOrd="0" parTransId="{11D09E84-D4F1-48E8-96D4-D5AC15D4E46C}" sibTransId="{0E8B386D-1A72-4349-810D-01326433801E}"/>
    <dgm:cxn modelId="{F05D9911-4199-4DA3-B057-7E74C7FF118F}" type="presOf" srcId="{297CA330-4338-4353-BF4A-E2C6A2DB8936}" destId="{64A2296F-DC97-46B2-B637-106593FCAAE7}" srcOrd="0" destOrd="0" presId="urn:microsoft.com/office/officeart/2005/8/layout/radial6"/>
    <dgm:cxn modelId="{03FB7FF8-3181-41A0-B8BC-9AFCE133E967}" srcId="{58832EEF-21DF-43DC-BED1-A00C596A9BCA}" destId="{E60E56A6-0395-43B0-9391-120E1B754EAF}" srcOrd="1" destOrd="0" parTransId="{8573C028-6E15-4B7E-B6C0-1F5EFC6655F8}" sibTransId="{43ACE81F-DF88-4687-9B18-3ED5F5797779}"/>
    <dgm:cxn modelId="{5803B544-3051-4BC4-B922-6DCE883661A8}" type="presOf" srcId="{E6A669A2-14C4-4C18-B3E9-9EDD47EE4C74}" destId="{9AC2437B-8657-4A62-B02A-0AE644A12C94}" srcOrd="0" destOrd="0" presId="urn:microsoft.com/office/officeart/2005/8/layout/radial6"/>
    <dgm:cxn modelId="{54AA4F9C-ABCA-4FB8-AC0C-078A256E918D}" type="presOf" srcId="{FC235912-31A5-4C79-984B-5681E22224F5}" destId="{9D76FF1E-64A2-4746-B55D-F9180426E1A1}" srcOrd="0" destOrd="0" presId="urn:microsoft.com/office/officeart/2005/8/layout/radial6"/>
    <dgm:cxn modelId="{0093A8A4-4C15-4035-A57D-F59BD9391E5D}" srcId="{58832EEF-21DF-43DC-BED1-A00C596A9BCA}" destId="{7F51F25A-F636-4599-8053-AA8170A7F8F4}" srcOrd="3" destOrd="0" parTransId="{AD963F15-BBDE-406C-A914-D28AE883DD15}" sibTransId="{FC235912-31A5-4C79-984B-5681E22224F5}"/>
    <dgm:cxn modelId="{9188F020-4457-4C22-895E-802B169E80D7}" type="presOf" srcId="{0E8B386D-1A72-4349-810D-01326433801E}" destId="{65A23200-769C-4AB0-9B97-17508871FEBF}" srcOrd="0" destOrd="0" presId="urn:microsoft.com/office/officeart/2005/8/layout/radial6"/>
    <dgm:cxn modelId="{4B1B2AD7-EF01-4D52-8712-509DB2885C8F}" srcId="{A03AC080-E71D-43AF-95BB-C6C3D19FF58A}" destId="{58832EEF-21DF-43DC-BED1-A00C596A9BCA}" srcOrd="0" destOrd="0" parTransId="{EC64B27E-71DE-4E43-A7F7-DC76847A55CB}" sibTransId="{F90D6A0B-3524-44A7-86E9-DF4D3BB57DF4}"/>
    <dgm:cxn modelId="{DDD42E86-77F5-458D-B468-1192DC1B75F5}" type="presOf" srcId="{F892B15D-2362-478B-B13C-14A0089206CE}" destId="{F95510E6-FE0C-4552-A461-F40CC3605FCC}" srcOrd="0" destOrd="0" presId="urn:microsoft.com/office/officeart/2005/8/layout/radial6"/>
    <dgm:cxn modelId="{F27A299D-CC02-4FFA-AFA0-638FCD595952}" type="presOf" srcId="{7F51F25A-F636-4599-8053-AA8170A7F8F4}" destId="{7C31990A-614F-4FF9-A05F-8DF751ADA1A0}" srcOrd="0" destOrd="0" presId="urn:microsoft.com/office/officeart/2005/8/layout/radial6"/>
    <dgm:cxn modelId="{0316CDA7-2DEA-4C54-B0E6-32492F8FBB49}" type="presOf" srcId="{43ACE81F-DF88-4687-9B18-3ED5F5797779}" destId="{213344A2-F043-4951-8E92-FC1996A0B602}" srcOrd="0" destOrd="0" presId="urn:microsoft.com/office/officeart/2005/8/layout/radial6"/>
    <dgm:cxn modelId="{F05A86F8-06A6-4570-B6B1-3BB3FEBEA049}" srcId="{58832EEF-21DF-43DC-BED1-A00C596A9BCA}" destId="{297CA330-4338-4353-BF4A-E2C6A2DB8936}" srcOrd="2" destOrd="0" parTransId="{CBE632A6-3830-4C8E-B7AA-BBB5D60EA828}" sibTransId="{E6A669A2-14C4-4C18-B3E9-9EDD47EE4C74}"/>
    <dgm:cxn modelId="{EB186153-B90E-4A34-87C4-A30A75697395}" type="presOf" srcId="{A03AC080-E71D-43AF-95BB-C6C3D19FF58A}" destId="{EACDD0B8-A71E-4E6C-8F38-100F6C5007A7}" srcOrd="0" destOrd="0" presId="urn:microsoft.com/office/officeart/2005/8/layout/radial6"/>
    <dgm:cxn modelId="{9F12FF73-790A-4555-A8F2-E23A045D0284}" type="presOf" srcId="{58832EEF-21DF-43DC-BED1-A00C596A9BCA}" destId="{8A0E45E3-FF3C-40C7-AC75-A7B2A420DE1B}" srcOrd="0" destOrd="0" presId="urn:microsoft.com/office/officeart/2005/8/layout/radial6"/>
    <dgm:cxn modelId="{DCF27B0A-FFAD-4DDA-8014-EFCFF5027BCD}" type="presParOf" srcId="{EACDD0B8-A71E-4E6C-8F38-100F6C5007A7}" destId="{8A0E45E3-FF3C-40C7-AC75-A7B2A420DE1B}" srcOrd="0" destOrd="0" presId="urn:microsoft.com/office/officeart/2005/8/layout/radial6"/>
    <dgm:cxn modelId="{F8408506-9E78-4E10-BCB9-3C43F03D2335}" type="presParOf" srcId="{EACDD0B8-A71E-4E6C-8F38-100F6C5007A7}" destId="{F95510E6-FE0C-4552-A461-F40CC3605FCC}" srcOrd="1" destOrd="0" presId="urn:microsoft.com/office/officeart/2005/8/layout/radial6"/>
    <dgm:cxn modelId="{A22C3FDA-EB23-4FCD-816C-9D8300D29D1F}" type="presParOf" srcId="{EACDD0B8-A71E-4E6C-8F38-100F6C5007A7}" destId="{FE1D2D7C-D5E4-420C-A59F-9ADEE1B8F599}" srcOrd="2" destOrd="0" presId="urn:microsoft.com/office/officeart/2005/8/layout/radial6"/>
    <dgm:cxn modelId="{5D04EA99-F5CA-4713-BB39-7E18E19B0BC2}" type="presParOf" srcId="{EACDD0B8-A71E-4E6C-8F38-100F6C5007A7}" destId="{65A23200-769C-4AB0-9B97-17508871FEBF}" srcOrd="3" destOrd="0" presId="urn:microsoft.com/office/officeart/2005/8/layout/radial6"/>
    <dgm:cxn modelId="{F03B5E3B-B5FF-47D2-BF42-726477A8155E}" type="presParOf" srcId="{EACDD0B8-A71E-4E6C-8F38-100F6C5007A7}" destId="{08CDF5E1-226F-4380-84CE-324530263CCB}" srcOrd="4" destOrd="0" presId="urn:microsoft.com/office/officeart/2005/8/layout/radial6"/>
    <dgm:cxn modelId="{8B2082B1-5D3A-483B-BF09-67861AEC1306}" type="presParOf" srcId="{EACDD0B8-A71E-4E6C-8F38-100F6C5007A7}" destId="{075BD130-8991-4815-835E-B39DC19BE028}" srcOrd="5" destOrd="0" presId="urn:microsoft.com/office/officeart/2005/8/layout/radial6"/>
    <dgm:cxn modelId="{4482CB0B-65E1-4760-AFA2-A21EC68AC5A7}" type="presParOf" srcId="{EACDD0B8-A71E-4E6C-8F38-100F6C5007A7}" destId="{213344A2-F043-4951-8E92-FC1996A0B602}" srcOrd="6" destOrd="0" presId="urn:microsoft.com/office/officeart/2005/8/layout/radial6"/>
    <dgm:cxn modelId="{C87A2FA0-C48A-4BED-9AC2-6FA618567B12}" type="presParOf" srcId="{EACDD0B8-A71E-4E6C-8F38-100F6C5007A7}" destId="{64A2296F-DC97-46B2-B637-106593FCAAE7}" srcOrd="7" destOrd="0" presId="urn:microsoft.com/office/officeart/2005/8/layout/radial6"/>
    <dgm:cxn modelId="{725E8E3D-978D-4AA0-9532-99AC1715E5F2}" type="presParOf" srcId="{EACDD0B8-A71E-4E6C-8F38-100F6C5007A7}" destId="{F62EF805-7D66-4410-84C4-E9E5A1A1421B}" srcOrd="8" destOrd="0" presId="urn:microsoft.com/office/officeart/2005/8/layout/radial6"/>
    <dgm:cxn modelId="{631208C2-3595-4CAA-A690-53647BEC21CF}" type="presParOf" srcId="{EACDD0B8-A71E-4E6C-8F38-100F6C5007A7}" destId="{9AC2437B-8657-4A62-B02A-0AE644A12C94}" srcOrd="9" destOrd="0" presId="urn:microsoft.com/office/officeart/2005/8/layout/radial6"/>
    <dgm:cxn modelId="{864830F8-9F1B-4CD6-B67A-4261ABB08245}" type="presParOf" srcId="{EACDD0B8-A71E-4E6C-8F38-100F6C5007A7}" destId="{7C31990A-614F-4FF9-A05F-8DF751ADA1A0}" srcOrd="10" destOrd="0" presId="urn:microsoft.com/office/officeart/2005/8/layout/radial6"/>
    <dgm:cxn modelId="{870B245F-ADEE-421A-9FD3-48EA75BF0E93}" type="presParOf" srcId="{EACDD0B8-A71E-4E6C-8F38-100F6C5007A7}" destId="{792C9031-DDB9-4A59-A6E0-AD566F58BDB6}" srcOrd="11" destOrd="0" presId="urn:microsoft.com/office/officeart/2005/8/layout/radial6"/>
    <dgm:cxn modelId="{F4A2D3D4-F78D-44C4-9C80-F541F0DDFF61}" type="presParOf" srcId="{EACDD0B8-A71E-4E6C-8F38-100F6C5007A7}" destId="{9D76FF1E-64A2-4746-B55D-F9180426E1A1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8C3CE6-2CB3-45F7-A9DC-F9841E5BF20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t-PT"/>
        </a:p>
      </dgm:t>
    </dgm:pt>
    <dgm:pt modelId="{1508D44C-2AB8-4BE3-8B28-ACD36AF9534C}">
      <dgm:prSet phldrT="[Texto]" custT="1"/>
      <dgm:spPr>
        <a:solidFill>
          <a:srgbClr val="73A505"/>
        </a:solidFill>
      </dgm:spPr>
      <dgm:t>
        <a:bodyPr/>
        <a:lstStyle/>
        <a:p>
          <a:r>
            <a:rPr lang="pt-PT" sz="2100" b="1" smtClean="0">
              <a:solidFill>
                <a:schemeClr val="bg1"/>
              </a:solidFill>
              <a:latin typeface="Arial Narrow" panose="020B0606020202030204" pitchFamily="34" charset="0"/>
            </a:rPr>
            <a:t>ACSS</a:t>
          </a:r>
          <a:endParaRPr lang="pt-PT" sz="210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0C6373EE-1D6F-48ED-A78E-F3FF2B1C0EB6}" type="parTrans" cxnId="{E7720D04-11F1-44E8-8118-B66151929B4C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C24B7C31-F553-48B4-B1A3-DD86EB7709FF}" type="sibTrans" cxnId="{E7720D04-11F1-44E8-8118-B66151929B4C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94F492E6-A924-4744-93AB-D97665D53BE7}">
      <dgm:prSet custT="1"/>
      <dgm:spPr>
        <a:ln>
          <a:solidFill>
            <a:srgbClr val="B6DA86"/>
          </a:solidFill>
        </a:ln>
      </dgm:spPr>
      <dgm:t>
        <a:bodyPr/>
        <a:lstStyle/>
        <a:p>
          <a:r>
            <a:rPr lang="pt-PT" sz="2100" b="1" smtClean="0">
              <a:solidFill>
                <a:srgbClr val="97A5B7"/>
              </a:solidFill>
              <a:latin typeface="Arial Narrow" panose="020B0606020202030204" pitchFamily="34" charset="0"/>
            </a:rPr>
            <a:t>Processo de Autorização para Instalação de EMP </a:t>
          </a:r>
          <a:endParaRPr lang="pt-PT" sz="2100" b="1" dirty="0" smtClean="0">
            <a:solidFill>
              <a:srgbClr val="97A5B7"/>
            </a:solidFill>
            <a:latin typeface="Arial Narrow" panose="020B0606020202030204" pitchFamily="34" charset="0"/>
          </a:endParaRPr>
        </a:p>
      </dgm:t>
    </dgm:pt>
    <dgm:pt modelId="{6268C0B8-4658-4C05-99DE-CA33F3F899C1}" type="parTrans" cxnId="{ACB85F50-A7C5-488F-AA92-D7DF9CB5CB24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15BBFA60-E20B-4EF0-9106-76E4A14EAB2E}" type="sibTrans" cxnId="{ACB85F50-A7C5-488F-AA92-D7DF9CB5CB24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F314E925-B778-4E6D-B1D2-4F78D11BC915}">
      <dgm:prSet custT="1"/>
      <dgm:spPr>
        <a:ln>
          <a:solidFill>
            <a:srgbClr val="B6DA86"/>
          </a:solidFill>
        </a:ln>
      </dgm:spPr>
      <dgm:t>
        <a:bodyPr/>
        <a:lstStyle/>
        <a:p>
          <a:r>
            <a:rPr lang="pt-PT" sz="2100" b="1" smtClean="0">
              <a:solidFill>
                <a:srgbClr val="97A5B7"/>
              </a:solidFill>
              <a:latin typeface="Arial Narrow" panose="020B0606020202030204" pitchFamily="34" charset="0"/>
            </a:rPr>
            <a:t>Processo de Autorização de Investimento  </a:t>
          </a:r>
          <a:endParaRPr lang="pt-PT" sz="2100" b="1" dirty="0" smtClean="0">
            <a:solidFill>
              <a:srgbClr val="97A5B7"/>
            </a:solidFill>
            <a:latin typeface="Arial Narrow" panose="020B0606020202030204" pitchFamily="34" charset="0"/>
          </a:endParaRPr>
        </a:p>
      </dgm:t>
    </dgm:pt>
    <dgm:pt modelId="{D065BD59-658E-4BB9-930C-34DFEF2FE763}" type="parTrans" cxnId="{55C73287-B904-4C0E-AD12-EB363B157AFD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0AADD185-D228-4E5B-B94D-65D91DB103BF}" type="sibTrans" cxnId="{55C73287-B904-4C0E-AD12-EB363B157AFD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38E7039C-F6D6-4EB2-B7DB-2CC2AF896156}">
      <dgm:prSet custT="1"/>
      <dgm:spPr>
        <a:ln>
          <a:solidFill>
            <a:srgbClr val="B6DA86"/>
          </a:solidFill>
        </a:ln>
      </dgm:spPr>
      <dgm:t>
        <a:bodyPr/>
        <a:lstStyle/>
        <a:p>
          <a:r>
            <a:rPr lang="pt-PT" sz="2100" b="1" smtClean="0">
              <a:solidFill>
                <a:srgbClr val="97A5B7"/>
              </a:solidFill>
              <a:latin typeface="Arial Narrow" panose="020B0606020202030204" pitchFamily="34" charset="0"/>
            </a:rPr>
            <a:t>Carta de Equipamentos Médicos Pesados </a:t>
          </a:r>
          <a:endParaRPr lang="pt-PT" sz="2100" b="1" dirty="0" smtClean="0">
            <a:solidFill>
              <a:srgbClr val="97A5B7"/>
            </a:solidFill>
            <a:latin typeface="Arial Narrow" panose="020B0606020202030204" pitchFamily="34" charset="0"/>
          </a:endParaRPr>
        </a:p>
      </dgm:t>
    </dgm:pt>
    <dgm:pt modelId="{1D7905BC-E297-45AA-9232-CDB74341F8E4}" type="parTrans" cxnId="{2B7CD6C0-ACD9-441B-BCE4-2BE3C0E9E0D2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A7F78E50-4663-4578-B780-E2504036E4AE}" type="sibTrans" cxnId="{2B7CD6C0-ACD9-441B-BCE4-2BE3C0E9E0D2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75C8276F-A064-4AA5-BB1A-F8A6DDABD58C}">
      <dgm:prSet custT="1"/>
      <dgm:spPr>
        <a:ln>
          <a:solidFill>
            <a:srgbClr val="B6DA86"/>
          </a:solidFill>
        </a:ln>
      </dgm:spPr>
      <dgm:t>
        <a:bodyPr/>
        <a:lstStyle/>
        <a:p>
          <a:r>
            <a:rPr lang="pt-PT" sz="2100" b="1" dirty="0" smtClean="0">
              <a:solidFill>
                <a:srgbClr val="97A5B7"/>
              </a:solidFill>
              <a:latin typeface="Arial Narrow" panose="020B0606020202030204" pitchFamily="34" charset="0"/>
            </a:rPr>
            <a:t>Sistema de Gestão de Entidades de Saúde (SGES)</a:t>
          </a:r>
          <a:endParaRPr lang="pt-PT" sz="2100" dirty="0">
            <a:solidFill>
              <a:srgbClr val="97A5B7"/>
            </a:solidFill>
            <a:latin typeface="Arial Narrow" panose="020B0606020202030204" pitchFamily="34" charset="0"/>
          </a:endParaRPr>
        </a:p>
      </dgm:t>
    </dgm:pt>
    <dgm:pt modelId="{67D676DC-42B1-4E2C-9D34-AAA8172DFB1D}" type="parTrans" cxnId="{3E0EF280-660B-45E9-9892-F0FAE8DEE7FC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B48DFECA-EDFD-4175-8924-EF824F48D80A}" type="sibTrans" cxnId="{3E0EF280-660B-45E9-9892-F0FAE8DEE7FC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74F48E61-DB36-4B3A-B07D-BCCD0C0CEAB6}" type="pres">
      <dgm:prSet presAssocID="{A98C3CE6-2CB3-45F7-A9DC-F9841E5BF20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t-PT"/>
        </a:p>
      </dgm:t>
    </dgm:pt>
    <dgm:pt modelId="{49FFF518-0241-4A5B-925F-6FAFFCC74232}" type="pres">
      <dgm:prSet presAssocID="{A98C3CE6-2CB3-45F7-A9DC-F9841E5BF20E}" presName="Name1" presStyleCnt="0"/>
      <dgm:spPr/>
    </dgm:pt>
    <dgm:pt modelId="{CF4CEBD0-DFC1-4F6F-827F-D67D40D4EC32}" type="pres">
      <dgm:prSet presAssocID="{A98C3CE6-2CB3-45F7-A9DC-F9841E5BF20E}" presName="cycle" presStyleCnt="0"/>
      <dgm:spPr/>
    </dgm:pt>
    <dgm:pt modelId="{1FC716DB-1914-49EC-BAB0-0CA0E952DD46}" type="pres">
      <dgm:prSet presAssocID="{A98C3CE6-2CB3-45F7-A9DC-F9841E5BF20E}" presName="srcNode" presStyleLbl="node1" presStyleIdx="0" presStyleCnt="5"/>
      <dgm:spPr/>
    </dgm:pt>
    <dgm:pt modelId="{317FE54B-58F8-45FA-96AE-CDD4FF3ACC44}" type="pres">
      <dgm:prSet presAssocID="{A98C3CE6-2CB3-45F7-A9DC-F9841E5BF20E}" presName="conn" presStyleLbl="parChTrans1D2" presStyleIdx="0" presStyleCnt="1"/>
      <dgm:spPr/>
      <dgm:t>
        <a:bodyPr/>
        <a:lstStyle/>
        <a:p>
          <a:endParaRPr lang="pt-PT"/>
        </a:p>
      </dgm:t>
    </dgm:pt>
    <dgm:pt modelId="{F4DBE6A8-6C01-4F7D-A345-F1355ADADC99}" type="pres">
      <dgm:prSet presAssocID="{A98C3CE6-2CB3-45F7-A9DC-F9841E5BF20E}" presName="extraNode" presStyleLbl="node1" presStyleIdx="0" presStyleCnt="5"/>
      <dgm:spPr/>
    </dgm:pt>
    <dgm:pt modelId="{F4B03021-1A7F-4F68-8E47-F1AB1B06B2EF}" type="pres">
      <dgm:prSet presAssocID="{A98C3CE6-2CB3-45F7-A9DC-F9841E5BF20E}" presName="dstNode" presStyleLbl="node1" presStyleIdx="0" presStyleCnt="5"/>
      <dgm:spPr/>
    </dgm:pt>
    <dgm:pt modelId="{F71BBA07-2A97-4DC2-A1D3-43ABDEEF6F6C}" type="pres">
      <dgm:prSet presAssocID="{1508D44C-2AB8-4BE3-8B28-ACD36AF9534C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BC70D179-0B99-4FE3-9DF4-03F703102EEB}" type="pres">
      <dgm:prSet presAssocID="{1508D44C-2AB8-4BE3-8B28-ACD36AF9534C}" presName="accent_1" presStyleCnt="0"/>
      <dgm:spPr/>
    </dgm:pt>
    <dgm:pt modelId="{31A4DE4B-4A13-4099-AFF1-E2BC2A3882A8}" type="pres">
      <dgm:prSet presAssocID="{1508D44C-2AB8-4BE3-8B28-ACD36AF9534C}" presName="accentRepeatNode" presStyleLbl="solidFgAcc1" presStyleIdx="0" presStyleCnt="5"/>
      <dgm:spPr/>
    </dgm:pt>
    <dgm:pt modelId="{645ED7A2-D995-4679-B391-43914D4E826F}" type="pres">
      <dgm:prSet presAssocID="{94F492E6-A924-4744-93AB-D97665D53BE7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5C982292-108A-4451-B791-E5F86D8B89FD}" type="pres">
      <dgm:prSet presAssocID="{94F492E6-A924-4744-93AB-D97665D53BE7}" presName="accent_2" presStyleCnt="0"/>
      <dgm:spPr/>
    </dgm:pt>
    <dgm:pt modelId="{53267E74-6CF3-4569-A3AA-54821104E397}" type="pres">
      <dgm:prSet presAssocID="{94F492E6-A924-4744-93AB-D97665D53BE7}" presName="accentRepeatNode" presStyleLbl="solidFgAcc1" presStyleIdx="1" presStyleCnt="5"/>
      <dgm:spPr>
        <a:ln>
          <a:solidFill>
            <a:srgbClr val="B6DA86"/>
          </a:solidFill>
        </a:ln>
      </dgm:spPr>
    </dgm:pt>
    <dgm:pt modelId="{AB5443EA-80E3-4F7C-BADB-9E255ADDDA00}" type="pres">
      <dgm:prSet presAssocID="{F314E925-B778-4E6D-B1D2-4F78D11BC915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6DE3D1D-B34B-4718-859A-EED0CCF5D7B3}" type="pres">
      <dgm:prSet presAssocID="{F314E925-B778-4E6D-B1D2-4F78D11BC915}" presName="accent_3" presStyleCnt="0"/>
      <dgm:spPr/>
    </dgm:pt>
    <dgm:pt modelId="{E8E00CD8-2EAE-4C68-8C24-F81DE9DDF70A}" type="pres">
      <dgm:prSet presAssocID="{F314E925-B778-4E6D-B1D2-4F78D11BC915}" presName="accentRepeatNode" presStyleLbl="solidFgAcc1" presStyleIdx="2" presStyleCnt="5"/>
      <dgm:spPr>
        <a:ln>
          <a:solidFill>
            <a:srgbClr val="B6DA86"/>
          </a:solidFill>
        </a:ln>
      </dgm:spPr>
    </dgm:pt>
    <dgm:pt modelId="{8FAFA8D4-3473-4A9E-9E3B-BEC686D585B4}" type="pres">
      <dgm:prSet presAssocID="{38E7039C-F6D6-4EB2-B7DB-2CC2AF896156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9AE0351D-A92D-4F02-982B-186B88ED3DC4}" type="pres">
      <dgm:prSet presAssocID="{38E7039C-F6D6-4EB2-B7DB-2CC2AF896156}" presName="accent_4" presStyleCnt="0"/>
      <dgm:spPr/>
    </dgm:pt>
    <dgm:pt modelId="{8FCE1F54-D4B3-43AB-855C-ACDDFC8F2901}" type="pres">
      <dgm:prSet presAssocID="{38E7039C-F6D6-4EB2-B7DB-2CC2AF896156}" presName="accentRepeatNode" presStyleLbl="solidFgAcc1" presStyleIdx="3" presStyleCnt="5"/>
      <dgm:spPr>
        <a:ln>
          <a:solidFill>
            <a:srgbClr val="B6DA86"/>
          </a:solidFill>
        </a:ln>
      </dgm:spPr>
    </dgm:pt>
    <dgm:pt modelId="{488388C8-04FA-4D45-95E7-80B82C436AA1}" type="pres">
      <dgm:prSet presAssocID="{75C8276F-A064-4AA5-BB1A-F8A6DDABD58C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F738A5F-323E-4D01-A32C-319D693B971B}" type="pres">
      <dgm:prSet presAssocID="{75C8276F-A064-4AA5-BB1A-F8A6DDABD58C}" presName="accent_5" presStyleCnt="0"/>
      <dgm:spPr/>
    </dgm:pt>
    <dgm:pt modelId="{29385783-6017-40FF-A901-D2777B6F9255}" type="pres">
      <dgm:prSet presAssocID="{75C8276F-A064-4AA5-BB1A-F8A6DDABD58C}" presName="accentRepeatNode" presStyleLbl="solidFgAcc1" presStyleIdx="4" presStyleCnt="5"/>
      <dgm:spPr>
        <a:ln>
          <a:solidFill>
            <a:srgbClr val="B6DA86"/>
          </a:solidFill>
        </a:ln>
      </dgm:spPr>
    </dgm:pt>
  </dgm:ptLst>
  <dgm:cxnLst>
    <dgm:cxn modelId="{55C73287-B904-4C0E-AD12-EB363B157AFD}" srcId="{A98C3CE6-2CB3-45F7-A9DC-F9841E5BF20E}" destId="{F314E925-B778-4E6D-B1D2-4F78D11BC915}" srcOrd="2" destOrd="0" parTransId="{D065BD59-658E-4BB9-930C-34DFEF2FE763}" sibTransId="{0AADD185-D228-4E5B-B94D-65D91DB103BF}"/>
    <dgm:cxn modelId="{ACB85F50-A7C5-488F-AA92-D7DF9CB5CB24}" srcId="{A98C3CE6-2CB3-45F7-A9DC-F9841E5BF20E}" destId="{94F492E6-A924-4744-93AB-D97665D53BE7}" srcOrd="1" destOrd="0" parTransId="{6268C0B8-4658-4C05-99DE-CA33F3F899C1}" sibTransId="{15BBFA60-E20B-4EF0-9106-76E4A14EAB2E}"/>
    <dgm:cxn modelId="{2B7CD6C0-ACD9-441B-BCE4-2BE3C0E9E0D2}" srcId="{A98C3CE6-2CB3-45F7-A9DC-F9841E5BF20E}" destId="{38E7039C-F6D6-4EB2-B7DB-2CC2AF896156}" srcOrd="3" destOrd="0" parTransId="{1D7905BC-E297-45AA-9232-CDB74341F8E4}" sibTransId="{A7F78E50-4663-4578-B780-E2504036E4AE}"/>
    <dgm:cxn modelId="{AE6E6894-7168-4411-8F6C-4734FDEF766B}" type="presOf" srcId="{75C8276F-A064-4AA5-BB1A-F8A6DDABD58C}" destId="{488388C8-04FA-4D45-95E7-80B82C436AA1}" srcOrd="0" destOrd="0" presId="urn:microsoft.com/office/officeart/2008/layout/VerticalCurvedList"/>
    <dgm:cxn modelId="{35E7AD03-5354-473C-96B6-2FFE6CE907C2}" type="presOf" srcId="{94F492E6-A924-4744-93AB-D97665D53BE7}" destId="{645ED7A2-D995-4679-B391-43914D4E826F}" srcOrd="0" destOrd="0" presId="urn:microsoft.com/office/officeart/2008/layout/VerticalCurvedList"/>
    <dgm:cxn modelId="{E7720D04-11F1-44E8-8118-B66151929B4C}" srcId="{A98C3CE6-2CB3-45F7-A9DC-F9841E5BF20E}" destId="{1508D44C-2AB8-4BE3-8B28-ACD36AF9534C}" srcOrd="0" destOrd="0" parTransId="{0C6373EE-1D6F-48ED-A78E-F3FF2B1C0EB6}" sibTransId="{C24B7C31-F553-48B4-B1A3-DD86EB7709FF}"/>
    <dgm:cxn modelId="{3E0EF280-660B-45E9-9892-F0FAE8DEE7FC}" srcId="{A98C3CE6-2CB3-45F7-A9DC-F9841E5BF20E}" destId="{75C8276F-A064-4AA5-BB1A-F8A6DDABD58C}" srcOrd="4" destOrd="0" parTransId="{67D676DC-42B1-4E2C-9D34-AAA8172DFB1D}" sibTransId="{B48DFECA-EDFD-4175-8924-EF824F48D80A}"/>
    <dgm:cxn modelId="{DDFB9F36-174F-4B67-9961-22903C379BAC}" type="presOf" srcId="{A98C3CE6-2CB3-45F7-A9DC-F9841E5BF20E}" destId="{74F48E61-DB36-4B3A-B07D-BCCD0C0CEAB6}" srcOrd="0" destOrd="0" presId="urn:microsoft.com/office/officeart/2008/layout/VerticalCurvedList"/>
    <dgm:cxn modelId="{2D24F9BB-307B-4CB5-93BF-C4B043CE9CFC}" type="presOf" srcId="{38E7039C-F6D6-4EB2-B7DB-2CC2AF896156}" destId="{8FAFA8D4-3473-4A9E-9E3B-BEC686D585B4}" srcOrd="0" destOrd="0" presId="urn:microsoft.com/office/officeart/2008/layout/VerticalCurvedList"/>
    <dgm:cxn modelId="{9F1F3676-80DA-4108-B68D-8383430AD2AA}" type="presOf" srcId="{1508D44C-2AB8-4BE3-8B28-ACD36AF9534C}" destId="{F71BBA07-2A97-4DC2-A1D3-43ABDEEF6F6C}" srcOrd="0" destOrd="0" presId="urn:microsoft.com/office/officeart/2008/layout/VerticalCurvedList"/>
    <dgm:cxn modelId="{9B5BD515-FE68-421E-8E5B-7650C10E78D3}" type="presOf" srcId="{F314E925-B778-4E6D-B1D2-4F78D11BC915}" destId="{AB5443EA-80E3-4F7C-BADB-9E255ADDDA00}" srcOrd="0" destOrd="0" presId="urn:microsoft.com/office/officeart/2008/layout/VerticalCurvedList"/>
    <dgm:cxn modelId="{E9BE96F7-8CBE-45B6-92ED-12A3B3D5D927}" type="presOf" srcId="{C24B7C31-F553-48B4-B1A3-DD86EB7709FF}" destId="{317FE54B-58F8-45FA-96AE-CDD4FF3ACC44}" srcOrd="0" destOrd="0" presId="urn:microsoft.com/office/officeart/2008/layout/VerticalCurvedList"/>
    <dgm:cxn modelId="{27701E92-F0F0-49EF-8FED-B19EDF8217C0}" type="presParOf" srcId="{74F48E61-DB36-4B3A-B07D-BCCD0C0CEAB6}" destId="{49FFF518-0241-4A5B-925F-6FAFFCC74232}" srcOrd="0" destOrd="0" presId="urn:microsoft.com/office/officeart/2008/layout/VerticalCurvedList"/>
    <dgm:cxn modelId="{EC355DF9-5469-41ED-A236-E993E4027BAC}" type="presParOf" srcId="{49FFF518-0241-4A5B-925F-6FAFFCC74232}" destId="{CF4CEBD0-DFC1-4F6F-827F-D67D40D4EC32}" srcOrd="0" destOrd="0" presId="urn:microsoft.com/office/officeart/2008/layout/VerticalCurvedList"/>
    <dgm:cxn modelId="{5D53C288-CD98-4C1D-85D6-7370E4A9BC58}" type="presParOf" srcId="{CF4CEBD0-DFC1-4F6F-827F-D67D40D4EC32}" destId="{1FC716DB-1914-49EC-BAB0-0CA0E952DD46}" srcOrd="0" destOrd="0" presId="urn:microsoft.com/office/officeart/2008/layout/VerticalCurvedList"/>
    <dgm:cxn modelId="{F6541096-CF5C-4145-BB4F-984999766241}" type="presParOf" srcId="{CF4CEBD0-DFC1-4F6F-827F-D67D40D4EC32}" destId="{317FE54B-58F8-45FA-96AE-CDD4FF3ACC44}" srcOrd="1" destOrd="0" presId="urn:microsoft.com/office/officeart/2008/layout/VerticalCurvedList"/>
    <dgm:cxn modelId="{3CB68BA8-7318-41E2-AE56-665CDF058F0F}" type="presParOf" srcId="{CF4CEBD0-DFC1-4F6F-827F-D67D40D4EC32}" destId="{F4DBE6A8-6C01-4F7D-A345-F1355ADADC99}" srcOrd="2" destOrd="0" presId="urn:microsoft.com/office/officeart/2008/layout/VerticalCurvedList"/>
    <dgm:cxn modelId="{360E1D44-44B5-4F03-849E-1C351A3D639A}" type="presParOf" srcId="{CF4CEBD0-DFC1-4F6F-827F-D67D40D4EC32}" destId="{F4B03021-1A7F-4F68-8E47-F1AB1B06B2EF}" srcOrd="3" destOrd="0" presId="urn:microsoft.com/office/officeart/2008/layout/VerticalCurvedList"/>
    <dgm:cxn modelId="{D9934204-B4B9-429F-9A38-8D8B1B04AE70}" type="presParOf" srcId="{49FFF518-0241-4A5B-925F-6FAFFCC74232}" destId="{F71BBA07-2A97-4DC2-A1D3-43ABDEEF6F6C}" srcOrd="1" destOrd="0" presId="urn:microsoft.com/office/officeart/2008/layout/VerticalCurvedList"/>
    <dgm:cxn modelId="{D39884CD-1C3F-4085-AC15-B5DB67A270CE}" type="presParOf" srcId="{49FFF518-0241-4A5B-925F-6FAFFCC74232}" destId="{BC70D179-0B99-4FE3-9DF4-03F703102EEB}" srcOrd="2" destOrd="0" presId="urn:microsoft.com/office/officeart/2008/layout/VerticalCurvedList"/>
    <dgm:cxn modelId="{8DD64857-E9CD-4327-82E1-D31687D28CC0}" type="presParOf" srcId="{BC70D179-0B99-4FE3-9DF4-03F703102EEB}" destId="{31A4DE4B-4A13-4099-AFF1-E2BC2A3882A8}" srcOrd="0" destOrd="0" presId="urn:microsoft.com/office/officeart/2008/layout/VerticalCurvedList"/>
    <dgm:cxn modelId="{19801C89-C0FD-4C64-B0A0-216CCCD8A818}" type="presParOf" srcId="{49FFF518-0241-4A5B-925F-6FAFFCC74232}" destId="{645ED7A2-D995-4679-B391-43914D4E826F}" srcOrd="3" destOrd="0" presId="urn:microsoft.com/office/officeart/2008/layout/VerticalCurvedList"/>
    <dgm:cxn modelId="{C0BEC691-C171-4B85-A789-D799A2999A04}" type="presParOf" srcId="{49FFF518-0241-4A5B-925F-6FAFFCC74232}" destId="{5C982292-108A-4451-B791-E5F86D8B89FD}" srcOrd="4" destOrd="0" presId="urn:microsoft.com/office/officeart/2008/layout/VerticalCurvedList"/>
    <dgm:cxn modelId="{F3EEB8A0-8825-4264-AFFA-5603E4F985BD}" type="presParOf" srcId="{5C982292-108A-4451-B791-E5F86D8B89FD}" destId="{53267E74-6CF3-4569-A3AA-54821104E397}" srcOrd="0" destOrd="0" presId="urn:microsoft.com/office/officeart/2008/layout/VerticalCurvedList"/>
    <dgm:cxn modelId="{5F7E5940-1487-4EC0-B87D-2DC4003C98A6}" type="presParOf" srcId="{49FFF518-0241-4A5B-925F-6FAFFCC74232}" destId="{AB5443EA-80E3-4F7C-BADB-9E255ADDDA00}" srcOrd="5" destOrd="0" presId="urn:microsoft.com/office/officeart/2008/layout/VerticalCurvedList"/>
    <dgm:cxn modelId="{1EF76CC4-B1BB-436F-A2B7-29A0132474DB}" type="presParOf" srcId="{49FFF518-0241-4A5B-925F-6FAFFCC74232}" destId="{D6DE3D1D-B34B-4718-859A-EED0CCF5D7B3}" srcOrd="6" destOrd="0" presId="urn:microsoft.com/office/officeart/2008/layout/VerticalCurvedList"/>
    <dgm:cxn modelId="{69302A3E-1850-4DDF-8A9A-CEFA0870B936}" type="presParOf" srcId="{D6DE3D1D-B34B-4718-859A-EED0CCF5D7B3}" destId="{E8E00CD8-2EAE-4C68-8C24-F81DE9DDF70A}" srcOrd="0" destOrd="0" presId="urn:microsoft.com/office/officeart/2008/layout/VerticalCurvedList"/>
    <dgm:cxn modelId="{CF43E6B7-8DF3-483B-A94E-297D3F2EB2EF}" type="presParOf" srcId="{49FFF518-0241-4A5B-925F-6FAFFCC74232}" destId="{8FAFA8D4-3473-4A9E-9E3B-BEC686D585B4}" srcOrd="7" destOrd="0" presId="urn:microsoft.com/office/officeart/2008/layout/VerticalCurvedList"/>
    <dgm:cxn modelId="{C62BEA85-80D4-41D6-B95F-4A43D3CD0FC1}" type="presParOf" srcId="{49FFF518-0241-4A5B-925F-6FAFFCC74232}" destId="{9AE0351D-A92D-4F02-982B-186B88ED3DC4}" srcOrd="8" destOrd="0" presId="urn:microsoft.com/office/officeart/2008/layout/VerticalCurvedList"/>
    <dgm:cxn modelId="{8BE6CA5B-1376-4599-ADD8-177F179ABC6F}" type="presParOf" srcId="{9AE0351D-A92D-4F02-982B-186B88ED3DC4}" destId="{8FCE1F54-D4B3-43AB-855C-ACDDFC8F2901}" srcOrd="0" destOrd="0" presId="urn:microsoft.com/office/officeart/2008/layout/VerticalCurvedList"/>
    <dgm:cxn modelId="{2EA2FCE6-7C78-4030-9CA7-906139561196}" type="presParOf" srcId="{49FFF518-0241-4A5B-925F-6FAFFCC74232}" destId="{488388C8-04FA-4D45-95E7-80B82C436AA1}" srcOrd="9" destOrd="0" presId="urn:microsoft.com/office/officeart/2008/layout/VerticalCurvedList"/>
    <dgm:cxn modelId="{740B3931-C911-4CD6-B170-7A84B2B8F44C}" type="presParOf" srcId="{49FFF518-0241-4A5B-925F-6FAFFCC74232}" destId="{DF738A5F-323E-4D01-A32C-319D693B971B}" srcOrd="10" destOrd="0" presId="urn:microsoft.com/office/officeart/2008/layout/VerticalCurvedList"/>
    <dgm:cxn modelId="{570EE7A6-EE67-4266-BA2F-7E30B59E0393}" type="presParOf" srcId="{DF738A5F-323E-4D01-A32C-319D693B971B}" destId="{29385783-6017-40FF-A901-D2777B6F925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AEB099-2726-4B4E-B229-1308ABC05063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1" csCatId="accent1" phldr="1"/>
      <dgm:spPr/>
    </dgm:pt>
    <dgm:pt modelId="{B2455C85-C1FB-4AB5-A0AB-4BDD99B3B8A1}">
      <dgm:prSet phldrT="[Texto]" custT="1"/>
      <dgm:spPr/>
      <dgm:t>
        <a:bodyPr/>
        <a:lstStyle/>
        <a:p>
          <a:r>
            <a:rPr lang="pt-PT" sz="1800" dirty="0" smtClean="0">
              <a:solidFill>
                <a:srgbClr val="465466"/>
              </a:solidFill>
              <a:latin typeface="Arial Narrow" panose="020B0606020202030204" pitchFamily="34" charset="0"/>
            </a:rPr>
            <a:t>ACSS IP 2007 </a:t>
          </a:r>
          <a:endParaRPr lang="pt-PT" sz="1800" dirty="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86164CFD-6A70-4187-9EA3-F0A3C8DBB839}" type="parTrans" cxnId="{DE1B0FEE-4234-4FEC-862B-75677754A281}">
      <dgm:prSet/>
      <dgm:spPr/>
      <dgm:t>
        <a:bodyPr/>
        <a:lstStyle/>
        <a:p>
          <a:endParaRPr lang="pt-PT" sz="1800">
            <a:solidFill>
              <a:srgbClr val="465466"/>
            </a:solidFill>
          </a:endParaRPr>
        </a:p>
      </dgm:t>
    </dgm:pt>
    <dgm:pt modelId="{79F3AE55-5F91-4FC0-94F2-AD1AF0F97210}" type="sibTrans" cxnId="{DE1B0FEE-4234-4FEC-862B-75677754A281}">
      <dgm:prSet/>
      <dgm:spPr/>
      <dgm:t>
        <a:bodyPr/>
        <a:lstStyle/>
        <a:p>
          <a:endParaRPr lang="pt-PT" sz="1800">
            <a:solidFill>
              <a:srgbClr val="465466"/>
            </a:solidFill>
          </a:endParaRPr>
        </a:p>
      </dgm:t>
    </dgm:pt>
    <dgm:pt modelId="{14DE5BED-47D1-42FB-BCB9-00F0FAFBFA44}">
      <dgm:prSet phldrT="[Texto]" custT="1"/>
      <dgm:spPr/>
      <dgm:t>
        <a:bodyPr/>
        <a:lstStyle/>
        <a:p>
          <a:r>
            <a:rPr lang="pt-PT" sz="1800" dirty="0" smtClean="0">
              <a:solidFill>
                <a:srgbClr val="465466"/>
              </a:solidFill>
              <a:latin typeface="Arial Narrow" panose="020B0606020202030204" pitchFamily="34" charset="0"/>
            </a:rPr>
            <a:t>Atribuições do Ministério da Saúde</a:t>
          </a:r>
          <a:endParaRPr lang="pt-PT" sz="1800" dirty="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D3202769-5931-491F-B8DB-3D2D7ABE4B89}" type="parTrans" cxnId="{3ECDCACA-DD85-492F-BB2B-B7D1578DC0BD}">
      <dgm:prSet/>
      <dgm:spPr/>
      <dgm:t>
        <a:bodyPr/>
        <a:lstStyle/>
        <a:p>
          <a:endParaRPr lang="pt-PT" sz="1800">
            <a:solidFill>
              <a:srgbClr val="465466"/>
            </a:solidFill>
          </a:endParaRPr>
        </a:p>
      </dgm:t>
    </dgm:pt>
    <dgm:pt modelId="{1EE6DB10-6B81-43AC-AE12-37CFFAD979E5}" type="sibTrans" cxnId="{3ECDCACA-DD85-492F-BB2B-B7D1578DC0BD}">
      <dgm:prSet/>
      <dgm:spPr/>
      <dgm:t>
        <a:bodyPr/>
        <a:lstStyle/>
        <a:p>
          <a:endParaRPr lang="pt-PT" sz="1800">
            <a:solidFill>
              <a:srgbClr val="465466"/>
            </a:solidFill>
          </a:endParaRPr>
        </a:p>
      </dgm:t>
    </dgm:pt>
    <dgm:pt modelId="{314F0B3B-4C16-4A54-B81C-54604670437F}">
      <dgm:prSet phldrT="[Texto]" custT="1"/>
      <dgm:spPr/>
      <dgm:t>
        <a:bodyPr/>
        <a:lstStyle/>
        <a:p>
          <a:r>
            <a:rPr lang="pt-PT" sz="1800" dirty="0" smtClean="0">
              <a:solidFill>
                <a:srgbClr val="465466"/>
              </a:solidFill>
              <a:latin typeface="Arial Narrow" panose="020B0606020202030204" pitchFamily="34" charset="0"/>
            </a:rPr>
            <a:t>Administração indireta do Estado</a:t>
          </a:r>
          <a:endParaRPr lang="pt-PT" sz="1800" dirty="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0EC98B50-B1E8-44AC-8CDC-E0390A751324}" type="parTrans" cxnId="{E6968E28-FF80-4DDC-A928-02FA2A98DBC7}">
      <dgm:prSet/>
      <dgm:spPr/>
      <dgm:t>
        <a:bodyPr/>
        <a:lstStyle/>
        <a:p>
          <a:endParaRPr lang="pt-PT" sz="1800">
            <a:solidFill>
              <a:srgbClr val="465466"/>
            </a:solidFill>
          </a:endParaRPr>
        </a:p>
      </dgm:t>
    </dgm:pt>
    <dgm:pt modelId="{5B5B245D-368F-44FE-9057-4B7A465F9FAF}" type="sibTrans" cxnId="{E6968E28-FF80-4DDC-A928-02FA2A98DBC7}">
      <dgm:prSet/>
      <dgm:spPr/>
      <dgm:t>
        <a:bodyPr/>
        <a:lstStyle/>
        <a:p>
          <a:endParaRPr lang="pt-PT" sz="1800">
            <a:solidFill>
              <a:srgbClr val="465466"/>
            </a:solidFill>
          </a:endParaRPr>
        </a:p>
      </dgm:t>
    </dgm:pt>
    <dgm:pt modelId="{29147026-2A1D-44A2-BF04-EF9BC9C823FA}">
      <dgm:prSet phldrT="[Texto]" custT="1"/>
      <dgm:spPr/>
      <dgm:t>
        <a:bodyPr/>
        <a:lstStyle/>
        <a:p>
          <a:r>
            <a:rPr lang="pt-PT" sz="1800" dirty="0" smtClean="0">
              <a:solidFill>
                <a:srgbClr val="465466"/>
              </a:solidFill>
              <a:latin typeface="Arial Narrow" panose="020B0606020202030204" pitchFamily="34" charset="0"/>
            </a:rPr>
            <a:t>Autonomia administrativa financeira e património próprio</a:t>
          </a:r>
          <a:endParaRPr lang="pt-PT" sz="1800" dirty="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44362666-859B-4F02-923A-FBA4FBA25DC9}" type="sibTrans" cxnId="{803D3E75-C290-4F93-9A81-5AF30730CBBE}">
      <dgm:prSet/>
      <dgm:spPr/>
      <dgm:t>
        <a:bodyPr/>
        <a:lstStyle/>
        <a:p>
          <a:endParaRPr lang="pt-PT" sz="1800">
            <a:solidFill>
              <a:srgbClr val="465466"/>
            </a:solidFill>
          </a:endParaRPr>
        </a:p>
      </dgm:t>
    </dgm:pt>
    <dgm:pt modelId="{14E9FBC6-0A23-4B7E-A020-7B97AB8BA382}" type="parTrans" cxnId="{803D3E75-C290-4F93-9A81-5AF30730CBBE}">
      <dgm:prSet/>
      <dgm:spPr/>
      <dgm:t>
        <a:bodyPr/>
        <a:lstStyle/>
        <a:p>
          <a:endParaRPr lang="pt-PT" sz="1800">
            <a:solidFill>
              <a:srgbClr val="465466"/>
            </a:solidFill>
          </a:endParaRPr>
        </a:p>
      </dgm:t>
    </dgm:pt>
    <dgm:pt modelId="{ED28A309-F420-47A5-95DD-851A3356BB15}" type="pres">
      <dgm:prSet presAssocID="{85AEB099-2726-4B4E-B229-1308ABC05063}" presName="rootnode" presStyleCnt="0">
        <dgm:presLayoutVars>
          <dgm:chMax/>
          <dgm:chPref/>
          <dgm:dir/>
          <dgm:animLvl val="lvl"/>
        </dgm:presLayoutVars>
      </dgm:prSet>
      <dgm:spPr/>
    </dgm:pt>
    <dgm:pt modelId="{9801248E-D226-446F-9132-1F7E2AE6852D}" type="pres">
      <dgm:prSet presAssocID="{B2455C85-C1FB-4AB5-A0AB-4BDD99B3B8A1}" presName="composite" presStyleCnt="0"/>
      <dgm:spPr/>
    </dgm:pt>
    <dgm:pt modelId="{5CF77172-25DF-441A-845E-B1DE0357D479}" type="pres">
      <dgm:prSet presAssocID="{B2455C85-C1FB-4AB5-A0AB-4BDD99B3B8A1}" presName="LShape" presStyleLbl="alignNode1" presStyleIdx="0" presStyleCnt="7"/>
      <dgm:spPr/>
    </dgm:pt>
    <dgm:pt modelId="{2E4F4569-6015-44DB-B49F-F7688125D10A}" type="pres">
      <dgm:prSet presAssocID="{B2455C85-C1FB-4AB5-A0AB-4BDD99B3B8A1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3D23E18B-7044-45E5-A1B8-D579D4326934}" type="pres">
      <dgm:prSet presAssocID="{B2455C85-C1FB-4AB5-A0AB-4BDD99B3B8A1}" presName="Triangle" presStyleLbl="alignNode1" presStyleIdx="1" presStyleCnt="7"/>
      <dgm:spPr/>
    </dgm:pt>
    <dgm:pt modelId="{460EC923-4AD6-4495-BF37-1960C2681ABC}" type="pres">
      <dgm:prSet presAssocID="{79F3AE55-5F91-4FC0-94F2-AD1AF0F97210}" presName="sibTrans" presStyleCnt="0"/>
      <dgm:spPr/>
    </dgm:pt>
    <dgm:pt modelId="{F4615B27-59F2-426F-BE93-C9254284BE96}" type="pres">
      <dgm:prSet presAssocID="{79F3AE55-5F91-4FC0-94F2-AD1AF0F97210}" presName="space" presStyleCnt="0"/>
      <dgm:spPr/>
    </dgm:pt>
    <dgm:pt modelId="{F5DC9851-76D6-4906-B4BE-7237696C8683}" type="pres">
      <dgm:prSet presAssocID="{314F0B3B-4C16-4A54-B81C-54604670437F}" presName="composite" presStyleCnt="0"/>
      <dgm:spPr/>
    </dgm:pt>
    <dgm:pt modelId="{2D4DD175-8A86-47D1-9577-CC45F338ED3D}" type="pres">
      <dgm:prSet presAssocID="{314F0B3B-4C16-4A54-B81C-54604670437F}" presName="LShape" presStyleLbl="alignNode1" presStyleIdx="2" presStyleCnt="7"/>
      <dgm:spPr/>
    </dgm:pt>
    <dgm:pt modelId="{46670C74-C84C-4188-BF40-62BD5CF25298}" type="pres">
      <dgm:prSet presAssocID="{314F0B3B-4C16-4A54-B81C-54604670437F}" presName="ParentText" presStyleLbl="revTx" presStyleIdx="1" presStyleCnt="4" custScaleX="108795" custLinFactNeighborX="39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F947AD87-B0B1-4AA8-9AD6-BBA288EE1F54}" type="pres">
      <dgm:prSet presAssocID="{314F0B3B-4C16-4A54-B81C-54604670437F}" presName="Triangle" presStyleLbl="alignNode1" presStyleIdx="3" presStyleCnt="7"/>
      <dgm:spPr/>
    </dgm:pt>
    <dgm:pt modelId="{9F8DC518-17FE-49DC-8EB5-64ECC1F6E4CA}" type="pres">
      <dgm:prSet presAssocID="{5B5B245D-368F-44FE-9057-4B7A465F9FAF}" presName="sibTrans" presStyleCnt="0"/>
      <dgm:spPr/>
    </dgm:pt>
    <dgm:pt modelId="{F67AD2D4-3766-4E7A-9BC4-E6F335D3657D}" type="pres">
      <dgm:prSet presAssocID="{5B5B245D-368F-44FE-9057-4B7A465F9FAF}" presName="space" presStyleCnt="0"/>
      <dgm:spPr/>
    </dgm:pt>
    <dgm:pt modelId="{B322BE7E-95C8-440E-9419-241703AF88EB}" type="pres">
      <dgm:prSet presAssocID="{29147026-2A1D-44A2-BF04-EF9BC9C823FA}" presName="composite" presStyleCnt="0"/>
      <dgm:spPr/>
    </dgm:pt>
    <dgm:pt modelId="{E5713FE2-C252-4040-AABC-C647480D9DDC}" type="pres">
      <dgm:prSet presAssocID="{29147026-2A1D-44A2-BF04-EF9BC9C823FA}" presName="LShape" presStyleLbl="alignNode1" presStyleIdx="4" presStyleCnt="7"/>
      <dgm:spPr/>
    </dgm:pt>
    <dgm:pt modelId="{5F734C9F-89E2-44A0-8775-0620AA322639}" type="pres">
      <dgm:prSet presAssocID="{29147026-2A1D-44A2-BF04-EF9BC9C823FA}" presName="ParentText" presStyleLbl="revTx" presStyleIdx="2" presStyleCnt="4" custScaleX="109586" custLinFactNeighborX="52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39936A42-A364-40E1-BE31-A933B86138CF}" type="pres">
      <dgm:prSet presAssocID="{29147026-2A1D-44A2-BF04-EF9BC9C823FA}" presName="Triangle" presStyleLbl="alignNode1" presStyleIdx="5" presStyleCnt="7"/>
      <dgm:spPr/>
    </dgm:pt>
    <dgm:pt modelId="{7D6D977B-0B6A-41D6-B094-58926E8308FB}" type="pres">
      <dgm:prSet presAssocID="{44362666-859B-4F02-923A-FBA4FBA25DC9}" presName="sibTrans" presStyleCnt="0"/>
      <dgm:spPr/>
    </dgm:pt>
    <dgm:pt modelId="{582C94D1-EC06-4A2E-B3EB-775E9A492AFF}" type="pres">
      <dgm:prSet presAssocID="{44362666-859B-4F02-923A-FBA4FBA25DC9}" presName="space" presStyleCnt="0"/>
      <dgm:spPr/>
    </dgm:pt>
    <dgm:pt modelId="{48D2D762-93E2-4FD1-8674-BE14B18F8B6D}" type="pres">
      <dgm:prSet presAssocID="{14DE5BED-47D1-42FB-BCB9-00F0FAFBFA44}" presName="composite" presStyleCnt="0"/>
      <dgm:spPr/>
    </dgm:pt>
    <dgm:pt modelId="{06EFEB0B-C454-4920-A401-AA4D3C509401}" type="pres">
      <dgm:prSet presAssocID="{14DE5BED-47D1-42FB-BCB9-00F0FAFBFA44}" presName="LShape" presStyleLbl="alignNode1" presStyleIdx="6" presStyleCnt="7"/>
      <dgm:spPr/>
    </dgm:pt>
    <dgm:pt modelId="{C32BF249-AB75-4AA3-9830-4F8F58A1F702}" type="pres">
      <dgm:prSet presAssocID="{14DE5BED-47D1-42FB-BCB9-00F0FAFBFA44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41985AF5-03D9-463A-B5AB-6B66F276B018}" type="presOf" srcId="{29147026-2A1D-44A2-BF04-EF9BC9C823FA}" destId="{5F734C9F-89E2-44A0-8775-0620AA322639}" srcOrd="0" destOrd="0" presId="urn:microsoft.com/office/officeart/2009/3/layout/StepUpProcess"/>
    <dgm:cxn modelId="{3C094A19-0D29-42A5-B4AB-042EBAD3EC76}" type="presOf" srcId="{85AEB099-2726-4B4E-B229-1308ABC05063}" destId="{ED28A309-F420-47A5-95DD-851A3356BB15}" srcOrd="0" destOrd="0" presId="urn:microsoft.com/office/officeart/2009/3/layout/StepUpProcess"/>
    <dgm:cxn modelId="{E6968E28-FF80-4DDC-A928-02FA2A98DBC7}" srcId="{85AEB099-2726-4B4E-B229-1308ABC05063}" destId="{314F0B3B-4C16-4A54-B81C-54604670437F}" srcOrd="1" destOrd="0" parTransId="{0EC98B50-B1E8-44AC-8CDC-E0390A751324}" sibTransId="{5B5B245D-368F-44FE-9057-4B7A465F9FAF}"/>
    <dgm:cxn modelId="{4D41BDBA-07F3-43EF-9E5C-012D533C302C}" type="presOf" srcId="{B2455C85-C1FB-4AB5-A0AB-4BDD99B3B8A1}" destId="{2E4F4569-6015-44DB-B49F-F7688125D10A}" srcOrd="0" destOrd="0" presId="urn:microsoft.com/office/officeart/2009/3/layout/StepUpProcess"/>
    <dgm:cxn modelId="{3ECDCACA-DD85-492F-BB2B-B7D1578DC0BD}" srcId="{85AEB099-2726-4B4E-B229-1308ABC05063}" destId="{14DE5BED-47D1-42FB-BCB9-00F0FAFBFA44}" srcOrd="3" destOrd="0" parTransId="{D3202769-5931-491F-B8DB-3D2D7ABE4B89}" sibTransId="{1EE6DB10-6B81-43AC-AE12-37CFFAD979E5}"/>
    <dgm:cxn modelId="{BB153653-9A31-40E9-8C93-E3E7AC22B7D2}" type="presOf" srcId="{314F0B3B-4C16-4A54-B81C-54604670437F}" destId="{46670C74-C84C-4188-BF40-62BD5CF25298}" srcOrd="0" destOrd="0" presId="urn:microsoft.com/office/officeart/2009/3/layout/StepUpProcess"/>
    <dgm:cxn modelId="{F2AB283A-41F1-4EB0-8035-610C9D350279}" type="presOf" srcId="{14DE5BED-47D1-42FB-BCB9-00F0FAFBFA44}" destId="{C32BF249-AB75-4AA3-9830-4F8F58A1F702}" srcOrd="0" destOrd="0" presId="urn:microsoft.com/office/officeart/2009/3/layout/StepUpProcess"/>
    <dgm:cxn modelId="{803D3E75-C290-4F93-9A81-5AF30730CBBE}" srcId="{85AEB099-2726-4B4E-B229-1308ABC05063}" destId="{29147026-2A1D-44A2-BF04-EF9BC9C823FA}" srcOrd="2" destOrd="0" parTransId="{14E9FBC6-0A23-4B7E-A020-7B97AB8BA382}" sibTransId="{44362666-859B-4F02-923A-FBA4FBA25DC9}"/>
    <dgm:cxn modelId="{DE1B0FEE-4234-4FEC-862B-75677754A281}" srcId="{85AEB099-2726-4B4E-B229-1308ABC05063}" destId="{B2455C85-C1FB-4AB5-A0AB-4BDD99B3B8A1}" srcOrd="0" destOrd="0" parTransId="{86164CFD-6A70-4187-9EA3-F0A3C8DBB839}" sibTransId="{79F3AE55-5F91-4FC0-94F2-AD1AF0F97210}"/>
    <dgm:cxn modelId="{050D835C-FE1A-4BB3-9BAB-59D6170EB0E7}" type="presParOf" srcId="{ED28A309-F420-47A5-95DD-851A3356BB15}" destId="{9801248E-D226-446F-9132-1F7E2AE6852D}" srcOrd="0" destOrd="0" presId="urn:microsoft.com/office/officeart/2009/3/layout/StepUpProcess"/>
    <dgm:cxn modelId="{5CAB4F5C-FEA9-4C1A-9445-F5A65933C85A}" type="presParOf" srcId="{9801248E-D226-446F-9132-1F7E2AE6852D}" destId="{5CF77172-25DF-441A-845E-B1DE0357D479}" srcOrd="0" destOrd="0" presId="urn:microsoft.com/office/officeart/2009/3/layout/StepUpProcess"/>
    <dgm:cxn modelId="{88AC25F4-11F9-421F-ACE5-BDEA774E2B30}" type="presParOf" srcId="{9801248E-D226-446F-9132-1F7E2AE6852D}" destId="{2E4F4569-6015-44DB-B49F-F7688125D10A}" srcOrd="1" destOrd="0" presId="urn:microsoft.com/office/officeart/2009/3/layout/StepUpProcess"/>
    <dgm:cxn modelId="{D92E0030-E2C3-4A64-8662-17C38176682B}" type="presParOf" srcId="{9801248E-D226-446F-9132-1F7E2AE6852D}" destId="{3D23E18B-7044-45E5-A1B8-D579D4326934}" srcOrd="2" destOrd="0" presId="urn:microsoft.com/office/officeart/2009/3/layout/StepUpProcess"/>
    <dgm:cxn modelId="{A9EDADED-02EE-4FDA-A391-5D414C9C0A6A}" type="presParOf" srcId="{ED28A309-F420-47A5-95DD-851A3356BB15}" destId="{460EC923-4AD6-4495-BF37-1960C2681ABC}" srcOrd="1" destOrd="0" presId="urn:microsoft.com/office/officeart/2009/3/layout/StepUpProcess"/>
    <dgm:cxn modelId="{077F2864-4304-4912-A566-156C3F6B2211}" type="presParOf" srcId="{460EC923-4AD6-4495-BF37-1960C2681ABC}" destId="{F4615B27-59F2-426F-BE93-C9254284BE96}" srcOrd="0" destOrd="0" presId="urn:microsoft.com/office/officeart/2009/3/layout/StepUpProcess"/>
    <dgm:cxn modelId="{C564288B-EB79-468E-A509-41034B179C35}" type="presParOf" srcId="{ED28A309-F420-47A5-95DD-851A3356BB15}" destId="{F5DC9851-76D6-4906-B4BE-7237696C8683}" srcOrd="2" destOrd="0" presId="urn:microsoft.com/office/officeart/2009/3/layout/StepUpProcess"/>
    <dgm:cxn modelId="{CB5ECD99-AE78-4EBE-B4BB-626852AEC0B7}" type="presParOf" srcId="{F5DC9851-76D6-4906-B4BE-7237696C8683}" destId="{2D4DD175-8A86-47D1-9577-CC45F338ED3D}" srcOrd="0" destOrd="0" presId="urn:microsoft.com/office/officeart/2009/3/layout/StepUpProcess"/>
    <dgm:cxn modelId="{A54846AE-1069-4EC3-A7B8-AC210778527C}" type="presParOf" srcId="{F5DC9851-76D6-4906-B4BE-7237696C8683}" destId="{46670C74-C84C-4188-BF40-62BD5CF25298}" srcOrd="1" destOrd="0" presId="urn:microsoft.com/office/officeart/2009/3/layout/StepUpProcess"/>
    <dgm:cxn modelId="{81736BA5-5AE2-4734-B54C-023069296CCB}" type="presParOf" srcId="{F5DC9851-76D6-4906-B4BE-7237696C8683}" destId="{F947AD87-B0B1-4AA8-9AD6-BBA288EE1F54}" srcOrd="2" destOrd="0" presId="urn:microsoft.com/office/officeart/2009/3/layout/StepUpProcess"/>
    <dgm:cxn modelId="{350FEF19-E873-4701-9EC7-60BDA33AAA6E}" type="presParOf" srcId="{ED28A309-F420-47A5-95DD-851A3356BB15}" destId="{9F8DC518-17FE-49DC-8EB5-64ECC1F6E4CA}" srcOrd="3" destOrd="0" presId="urn:microsoft.com/office/officeart/2009/3/layout/StepUpProcess"/>
    <dgm:cxn modelId="{FA3BEA08-9225-4F7D-B4A1-B7B832148901}" type="presParOf" srcId="{9F8DC518-17FE-49DC-8EB5-64ECC1F6E4CA}" destId="{F67AD2D4-3766-4E7A-9BC4-E6F335D3657D}" srcOrd="0" destOrd="0" presId="urn:microsoft.com/office/officeart/2009/3/layout/StepUpProcess"/>
    <dgm:cxn modelId="{B25BF291-904E-4C72-B7E1-D8710C74349F}" type="presParOf" srcId="{ED28A309-F420-47A5-95DD-851A3356BB15}" destId="{B322BE7E-95C8-440E-9419-241703AF88EB}" srcOrd="4" destOrd="0" presId="urn:microsoft.com/office/officeart/2009/3/layout/StepUpProcess"/>
    <dgm:cxn modelId="{A30CA5FB-763C-43E9-B3E5-2851FF8FE623}" type="presParOf" srcId="{B322BE7E-95C8-440E-9419-241703AF88EB}" destId="{E5713FE2-C252-4040-AABC-C647480D9DDC}" srcOrd="0" destOrd="0" presId="urn:microsoft.com/office/officeart/2009/3/layout/StepUpProcess"/>
    <dgm:cxn modelId="{6D594E1E-09A6-4F77-B81B-90C122F154CA}" type="presParOf" srcId="{B322BE7E-95C8-440E-9419-241703AF88EB}" destId="{5F734C9F-89E2-44A0-8775-0620AA322639}" srcOrd="1" destOrd="0" presId="urn:microsoft.com/office/officeart/2009/3/layout/StepUpProcess"/>
    <dgm:cxn modelId="{2427B35B-BCA4-44B3-B436-26701AAD9FD1}" type="presParOf" srcId="{B322BE7E-95C8-440E-9419-241703AF88EB}" destId="{39936A42-A364-40E1-BE31-A933B86138CF}" srcOrd="2" destOrd="0" presId="urn:microsoft.com/office/officeart/2009/3/layout/StepUpProcess"/>
    <dgm:cxn modelId="{4FD5BAE7-4F99-401D-86E3-1FD535735939}" type="presParOf" srcId="{ED28A309-F420-47A5-95DD-851A3356BB15}" destId="{7D6D977B-0B6A-41D6-B094-58926E8308FB}" srcOrd="5" destOrd="0" presId="urn:microsoft.com/office/officeart/2009/3/layout/StepUpProcess"/>
    <dgm:cxn modelId="{9B0127E1-7590-4A66-9EAD-F293E5098A1E}" type="presParOf" srcId="{7D6D977B-0B6A-41D6-B094-58926E8308FB}" destId="{582C94D1-EC06-4A2E-B3EB-775E9A492AFF}" srcOrd="0" destOrd="0" presId="urn:microsoft.com/office/officeart/2009/3/layout/StepUpProcess"/>
    <dgm:cxn modelId="{69D84193-ADB8-44FB-982D-B9260FA38DA2}" type="presParOf" srcId="{ED28A309-F420-47A5-95DD-851A3356BB15}" destId="{48D2D762-93E2-4FD1-8674-BE14B18F8B6D}" srcOrd="6" destOrd="0" presId="urn:microsoft.com/office/officeart/2009/3/layout/StepUpProcess"/>
    <dgm:cxn modelId="{CFCFA301-806D-4CC2-8967-32F02ECDF682}" type="presParOf" srcId="{48D2D762-93E2-4FD1-8674-BE14B18F8B6D}" destId="{06EFEB0B-C454-4920-A401-AA4D3C509401}" srcOrd="0" destOrd="0" presId="urn:microsoft.com/office/officeart/2009/3/layout/StepUpProcess"/>
    <dgm:cxn modelId="{8AEDCDF8-ECF8-4E51-8BBF-55E3164BB63A}" type="presParOf" srcId="{48D2D762-93E2-4FD1-8674-BE14B18F8B6D}" destId="{C32BF249-AB75-4AA3-9830-4F8F58A1F702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2CA97C-03AE-4586-8C58-F4E33775B6BC}" type="doc">
      <dgm:prSet loTypeId="urn:microsoft.com/office/officeart/2005/8/layout/hierarchy3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t-PT"/>
        </a:p>
      </dgm:t>
    </dgm:pt>
    <dgm:pt modelId="{2D4D7316-2F1F-4B56-9320-90620559587E}">
      <dgm:prSet phldrT="[Texto]" custT="1"/>
      <dgm:spPr/>
      <dgm:t>
        <a:bodyPr/>
        <a:lstStyle/>
        <a:p>
          <a:pPr algn="ctr"/>
          <a:r>
            <a:rPr lang="pt-PT" sz="1600" b="1" cap="small" baseline="0" dirty="0" smtClean="0">
              <a:solidFill>
                <a:srgbClr val="465466"/>
              </a:solidFill>
              <a:latin typeface="Arial Narrow" panose="020B0606020202030204" pitchFamily="34" charset="0"/>
            </a:rPr>
            <a:t>Gestão Recursos</a:t>
          </a:r>
          <a:endParaRPr lang="pt-PT" sz="1600" b="1" cap="small" baseline="0" dirty="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25A33734-EC60-4AA0-B2A4-874EBDF20B9E}" type="parTrans" cxnId="{B1054C6F-1749-464F-BC30-17D8DD54DA47}">
      <dgm:prSet/>
      <dgm:spPr/>
      <dgm:t>
        <a:bodyPr/>
        <a:lstStyle/>
        <a:p>
          <a:pPr algn="ctr"/>
          <a:endParaRPr lang="pt-PT" sz="16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2AE1C95A-4B8F-42BF-806A-C72A2824B1B2}" type="sibTrans" cxnId="{B1054C6F-1749-464F-BC30-17D8DD54DA47}">
      <dgm:prSet/>
      <dgm:spPr/>
      <dgm:t>
        <a:bodyPr/>
        <a:lstStyle/>
        <a:p>
          <a:pPr algn="ctr"/>
          <a:endParaRPr lang="pt-PT" sz="16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792F603F-3934-4EB1-9D2B-DB85E90B663E}">
      <dgm:prSet phldrT="[Texto]" custT="1"/>
      <dgm:spPr/>
      <dgm:t>
        <a:bodyPr/>
        <a:lstStyle/>
        <a:p>
          <a:pPr algn="ctr"/>
          <a:r>
            <a:rPr lang="pt-PT" sz="1600" b="1" cap="small" baseline="0" dirty="0" smtClean="0">
              <a:solidFill>
                <a:srgbClr val="465466"/>
              </a:solidFill>
              <a:effectLst/>
              <a:latin typeface="Arial Narrow" panose="020B0606020202030204" pitchFamily="34" charset="0"/>
            </a:rPr>
            <a:t>Coordenação*</a:t>
          </a:r>
          <a:endParaRPr lang="en-US" sz="1600" b="1" cap="small" baseline="0" dirty="0" smtClean="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BFDAD37E-7981-4762-98E6-C0EC6AB8AD9A}" type="parTrans" cxnId="{65D1BC6B-0004-4C7B-8BC0-3334C8FDDE29}">
      <dgm:prSet/>
      <dgm:spPr/>
      <dgm:t>
        <a:bodyPr/>
        <a:lstStyle/>
        <a:p>
          <a:pPr algn="ctr"/>
          <a:endParaRPr lang="pt-PT" sz="16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A406FC17-541C-4870-A59B-6F169E97E8F8}" type="sibTrans" cxnId="{65D1BC6B-0004-4C7B-8BC0-3334C8FDDE29}">
      <dgm:prSet/>
      <dgm:spPr/>
      <dgm:t>
        <a:bodyPr/>
        <a:lstStyle/>
        <a:p>
          <a:pPr algn="ctr"/>
          <a:endParaRPr lang="pt-PT" sz="16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9F31C963-32CD-46E1-95C2-FE1F9F5F0869}">
      <dgm:prSet phldrT="[Texto]" custT="1"/>
      <dgm:spPr/>
      <dgm:t>
        <a:bodyPr/>
        <a:lstStyle/>
        <a:p>
          <a:pPr algn="ctr"/>
          <a:r>
            <a:rPr lang="pt-PT" sz="1600" dirty="0" smtClean="0">
              <a:solidFill>
                <a:srgbClr val="465466"/>
              </a:solidFill>
              <a:latin typeface="Arial Narrow" panose="020B0606020202030204" pitchFamily="34" charset="0"/>
            </a:rPr>
            <a:t>Humanos</a:t>
          </a:r>
          <a:endParaRPr lang="pt-PT" sz="1600" dirty="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389FE3C1-D89D-4AD9-8578-B49BCA5430CB}" type="parTrans" cxnId="{B1C6313E-D7C3-49F7-80E0-F928F5E58574}">
      <dgm:prSet/>
      <dgm:spPr/>
      <dgm:t>
        <a:bodyPr/>
        <a:lstStyle/>
        <a:p>
          <a:pPr algn="ctr"/>
          <a:endParaRPr lang="pt-PT" sz="1600">
            <a:latin typeface="Arial Narrow" panose="020B0606020202030204" pitchFamily="34" charset="0"/>
          </a:endParaRPr>
        </a:p>
      </dgm:t>
    </dgm:pt>
    <dgm:pt modelId="{5BEEE06B-9205-4820-8CE1-E64F51FF802A}" type="sibTrans" cxnId="{B1C6313E-D7C3-49F7-80E0-F928F5E58574}">
      <dgm:prSet/>
      <dgm:spPr/>
      <dgm:t>
        <a:bodyPr/>
        <a:lstStyle/>
        <a:p>
          <a:pPr algn="ctr"/>
          <a:endParaRPr lang="pt-PT" sz="1600">
            <a:latin typeface="Arial Narrow" panose="020B0606020202030204" pitchFamily="34" charset="0"/>
          </a:endParaRPr>
        </a:p>
      </dgm:t>
    </dgm:pt>
    <dgm:pt modelId="{10F76318-1642-4C1D-9D90-1BB94ED26058}">
      <dgm:prSet phldrT="[Texto]" custT="1"/>
      <dgm:spPr/>
      <dgm:t>
        <a:bodyPr/>
        <a:lstStyle/>
        <a:p>
          <a:pPr algn="ctr"/>
          <a:r>
            <a:rPr lang="pt-PT" sz="1600" dirty="0" smtClean="0">
              <a:solidFill>
                <a:srgbClr val="465466"/>
              </a:solidFill>
              <a:latin typeface="Arial Narrow" panose="020B0606020202030204" pitchFamily="34" charset="0"/>
            </a:rPr>
            <a:t>Instalações e Equipamentos SNS</a:t>
          </a:r>
          <a:endParaRPr lang="pt-PT" sz="1600" dirty="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5EA8D8FA-513F-4820-B0E9-F0F295CB9E35}" type="parTrans" cxnId="{F5CD4433-39CB-4E06-9107-69AC42C887E1}">
      <dgm:prSet/>
      <dgm:spPr/>
      <dgm:t>
        <a:bodyPr/>
        <a:lstStyle/>
        <a:p>
          <a:pPr algn="ctr"/>
          <a:endParaRPr lang="pt-PT" sz="1600">
            <a:latin typeface="Arial Narrow" panose="020B0606020202030204" pitchFamily="34" charset="0"/>
          </a:endParaRPr>
        </a:p>
      </dgm:t>
    </dgm:pt>
    <dgm:pt modelId="{0E549A99-F575-47E7-9784-883B20A11E59}" type="sibTrans" cxnId="{F5CD4433-39CB-4E06-9107-69AC42C887E1}">
      <dgm:prSet/>
      <dgm:spPr/>
      <dgm:t>
        <a:bodyPr/>
        <a:lstStyle/>
        <a:p>
          <a:pPr algn="ctr"/>
          <a:endParaRPr lang="pt-PT" sz="1600">
            <a:latin typeface="Arial Narrow" panose="020B0606020202030204" pitchFamily="34" charset="0"/>
          </a:endParaRPr>
        </a:p>
      </dgm:t>
    </dgm:pt>
    <dgm:pt modelId="{7A7EA22A-A8E2-4232-BB5F-EB3AB6BBB4DC}">
      <dgm:prSet phldrT="[Texto]" custT="1"/>
      <dgm:spPr/>
      <dgm:t>
        <a:bodyPr/>
        <a:lstStyle/>
        <a:p>
          <a:pPr algn="ctr"/>
          <a:r>
            <a:rPr lang="pt-PT" sz="1600" b="1" cap="small" baseline="0" dirty="0" smtClean="0">
              <a:solidFill>
                <a:srgbClr val="465466"/>
              </a:solidFill>
              <a:latin typeface="Arial Narrow" panose="020B0606020202030204" pitchFamily="34" charset="0"/>
            </a:rPr>
            <a:t>Definição  Implementação</a:t>
          </a:r>
          <a:endParaRPr lang="pt-PT" sz="1600" b="1" dirty="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4386A207-EE80-477A-B378-A86F8D182DA6}" type="parTrans" cxnId="{20717B7F-03DA-40E7-8111-A3BCC6F17CC0}">
      <dgm:prSet/>
      <dgm:spPr/>
      <dgm:t>
        <a:bodyPr/>
        <a:lstStyle/>
        <a:p>
          <a:pPr algn="ctr"/>
          <a:endParaRPr lang="pt-PT" sz="1600">
            <a:latin typeface="Arial Narrow" panose="020B0606020202030204" pitchFamily="34" charset="0"/>
          </a:endParaRPr>
        </a:p>
      </dgm:t>
    </dgm:pt>
    <dgm:pt modelId="{B740E4BD-FB58-41F8-BB1D-A20222BF1F91}" type="sibTrans" cxnId="{20717B7F-03DA-40E7-8111-A3BCC6F17CC0}">
      <dgm:prSet/>
      <dgm:spPr/>
      <dgm:t>
        <a:bodyPr/>
        <a:lstStyle/>
        <a:p>
          <a:pPr algn="ctr"/>
          <a:endParaRPr lang="pt-PT" sz="1600">
            <a:latin typeface="Arial Narrow" panose="020B0606020202030204" pitchFamily="34" charset="0"/>
          </a:endParaRPr>
        </a:p>
      </dgm:t>
    </dgm:pt>
    <dgm:pt modelId="{00ABD865-FA4C-4BDB-8842-67E130EBBA7F}">
      <dgm:prSet phldrT="[Texto]" custT="1"/>
      <dgm:spPr/>
      <dgm:t>
        <a:bodyPr/>
        <a:lstStyle/>
        <a:p>
          <a:pPr algn="ctr"/>
          <a:r>
            <a:rPr lang="pt-PT" sz="1600" dirty="0" smtClean="0">
              <a:solidFill>
                <a:srgbClr val="465466"/>
              </a:solidFill>
              <a:effectLst/>
              <a:latin typeface="Arial Narrow" panose="020B0606020202030204" pitchFamily="34" charset="0"/>
            </a:rPr>
            <a:t>Políticas</a:t>
          </a:r>
          <a:endParaRPr lang="pt-PT" sz="1600" dirty="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AB0A8007-CD2F-4661-8CB4-67CBAB83FEF6}" type="parTrans" cxnId="{3C6F336A-0B70-450E-8D7B-F5741A857523}">
      <dgm:prSet/>
      <dgm:spPr/>
      <dgm:t>
        <a:bodyPr/>
        <a:lstStyle/>
        <a:p>
          <a:pPr algn="ctr"/>
          <a:endParaRPr lang="pt-PT" sz="1600">
            <a:latin typeface="Arial Narrow" panose="020B0606020202030204" pitchFamily="34" charset="0"/>
          </a:endParaRPr>
        </a:p>
      </dgm:t>
    </dgm:pt>
    <dgm:pt modelId="{6A5570A2-72F8-48EE-820A-BE5733595536}" type="sibTrans" cxnId="{3C6F336A-0B70-450E-8D7B-F5741A857523}">
      <dgm:prSet/>
      <dgm:spPr/>
      <dgm:t>
        <a:bodyPr/>
        <a:lstStyle/>
        <a:p>
          <a:pPr algn="ctr"/>
          <a:endParaRPr lang="pt-PT" sz="1600">
            <a:latin typeface="Arial Narrow" panose="020B0606020202030204" pitchFamily="34" charset="0"/>
          </a:endParaRPr>
        </a:p>
      </dgm:t>
    </dgm:pt>
    <dgm:pt modelId="{311500F4-707E-4B51-9071-5DA900D22531}">
      <dgm:prSet phldrT="[Texto]" custT="1"/>
      <dgm:spPr/>
      <dgm:t>
        <a:bodyPr/>
        <a:lstStyle/>
        <a:p>
          <a:pPr algn="ctr"/>
          <a:r>
            <a:rPr lang="pt-PT" sz="1600" dirty="0" smtClean="0">
              <a:solidFill>
                <a:srgbClr val="465466"/>
              </a:solidFill>
              <a:effectLst/>
              <a:latin typeface="Arial Narrow" panose="020B0606020202030204" pitchFamily="34" charset="0"/>
            </a:rPr>
            <a:t>Normalização</a:t>
          </a:r>
          <a:endParaRPr lang="pt-PT" sz="1600" dirty="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CF718F0B-BD0B-4BC0-99B4-6D412F6B57E8}" type="parTrans" cxnId="{3A382EA9-4A5E-4AC5-BA04-B893F0697D11}">
      <dgm:prSet/>
      <dgm:spPr/>
      <dgm:t>
        <a:bodyPr/>
        <a:lstStyle/>
        <a:p>
          <a:pPr algn="ctr"/>
          <a:endParaRPr lang="pt-PT" sz="1600">
            <a:latin typeface="Arial Narrow" panose="020B0606020202030204" pitchFamily="34" charset="0"/>
          </a:endParaRPr>
        </a:p>
      </dgm:t>
    </dgm:pt>
    <dgm:pt modelId="{93DB94DD-A9E4-41FA-BF9A-E54CB7953179}" type="sibTrans" cxnId="{3A382EA9-4A5E-4AC5-BA04-B893F0697D11}">
      <dgm:prSet/>
      <dgm:spPr/>
      <dgm:t>
        <a:bodyPr/>
        <a:lstStyle/>
        <a:p>
          <a:pPr algn="ctr"/>
          <a:endParaRPr lang="pt-PT" sz="1600">
            <a:latin typeface="Arial Narrow" panose="020B0606020202030204" pitchFamily="34" charset="0"/>
          </a:endParaRPr>
        </a:p>
      </dgm:t>
    </dgm:pt>
    <dgm:pt modelId="{49218F65-FFE9-4584-83F8-E6271D6DE599}">
      <dgm:prSet phldrT="[Texto]" custT="1"/>
      <dgm:spPr/>
      <dgm:t>
        <a:bodyPr/>
        <a:lstStyle/>
        <a:p>
          <a:pPr algn="ctr"/>
          <a:r>
            <a:rPr lang="pt-PT" sz="1600" dirty="0" smtClean="0">
              <a:solidFill>
                <a:srgbClr val="465466"/>
              </a:solidFill>
              <a:effectLst/>
              <a:latin typeface="Arial Narrow" panose="020B0606020202030204" pitchFamily="34" charset="0"/>
            </a:rPr>
            <a:t>Regulamentação</a:t>
          </a:r>
          <a:endParaRPr lang="pt-PT" sz="1600" dirty="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71B32BC4-CD6F-47F8-8626-111A81D8512A}" type="parTrans" cxnId="{3A92CDA9-8504-4A96-93A5-E19EBAA8D349}">
      <dgm:prSet/>
      <dgm:spPr/>
      <dgm:t>
        <a:bodyPr/>
        <a:lstStyle/>
        <a:p>
          <a:pPr algn="ctr"/>
          <a:endParaRPr lang="pt-PT" sz="1600">
            <a:latin typeface="Arial Narrow" panose="020B0606020202030204" pitchFamily="34" charset="0"/>
          </a:endParaRPr>
        </a:p>
      </dgm:t>
    </dgm:pt>
    <dgm:pt modelId="{B36679B5-4D48-475F-BE9B-4C3AB0E1179A}" type="sibTrans" cxnId="{3A92CDA9-8504-4A96-93A5-E19EBAA8D349}">
      <dgm:prSet/>
      <dgm:spPr/>
      <dgm:t>
        <a:bodyPr/>
        <a:lstStyle/>
        <a:p>
          <a:pPr algn="ctr"/>
          <a:endParaRPr lang="pt-PT" sz="1600">
            <a:latin typeface="Arial Narrow" panose="020B0606020202030204" pitchFamily="34" charset="0"/>
          </a:endParaRPr>
        </a:p>
      </dgm:t>
    </dgm:pt>
    <dgm:pt modelId="{2EF887D4-6140-4BE2-A0A3-76F540F08CDE}">
      <dgm:prSet phldrT="[Texto]" custT="1"/>
      <dgm:spPr/>
      <dgm:t>
        <a:bodyPr/>
        <a:lstStyle/>
        <a:p>
          <a:pPr algn="ctr"/>
          <a:r>
            <a:rPr lang="pt-PT" sz="1600" dirty="0" smtClean="0">
              <a:solidFill>
                <a:srgbClr val="465466"/>
              </a:solidFill>
              <a:effectLst/>
              <a:latin typeface="Arial Narrow" panose="020B0606020202030204" pitchFamily="34" charset="0"/>
            </a:rPr>
            <a:t>Planeamento em saúde</a:t>
          </a:r>
          <a:endParaRPr lang="pt-PT" sz="1600" dirty="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51EB14F3-C8DA-4472-96B7-ECF4576A3D11}" type="parTrans" cxnId="{B8182E0C-5676-4123-8182-752BB4B570C5}">
      <dgm:prSet/>
      <dgm:spPr/>
      <dgm:t>
        <a:bodyPr/>
        <a:lstStyle/>
        <a:p>
          <a:pPr algn="ctr"/>
          <a:endParaRPr lang="pt-PT" sz="1600">
            <a:latin typeface="Arial Narrow" panose="020B0606020202030204" pitchFamily="34" charset="0"/>
          </a:endParaRPr>
        </a:p>
      </dgm:t>
    </dgm:pt>
    <dgm:pt modelId="{78D56959-AF69-4BF6-9F02-BAC8A041AAF7}" type="sibTrans" cxnId="{B8182E0C-5676-4123-8182-752BB4B570C5}">
      <dgm:prSet/>
      <dgm:spPr/>
      <dgm:t>
        <a:bodyPr/>
        <a:lstStyle/>
        <a:p>
          <a:pPr algn="ctr"/>
          <a:endParaRPr lang="pt-PT" sz="1600">
            <a:latin typeface="Arial Narrow" panose="020B0606020202030204" pitchFamily="34" charset="0"/>
          </a:endParaRPr>
        </a:p>
      </dgm:t>
    </dgm:pt>
    <dgm:pt modelId="{6C47A829-641A-4E83-ADBF-F2772AA055B1}">
      <dgm:prSet phldrT="[Texto]" custT="1"/>
      <dgm:spPr/>
      <dgm:t>
        <a:bodyPr/>
        <a:lstStyle/>
        <a:p>
          <a:pPr algn="ctr"/>
          <a:r>
            <a:rPr lang="pt-PT" sz="1600" dirty="0" smtClean="0">
              <a:solidFill>
                <a:srgbClr val="465466"/>
              </a:solidFill>
              <a:latin typeface="Arial Narrow" panose="020B0606020202030204" pitchFamily="34" charset="0"/>
            </a:rPr>
            <a:t>Financeiros</a:t>
          </a:r>
          <a:endParaRPr lang="pt-PT" sz="1600" b="1" cap="small" baseline="0" dirty="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D042B699-BBE9-4C6B-BDEF-62E499E0A9B1}" type="parTrans" cxnId="{15CF0AFB-69C8-4198-A194-06B8E6993E33}">
      <dgm:prSet/>
      <dgm:spPr/>
      <dgm:t>
        <a:bodyPr/>
        <a:lstStyle/>
        <a:p>
          <a:pPr algn="ctr"/>
          <a:endParaRPr lang="pt-PT" sz="1600">
            <a:latin typeface="Arial Narrow" panose="020B0606020202030204" pitchFamily="34" charset="0"/>
          </a:endParaRPr>
        </a:p>
      </dgm:t>
    </dgm:pt>
    <dgm:pt modelId="{9B662021-CC53-4002-BE57-0CD68B78B587}" type="sibTrans" cxnId="{15CF0AFB-69C8-4198-A194-06B8E6993E33}">
      <dgm:prSet/>
      <dgm:spPr/>
      <dgm:t>
        <a:bodyPr/>
        <a:lstStyle/>
        <a:p>
          <a:pPr algn="ctr"/>
          <a:endParaRPr lang="pt-PT" sz="1600">
            <a:latin typeface="Arial Narrow" panose="020B0606020202030204" pitchFamily="34" charset="0"/>
          </a:endParaRPr>
        </a:p>
      </dgm:t>
    </dgm:pt>
    <dgm:pt modelId="{DD8695CF-3115-4B70-9151-91F9D7CE6ABF}">
      <dgm:prSet phldrT="[Texto]" custT="1"/>
      <dgm:spPr/>
      <dgm:t>
        <a:bodyPr/>
        <a:lstStyle/>
        <a:p>
          <a:pPr algn="ctr"/>
          <a:r>
            <a:rPr lang="pt-PT" sz="1600" dirty="0" smtClean="0">
              <a:solidFill>
                <a:srgbClr val="465466"/>
              </a:solidFill>
              <a:effectLst/>
              <a:latin typeface="Arial Narrow" panose="020B0606020202030204" pitchFamily="34" charset="0"/>
            </a:rPr>
            <a:t>Contratação da prestação de cuidados de saúde</a:t>
          </a:r>
          <a:endParaRPr lang="en-US" sz="1600" dirty="0" smtClean="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DA4AB172-4717-435F-A8CF-FFDD224EF89B}" type="parTrans" cxnId="{CADD7E1F-FB7A-486A-95E8-9D11BA59D85A}">
      <dgm:prSet/>
      <dgm:spPr/>
      <dgm:t>
        <a:bodyPr/>
        <a:lstStyle/>
        <a:p>
          <a:pPr algn="ctr"/>
          <a:endParaRPr lang="pt-PT" sz="1600">
            <a:latin typeface="Arial Narrow" panose="020B0606020202030204" pitchFamily="34" charset="0"/>
          </a:endParaRPr>
        </a:p>
      </dgm:t>
    </dgm:pt>
    <dgm:pt modelId="{0F0E9CB4-D830-48CA-B730-1B301810565D}" type="sibTrans" cxnId="{CADD7E1F-FB7A-486A-95E8-9D11BA59D85A}">
      <dgm:prSet/>
      <dgm:spPr/>
      <dgm:t>
        <a:bodyPr/>
        <a:lstStyle/>
        <a:p>
          <a:pPr algn="ctr"/>
          <a:endParaRPr lang="pt-PT" sz="1600">
            <a:latin typeface="Arial Narrow" panose="020B0606020202030204" pitchFamily="34" charset="0"/>
          </a:endParaRPr>
        </a:p>
      </dgm:t>
    </dgm:pt>
    <dgm:pt modelId="{0E47AE74-FC89-434E-AE93-7B62A04B05FC}" type="pres">
      <dgm:prSet presAssocID="{072CA97C-03AE-4586-8C58-F4E33775B6B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PT"/>
        </a:p>
      </dgm:t>
    </dgm:pt>
    <dgm:pt modelId="{DDC114B1-40AD-48BE-8E3B-5F63A9147AFF}" type="pres">
      <dgm:prSet presAssocID="{2D4D7316-2F1F-4B56-9320-90620559587E}" presName="root" presStyleCnt="0"/>
      <dgm:spPr/>
    </dgm:pt>
    <dgm:pt modelId="{24CF8C86-DF3A-462D-92CF-AD251DBA8776}" type="pres">
      <dgm:prSet presAssocID="{2D4D7316-2F1F-4B56-9320-90620559587E}" presName="rootComposite" presStyleCnt="0"/>
      <dgm:spPr/>
    </dgm:pt>
    <dgm:pt modelId="{4724F772-86A7-4464-ACE0-CF4AFDE68ACA}" type="pres">
      <dgm:prSet presAssocID="{2D4D7316-2F1F-4B56-9320-90620559587E}" presName="rootText" presStyleLbl="node1" presStyleIdx="0" presStyleCnt="3" custScaleX="134485"/>
      <dgm:spPr/>
      <dgm:t>
        <a:bodyPr/>
        <a:lstStyle/>
        <a:p>
          <a:endParaRPr lang="pt-PT"/>
        </a:p>
      </dgm:t>
    </dgm:pt>
    <dgm:pt modelId="{20420487-1F3A-4287-9272-2A11CADA2AA2}" type="pres">
      <dgm:prSet presAssocID="{2D4D7316-2F1F-4B56-9320-90620559587E}" presName="rootConnector" presStyleLbl="node1" presStyleIdx="0" presStyleCnt="3"/>
      <dgm:spPr/>
      <dgm:t>
        <a:bodyPr/>
        <a:lstStyle/>
        <a:p>
          <a:endParaRPr lang="pt-PT"/>
        </a:p>
      </dgm:t>
    </dgm:pt>
    <dgm:pt modelId="{A51F04FC-2138-4425-B1FB-7A2432E77DD8}" type="pres">
      <dgm:prSet presAssocID="{2D4D7316-2F1F-4B56-9320-90620559587E}" presName="childShape" presStyleCnt="0"/>
      <dgm:spPr/>
    </dgm:pt>
    <dgm:pt modelId="{533E978D-24FC-41BF-8EC0-E181B48A767B}" type="pres">
      <dgm:prSet presAssocID="{D042B699-BBE9-4C6B-BDEF-62E499E0A9B1}" presName="Name13" presStyleLbl="parChTrans1D2" presStyleIdx="0" presStyleCnt="8"/>
      <dgm:spPr/>
      <dgm:t>
        <a:bodyPr/>
        <a:lstStyle/>
        <a:p>
          <a:endParaRPr lang="pt-PT"/>
        </a:p>
      </dgm:t>
    </dgm:pt>
    <dgm:pt modelId="{E0DC5756-28BE-40A8-AC1E-531C611BC0AD}" type="pres">
      <dgm:prSet presAssocID="{6C47A829-641A-4E83-ADBF-F2772AA055B1}" presName="childText" presStyleLbl="bgAcc1" presStyleIdx="0" presStyleCnt="8" custScaleX="13448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F6FFC435-96FF-4EC7-BC38-D3BAD1202A15}" type="pres">
      <dgm:prSet presAssocID="{389FE3C1-D89D-4AD9-8578-B49BCA5430CB}" presName="Name13" presStyleLbl="parChTrans1D2" presStyleIdx="1" presStyleCnt="8"/>
      <dgm:spPr/>
      <dgm:t>
        <a:bodyPr/>
        <a:lstStyle/>
        <a:p>
          <a:endParaRPr lang="pt-PT"/>
        </a:p>
      </dgm:t>
    </dgm:pt>
    <dgm:pt modelId="{10B66ED2-E7EE-4DFE-A0AF-F71B211BE054}" type="pres">
      <dgm:prSet presAssocID="{9F31C963-32CD-46E1-95C2-FE1F9F5F0869}" presName="childText" presStyleLbl="bgAcc1" presStyleIdx="1" presStyleCnt="8" custScaleX="13448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87646D69-CF65-47CB-8243-BEBA04673A44}" type="pres">
      <dgm:prSet presAssocID="{5EA8D8FA-513F-4820-B0E9-F0F295CB9E35}" presName="Name13" presStyleLbl="parChTrans1D2" presStyleIdx="2" presStyleCnt="8"/>
      <dgm:spPr/>
      <dgm:t>
        <a:bodyPr/>
        <a:lstStyle/>
        <a:p>
          <a:endParaRPr lang="pt-PT"/>
        </a:p>
      </dgm:t>
    </dgm:pt>
    <dgm:pt modelId="{970220C4-451D-4A5E-B7CC-E6761BD64EFE}" type="pres">
      <dgm:prSet presAssocID="{10F76318-1642-4C1D-9D90-1BB94ED26058}" presName="childText" presStyleLbl="bgAcc1" presStyleIdx="2" presStyleCnt="8" custScaleX="13448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1F6F1FD7-24F0-480A-BE14-5079662C222C}" type="pres">
      <dgm:prSet presAssocID="{7A7EA22A-A8E2-4232-BB5F-EB3AB6BBB4DC}" presName="root" presStyleCnt="0"/>
      <dgm:spPr/>
    </dgm:pt>
    <dgm:pt modelId="{AFB5E4B4-E1F3-40A1-A5D8-3795EAB44FFE}" type="pres">
      <dgm:prSet presAssocID="{7A7EA22A-A8E2-4232-BB5F-EB3AB6BBB4DC}" presName="rootComposite" presStyleCnt="0"/>
      <dgm:spPr/>
    </dgm:pt>
    <dgm:pt modelId="{E6816DE3-D6DC-4573-8789-B751ABF0FA7F}" type="pres">
      <dgm:prSet presAssocID="{7A7EA22A-A8E2-4232-BB5F-EB3AB6BBB4DC}" presName="rootText" presStyleLbl="node1" presStyleIdx="1" presStyleCnt="3" custScaleX="134485"/>
      <dgm:spPr/>
      <dgm:t>
        <a:bodyPr/>
        <a:lstStyle/>
        <a:p>
          <a:endParaRPr lang="pt-PT"/>
        </a:p>
      </dgm:t>
    </dgm:pt>
    <dgm:pt modelId="{4C222824-D0A8-43C2-80A4-D4EA57D71A62}" type="pres">
      <dgm:prSet presAssocID="{7A7EA22A-A8E2-4232-BB5F-EB3AB6BBB4DC}" presName="rootConnector" presStyleLbl="node1" presStyleIdx="1" presStyleCnt="3"/>
      <dgm:spPr/>
      <dgm:t>
        <a:bodyPr/>
        <a:lstStyle/>
        <a:p>
          <a:endParaRPr lang="pt-PT"/>
        </a:p>
      </dgm:t>
    </dgm:pt>
    <dgm:pt modelId="{68D3403B-34B1-4CA5-8573-DEC36D3DFD0D}" type="pres">
      <dgm:prSet presAssocID="{7A7EA22A-A8E2-4232-BB5F-EB3AB6BBB4DC}" presName="childShape" presStyleCnt="0"/>
      <dgm:spPr/>
    </dgm:pt>
    <dgm:pt modelId="{085BC910-27E8-463A-9FDF-F8DE555EFC0B}" type="pres">
      <dgm:prSet presAssocID="{AB0A8007-CD2F-4661-8CB4-67CBAB83FEF6}" presName="Name13" presStyleLbl="parChTrans1D2" presStyleIdx="3" presStyleCnt="8"/>
      <dgm:spPr/>
      <dgm:t>
        <a:bodyPr/>
        <a:lstStyle/>
        <a:p>
          <a:endParaRPr lang="pt-PT"/>
        </a:p>
      </dgm:t>
    </dgm:pt>
    <dgm:pt modelId="{61927272-C5F8-4C4C-80B2-1AF2A1451896}" type="pres">
      <dgm:prSet presAssocID="{00ABD865-FA4C-4BDB-8842-67E130EBBA7F}" presName="childText" presStyleLbl="bgAcc1" presStyleIdx="3" presStyleCnt="8" custScaleX="13448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B4691E69-C456-4049-84CB-BC17B2094A91}" type="pres">
      <dgm:prSet presAssocID="{CF718F0B-BD0B-4BC0-99B4-6D412F6B57E8}" presName="Name13" presStyleLbl="parChTrans1D2" presStyleIdx="4" presStyleCnt="8"/>
      <dgm:spPr/>
      <dgm:t>
        <a:bodyPr/>
        <a:lstStyle/>
        <a:p>
          <a:endParaRPr lang="pt-PT"/>
        </a:p>
      </dgm:t>
    </dgm:pt>
    <dgm:pt modelId="{7E2DC94A-F043-4FF8-9C0E-711D574B7271}" type="pres">
      <dgm:prSet presAssocID="{311500F4-707E-4B51-9071-5DA900D22531}" presName="childText" presStyleLbl="bgAcc1" presStyleIdx="4" presStyleCnt="8" custScaleX="13448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D824EEB-BFB9-4C1F-B094-25E806CB534C}" type="pres">
      <dgm:prSet presAssocID="{71B32BC4-CD6F-47F8-8626-111A81D8512A}" presName="Name13" presStyleLbl="parChTrans1D2" presStyleIdx="5" presStyleCnt="8"/>
      <dgm:spPr/>
      <dgm:t>
        <a:bodyPr/>
        <a:lstStyle/>
        <a:p>
          <a:endParaRPr lang="pt-PT"/>
        </a:p>
      </dgm:t>
    </dgm:pt>
    <dgm:pt modelId="{34CF68C9-C213-4D08-8E39-2C6DD2CBE27D}" type="pres">
      <dgm:prSet presAssocID="{49218F65-FFE9-4584-83F8-E6271D6DE599}" presName="childText" presStyleLbl="bgAcc1" presStyleIdx="5" presStyleCnt="8" custScaleX="13448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7C87784-B779-4C7F-9857-45FAB20402D1}" type="pres">
      <dgm:prSet presAssocID="{51EB14F3-C8DA-4472-96B7-ECF4576A3D11}" presName="Name13" presStyleLbl="parChTrans1D2" presStyleIdx="6" presStyleCnt="8"/>
      <dgm:spPr/>
      <dgm:t>
        <a:bodyPr/>
        <a:lstStyle/>
        <a:p>
          <a:endParaRPr lang="pt-PT"/>
        </a:p>
      </dgm:t>
    </dgm:pt>
    <dgm:pt modelId="{12E75133-88FF-4B18-AAB8-4D246F305E3B}" type="pres">
      <dgm:prSet presAssocID="{2EF887D4-6140-4BE2-A0A3-76F540F08CDE}" presName="childText" presStyleLbl="bgAcc1" presStyleIdx="6" presStyleCnt="8" custScaleX="13448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B7277A63-0E43-4FC9-A9E0-EA2160FD795E}" type="pres">
      <dgm:prSet presAssocID="{792F603F-3934-4EB1-9D2B-DB85E90B663E}" presName="root" presStyleCnt="0"/>
      <dgm:spPr/>
    </dgm:pt>
    <dgm:pt modelId="{509FA3A9-3093-4554-918C-07B3AE6947A7}" type="pres">
      <dgm:prSet presAssocID="{792F603F-3934-4EB1-9D2B-DB85E90B663E}" presName="rootComposite" presStyleCnt="0"/>
      <dgm:spPr/>
    </dgm:pt>
    <dgm:pt modelId="{1842EFEA-5463-4039-BF25-3631728B80CF}" type="pres">
      <dgm:prSet presAssocID="{792F603F-3934-4EB1-9D2B-DB85E90B663E}" presName="rootText" presStyleLbl="node1" presStyleIdx="2" presStyleCnt="3" custScaleX="134485"/>
      <dgm:spPr/>
      <dgm:t>
        <a:bodyPr/>
        <a:lstStyle/>
        <a:p>
          <a:endParaRPr lang="pt-PT"/>
        </a:p>
      </dgm:t>
    </dgm:pt>
    <dgm:pt modelId="{69882C90-834B-4D1E-91BB-497C05493DDC}" type="pres">
      <dgm:prSet presAssocID="{792F603F-3934-4EB1-9D2B-DB85E90B663E}" presName="rootConnector" presStyleLbl="node1" presStyleIdx="2" presStyleCnt="3"/>
      <dgm:spPr/>
      <dgm:t>
        <a:bodyPr/>
        <a:lstStyle/>
        <a:p>
          <a:endParaRPr lang="pt-PT"/>
        </a:p>
      </dgm:t>
    </dgm:pt>
    <dgm:pt modelId="{4AA76BFC-5248-42A2-A2F9-8E2914078CB0}" type="pres">
      <dgm:prSet presAssocID="{792F603F-3934-4EB1-9D2B-DB85E90B663E}" presName="childShape" presStyleCnt="0"/>
      <dgm:spPr/>
    </dgm:pt>
    <dgm:pt modelId="{1048E39A-6A47-4A55-9105-67979F0CC46B}" type="pres">
      <dgm:prSet presAssocID="{DA4AB172-4717-435F-A8CF-FFDD224EF89B}" presName="Name13" presStyleLbl="parChTrans1D2" presStyleIdx="7" presStyleCnt="8"/>
      <dgm:spPr/>
      <dgm:t>
        <a:bodyPr/>
        <a:lstStyle/>
        <a:p>
          <a:endParaRPr lang="pt-PT"/>
        </a:p>
      </dgm:t>
    </dgm:pt>
    <dgm:pt modelId="{0D1E0238-9D47-47AF-9162-631E11E55792}" type="pres">
      <dgm:prSet presAssocID="{DD8695CF-3115-4B70-9151-91F9D7CE6ABF}" presName="childText" presStyleLbl="bgAcc1" presStyleIdx="7" presStyleCnt="8" custScaleX="13448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03DA82F7-5AB6-44B9-9320-5D0752DAC0A9}" type="presOf" srcId="{6C47A829-641A-4E83-ADBF-F2772AA055B1}" destId="{E0DC5756-28BE-40A8-AC1E-531C611BC0AD}" srcOrd="0" destOrd="0" presId="urn:microsoft.com/office/officeart/2005/8/layout/hierarchy3"/>
    <dgm:cxn modelId="{B1054C6F-1749-464F-BC30-17D8DD54DA47}" srcId="{072CA97C-03AE-4586-8C58-F4E33775B6BC}" destId="{2D4D7316-2F1F-4B56-9320-90620559587E}" srcOrd="0" destOrd="0" parTransId="{25A33734-EC60-4AA0-B2A4-874EBDF20B9E}" sibTransId="{2AE1C95A-4B8F-42BF-806A-C72A2824B1B2}"/>
    <dgm:cxn modelId="{80BDC18D-18B6-4289-AD16-D0C197530F5B}" type="presOf" srcId="{CF718F0B-BD0B-4BC0-99B4-6D412F6B57E8}" destId="{B4691E69-C456-4049-84CB-BC17B2094A91}" srcOrd="0" destOrd="0" presId="urn:microsoft.com/office/officeart/2005/8/layout/hierarchy3"/>
    <dgm:cxn modelId="{3C6F336A-0B70-450E-8D7B-F5741A857523}" srcId="{7A7EA22A-A8E2-4232-BB5F-EB3AB6BBB4DC}" destId="{00ABD865-FA4C-4BDB-8842-67E130EBBA7F}" srcOrd="0" destOrd="0" parTransId="{AB0A8007-CD2F-4661-8CB4-67CBAB83FEF6}" sibTransId="{6A5570A2-72F8-48EE-820A-BE5733595536}"/>
    <dgm:cxn modelId="{77DDE481-D912-45CF-ABD3-5B8DC61CCFA6}" type="presOf" srcId="{311500F4-707E-4B51-9071-5DA900D22531}" destId="{7E2DC94A-F043-4FF8-9C0E-711D574B7271}" srcOrd="0" destOrd="0" presId="urn:microsoft.com/office/officeart/2005/8/layout/hierarchy3"/>
    <dgm:cxn modelId="{B8182E0C-5676-4123-8182-752BB4B570C5}" srcId="{7A7EA22A-A8E2-4232-BB5F-EB3AB6BBB4DC}" destId="{2EF887D4-6140-4BE2-A0A3-76F540F08CDE}" srcOrd="3" destOrd="0" parTransId="{51EB14F3-C8DA-4472-96B7-ECF4576A3D11}" sibTransId="{78D56959-AF69-4BF6-9F02-BAC8A041AAF7}"/>
    <dgm:cxn modelId="{F2C1BAC8-4D7F-43A1-AE5A-3C53ABA9734E}" type="presOf" srcId="{9F31C963-32CD-46E1-95C2-FE1F9F5F0869}" destId="{10B66ED2-E7EE-4DFE-A0AF-F71B211BE054}" srcOrd="0" destOrd="0" presId="urn:microsoft.com/office/officeart/2005/8/layout/hierarchy3"/>
    <dgm:cxn modelId="{3A92CDA9-8504-4A96-93A5-E19EBAA8D349}" srcId="{7A7EA22A-A8E2-4232-BB5F-EB3AB6BBB4DC}" destId="{49218F65-FFE9-4584-83F8-E6271D6DE599}" srcOrd="2" destOrd="0" parTransId="{71B32BC4-CD6F-47F8-8626-111A81D8512A}" sibTransId="{B36679B5-4D48-475F-BE9B-4C3AB0E1179A}"/>
    <dgm:cxn modelId="{2A863F67-2AB7-45B9-AF85-0DD4FD494ED3}" type="presOf" srcId="{71B32BC4-CD6F-47F8-8626-111A81D8512A}" destId="{DD824EEB-BFB9-4C1F-B094-25E806CB534C}" srcOrd="0" destOrd="0" presId="urn:microsoft.com/office/officeart/2005/8/layout/hierarchy3"/>
    <dgm:cxn modelId="{F5CD4433-39CB-4E06-9107-69AC42C887E1}" srcId="{2D4D7316-2F1F-4B56-9320-90620559587E}" destId="{10F76318-1642-4C1D-9D90-1BB94ED26058}" srcOrd="2" destOrd="0" parTransId="{5EA8D8FA-513F-4820-B0E9-F0F295CB9E35}" sibTransId="{0E549A99-F575-47E7-9784-883B20A11E59}"/>
    <dgm:cxn modelId="{68C55783-9E74-43D2-A72B-4DBD4853B0D7}" type="presOf" srcId="{49218F65-FFE9-4584-83F8-E6271D6DE599}" destId="{34CF68C9-C213-4D08-8E39-2C6DD2CBE27D}" srcOrd="0" destOrd="0" presId="urn:microsoft.com/office/officeart/2005/8/layout/hierarchy3"/>
    <dgm:cxn modelId="{4D84639F-5355-4885-9DF7-F01E9AE70ADC}" type="presOf" srcId="{00ABD865-FA4C-4BDB-8842-67E130EBBA7F}" destId="{61927272-C5F8-4C4C-80B2-1AF2A1451896}" srcOrd="0" destOrd="0" presId="urn:microsoft.com/office/officeart/2005/8/layout/hierarchy3"/>
    <dgm:cxn modelId="{4D2AFE00-9D03-4D87-9F84-2BBA5402B56C}" type="presOf" srcId="{D042B699-BBE9-4C6B-BDEF-62E499E0A9B1}" destId="{533E978D-24FC-41BF-8EC0-E181B48A767B}" srcOrd="0" destOrd="0" presId="urn:microsoft.com/office/officeart/2005/8/layout/hierarchy3"/>
    <dgm:cxn modelId="{C3662C63-5B18-4485-88D3-56AAA07F2EEA}" type="presOf" srcId="{5EA8D8FA-513F-4820-B0E9-F0F295CB9E35}" destId="{87646D69-CF65-47CB-8243-BEBA04673A44}" srcOrd="0" destOrd="0" presId="urn:microsoft.com/office/officeart/2005/8/layout/hierarchy3"/>
    <dgm:cxn modelId="{563FCE12-D111-4CC3-8E0E-43C078473179}" type="presOf" srcId="{AB0A8007-CD2F-4661-8CB4-67CBAB83FEF6}" destId="{085BC910-27E8-463A-9FDF-F8DE555EFC0B}" srcOrd="0" destOrd="0" presId="urn:microsoft.com/office/officeart/2005/8/layout/hierarchy3"/>
    <dgm:cxn modelId="{8A02A6E3-EAFF-497C-8194-BEEA748F2875}" type="presOf" srcId="{2D4D7316-2F1F-4B56-9320-90620559587E}" destId="{20420487-1F3A-4287-9272-2A11CADA2AA2}" srcOrd="1" destOrd="0" presId="urn:microsoft.com/office/officeart/2005/8/layout/hierarchy3"/>
    <dgm:cxn modelId="{5353FD06-9A98-4E57-9394-4009CBAFDAA0}" type="presOf" srcId="{DD8695CF-3115-4B70-9151-91F9D7CE6ABF}" destId="{0D1E0238-9D47-47AF-9162-631E11E55792}" srcOrd="0" destOrd="0" presId="urn:microsoft.com/office/officeart/2005/8/layout/hierarchy3"/>
    <dgm:cxn modelId="{6AA4C840-CCA4-41F0-9DEE-9B1FC76F0812}" type="presOf" srcId="{072CA97C-03AE-4586-8C58-F4E33775B6BC}" destId="{0E47AE74-FC89-434E-AE93-7B62A04B05FC}" srcOrd="0" destOrd="0" presId="urn:microsoft.com/office/officeart/2005/8/layout/hierarchy3"/>
    <dgm:cxn modelId="{D2512C54-0580-4160-8487-33CB3403DD2C}" type="presOf" srcId="{792F603F-3934-4EB1-9D2B-DB85E90B663E}" destId="{69882C90-834B-4D1E-91BB-497C05493DDC}" srcOrd="1" destOrd="0" presId="urn:microsoft.com/office/officeart/2005/8/layout/hierarchy3"/>
    <dgm:cxn modelId="{A267BC26-B266-4C66-8A5C-D172701F7497}" type="presOf" srcId="{DA4AB172-4717-435F-A8CF-FFDD224EF89B}" destId="{1048E39A-6A47-4A55-9105-67979F0CC46B}" srcOrd="0" destOrd="0" presId="urn:microsoft.com/office/officeart/2005/8/layout/hierarchy3"/>
    <dgm:cxn modelId="{FD852D9B-C110-46BE-881B-2C22D86EBD3E}" type="presOf" srcId="{792F603F-3934-4EB1-9D2B-DB85E90B663E}" destId="{1842EFEA-5463-4039-BF25-3631728B80CF}" srcOrd="0" destOrd="0" presId="urn:microsoft.com/office/officeart/2005/8/layout/hierarchy3"/>
    <dgm:cxn modelId="{65D1BC6B-0004-4C7B-8BC0-3334C8FDDE29}" srcId="{072CA97C-03AE-4586-8C58-F4E33775B6BC}" destId="{792F603F-3934-4EB1-9D2B-DB85E90B663E}" srcOrd="2" destOrd="0" parTransId="{BFDAD37E-7981-4762-98E6-C0EC6AB8AD9A}" sibTransId="{A406FC17-541C-4870-A59B-6F169E97E8F8}"/>
    <dgm:cxn modelId="{19CC2DF8-B6EF-4DC5-AE3D-25EF66DC4C92}" type="presOf" srcId="{2D4D7316-2F1F-4B56-9320-90620559587E}" destId="{4724F772-86A7-4464-ACE0-CF4AFDE68ACA}" srcOrd="0" destOrd="0" presId="urn:microsoft.com/office/officeart/2005/8/layout/hierarchy3"/>
    <dgm:cxn modelId="{78CB8AFC-734F-46DE-B02E-A8792AA20763}" type="presOf" srcId="{7A7EA22A-A8E2-4232-BB5F-EB3AB6BBB4DC}" destId="{E6816DE3-D6DC-4573-8789-B751ABF0FA7F}" srcOrd="0" destOrd="0" presId="urn:microsoft.com/office/officeart/2005/8/layout/hierarchy3"/>
    <dgm:cxn modelId="{15CF0AFB-69C8-4198-A194-06B8E6993E33}" srcId="{2D4D7316-2F1F-4B56-9320-90620559587E}" destId="{6C47A829-641A-4E83-ADBF-F2772AA055B1}" srcOrd="0" destOrd="0" parTransId="{D042B699-BBE9-4C6B-BDEF-62E499E0A9B1}" sibTransId="{9B662021-CC53-4002-BE57-0CD68B78B587}"/>
    <dgm:cxn modelId="{CADD7E1F-FB7A-486A-95E8-9D11BA59D85A}" srcId="{792F603F-3934-4EB1-9D2B-DB85E90B663E}" destId="{DD8695CF-3115-4B70-9151-91F9D7CE6ABF}" srcOrd="0" destOrd="0" parTransId="{DA4AB172-4717-435F-A8CF-FFDD224EF89B}" sibTransId="{0F0E9CB4-D830-48CA-B730-1B301810565D}"/>
    <dgm:cxn modelId="{8318B8A5-0D11-4318-8F0F-E18ECCD07F3F}" type="presOf" srcId="{10F76318-1642-4C1D-9D90-1BB94ED26058}" destId="{970220C4-451D-4A5E-B7CC-E6761BD64EFE}" srcOrd="0" destOrd="0" presId="urn:microsoft.com/office/officeart/2005/8/layout/hierarchy3"/>
    <dgm:cxn modelId="{E18C845E-4F79-45B4-A876-244A8F05D994}" type="presOf" srcId="{7A7EA22A-A8E2-4232-BB5F-EB3AB6BBB4DC}" destId="{4C222824-D0A8-43C2-80A4-D4EA57D71A62}" srcOrd="1" destOrd="0" presId="urn:microsoft.com/office/officeart/2005/8/layout/hierarchy3"/>
    <dgm:cxn modelId="{F335E580-FDBB-4E3E-9BF6-1E2274D4C287}" type="presOf" srcId="{2EF887D4-6140-4BE2-A0A3-76F540F08CDE}" destId="{12E75133-88FF-4B18-AAB8-4D246F305E3B}" srcOrd="0" destOrd="0" presId="urn:microsoft.com/office/officeart/2005/8/layout/hierarchy3"/>
    <dgm:cxn modelId="{3A382EA9-4A5E-4AC5-BA04-B893F0697D11}" srcId="{7A7EA22A-A8E2-4232-BB5F-EB3AB6BBB4DC}" destId="{311500F4-707E-4B51-9071-5DA900D22531}" srcOrd="1" destOrd="0" parTransId="{CF718F0B-BD0B-4BC0-99B4-6D412F6B57E8}" sibTransId="{93DB94DD-A9E4-41FA-BF9A-E54CB7953179}"/>
    <dgm:cxn modelId="{BD3CD9EB-BA56-41CC-85A5-51DA46A4327E}" type="presOf" srcId="{389FE3C1-D89D-4AD9-8578-B49BCA5430CB}" destId="{F6FFC435-96FF-4EC7-BC38-D3BAD1202A15}" srcOrd="0" destOrd="0" presId="urn:microsoft.com/office/officeart/2005/8/layout/hierarchy3"/>
    <dgm:cxn modelId="{6045A7BF-F63A-4D1F-B52A-252F8B527DCA}" type="presOf" srcId="{51EB14F3-C8DA-4472-96B7-ECF4576A3D11}" destId="{E7C87784-B779-4C7F-9857-45FAB20402D1}" srcOrd="0" destOrd="0" presId="urn:microsoft.com/office/officeart/2005/8/layout/hierarchy3"/>
    <dgm:cxn modelId="{20717B7F-03DA-40E7-8111-A3BCC6F17CC0}" srcId="{072CA97C-03AE-4586-8C58-F4E33775B6BC}" destId="{7A7EA22A-A8E2-4232-BB5F-EB3AB6BBB4DC}" srcOrd="1" destOrd="0" parTransId="{4386A207-EE80-477A-B378-A86F8D182DA6}" sibTransId="{B740E4BD-FB58-41F8-BB1D-A20222BF1F91}"/>
    <dgm:cxn modelId="{B1C6313E-D7C3-49F7-80E0-F928F5E58574}" srcId="{2D4D7316-2F1F-4B56-9320-90620559587E}" destId="{9F31C963-32CD-46E1-95C2-FE1F9F5F0869}" srcOrd="1" destOrd="0" parTransId="{389FE3C1-D89D-4AD9-8578-B49BCA5430CB}" sibTransId="{5BEEE06B-9205-4820-8CE1-E64F51FF802A}"/>
    <dgm:cxn modelId="{25C071B2-EE7A-4C91-AC45-2890DD4214E4}" type="presParOf" srcId="{0E47AE74-FC89-434E-AE93-7B62A04B05FC}" destId="{DDC114B1-40AD-48BE-8E3B-5F63A9147AFF}" srcOrd="0" destOrd="0" presId="urn:microsoft.com/office/officeart/2005/8/layout/hierarchy3"/>
    <dgm:cxn modelId="{448BED34-1F17-4339-BB03-0456D0584E9F}" type="presParOf" srcId="{DDC114B1-40AD-48BE-8E3B-5F63A9147AFF}" destId="{24CF8C86-DF3A-462D-92CF-AD251DBA8776}" srcOrd="0" destOrd="0" presId="urn:microsoft.com/office/officeart/2005/8/layout/hierarchy3"/>
    <dgm:cxn modelId="{8B19E614-5083-4AF4-A05E-893FEBAE8E79}" type="presParOf" srcId="{24CF8C86-DF3A-462D-92CF-AD251DBA8776}" destId="{4724F772-86A7-4464-ACE0-CF4AFDE68ACA}" srcOrd="0" destOrd="0" presId="urn:microsoft.com/office/officeart/2005/8/layout/hierarchy3"/>
    <dgm:cxn modelId="{1CEF04BD-DB30-41FA-9AD4-A318F472F7C2}" type="presParOf" srcId="{24CF8C86-DF3A-462D-92CF-AD251DBA8776}" destId="{20420487-1F3A-4287-9272-2A11CADA2AA2}" srcOrd="1" destOrd="0" presId="urn:microsoft.com/office/officeart/2005/8/layout/hierarchy3"/>
    <dgm:cxn modelId="{6E27CB7A-4528-40E1-A6C8-63C8026B2D17}" type="presParOf" srcId="{DDC114B1-40AD-48BE-8E3B-5F63A9147AFF}" destId="{A51F04FC-2138-4425-B1FB-7A2432E77DD8}" srcOrd="1" destOrd="0" presId="urn:microsoft.com/office/officeart/2005/8/layout/hierarchy3"/>
    <dgm:cxn modelId="{AF73ABC2-9BD1-4BCB-ACD2-0D8F2AE60FF6}" type="presParOf" srcId="{A51F04FC-2138-4425-B1FB-7A2432E77DD8}" destId="{533E978D-24FC-41BF-8EC0-E181B48A767B}" srcOrd="0" destOrd="0" presId="urn:microsoft.com/office/officeart/2005/8/layout/hierarchy3"/>
    <dgm:cxn modelId="{68202016-E449-418D-907F-6F9BE0EB6D31}" type="presParOf" srcId="{A51F04FC-2138-4425-B1FB-7A2432E77DD8}" destId="{E0DC5756-28BE-40A8-AC1E-531C611BC0AD}" srcOrd="1" destOrd="0" presId="urn:microsoft.com/office/officeart/2005/8/layout/hierarchy3"/>
    <dgm:cxn modelId="{7EF42396-9D87-4A1D-8ED4-DF515A3560D4}" type="presParOf" srcId="{A51F04FC-2138-4425-B1FB-7A2432E77DD8}" destId="{F6FFC435-96FF-4EC7-BC38-D3BAD1202A15}" srcOrd="2" destOrd="0" presId="urn:microsoft.com/office/officeart/2005/8/layout/hierarchy3"/>
    <dgm:cxn modelId="{0CF17B73-305C-4FD4-A19B-2568A57402A8}" type="presParOf" srcId="{A51F04FC-2138-4425-B1FB-7A2432E77DD8}" destId="{10B66ED2-E7EE-4DFE-A0AF-F71B211BE054}" srcOrd="3" destOrd="0" presId="urn:microsoft.com/office/officeart/2005/8/layout/hierarchy3"/>
    <dgm:cxn modelId="{0BB01DA5-8754-4A37-A80D-A83F60433201}" type="presParOf" srcId="{A51F04FC-2138-4425-B1FB-7A2432E77DD8}" destId="{87646D69-CF65-47CB-8243-BEBA04673A44}" srcOrd="4" destOrd="0" presId="urn:microsoft.com/office/officeart/2005/8/layout/hierarchy3"/>
    <dgm:cxn modelId="{09CB4BED-1523-43E8-8B0C-FFCC01792447}" type="presParOf" srcId="{A51F04FC-2138-4425-B1FB-7A2432E77DD8}" destId="{970220C4-451D-4A5E-B7CC-E6761BD64EFE}" srcOrd="5" destOrd="0" presId="urn:microsoft.com/office/officeart/2005/8/layout/hierarchy3"/>
    <dgm:cxn modelId="{E9CF88CE-0844-4D2C-8A67-3F006E01FB65}" type="presParOf" srcId="{0E47AE74-FC89-434E-AE93-7B62A04B05FC}" destId="{1F6F1FD7-24F0-480A-BE14-5079662C222C}" srcOrd="1" destOrd="0" presId="urn:microsoft.com/office/officeart/2005/8/layout/hierarchy3"/>
    <dgm:cxn modelId="{67104FF4-C127-418F-AC11-5EDB7E5C4CC0}" type="presParOf" srcId="{1F6F1FD7-24F0-480A-BE14-5079662C222C}" destId="{AFB5E4B4-E1F3-40A1-A5D8-3795EAB44FFE}" srcOrd="0" destOrd="0" presId="urn:microsoft.com/office/officeart/2005/8/layout/hierarchy3"/>
    <dgm:cxn modelId="{586F95CD-4C54-4CA1-B487-20612C422E65}" type="presParOf" srcId="{AFB5E4B4-E1F3-40A1-A5D8-3795EAB44FFE}" destId="{E6816DE3-D6DC-4573-8789-B751ABF0FA7F}" srcOrd="0" destOrd="0" presId="urn:microsoft.com/office/officeart/2005/8/layout/hierarchy3"/>
    <dgm:cxn modelId="{5685F4F9-9BCE-4B77-A711-B017DFFC23D1}" type="presParOf" srcId="{AFB5E4B4-E1F3-40A1-A5D8-3795EAB44FFE}" destId="{4C222824-D0A8-43C2-80A4-D4EA57D71A62}" srcOrd="1" destOrd="0" presId="urn:microsoft.com/office/officeart/2005/8/layout/hierarchy3"/>
    <dgm:cxn modelId="{64B4082D-17F1-40E2-8250-06F1655C3A49}" type="presParOf" srcId="{1F6F1FD7-24F0-480A-BE14-5079662C222C}" destId="{68D3403B-34B1-4CA5-8573-DEC36D3DFD0D}" srcOrd="1" destOrd="0" presId="urn:microsoft.com/office/officeart/2005/8/layout/hierarchy3"/>
    <dgm:cxn modelId="{5E72E143-B779-4137-B947-F0396AB8D00D}" type="presParOf" srcId="{68D3403B-34B1-4CA5-8573-DEC36D3DFD0D}" destId="{085BC910-27E8-463A-9FDF-F8DE555EFC0B}" srcOrd="0" destOrd="0" presId="urn:microsoft.com/office/officeart/2005/8/layout/hierarchy3"/>
    <dgm:cxn modelId="{2021C6C7-82E3-4F25-97F5-E8A49DEC4FB6}" type="presParOf" srcId="{68D3403B-34B1-4CA5-8573-DEC36D3DFD0D}" destId="{61927272-C5F8-4C4C-80B2-1AF2A1451896}" srcOrd="1" destOrd="0" presId="urn:microsoft.com/office/officeart/2005/8/layout/hierarchy3"/>
    <dgm:cxn modelId="{7BC38A1A-DA5F-420F-A6C0-E60F3DC95D9E}" type="presParOf" srcId="{68D3403B-34B1-4CA5-8573-DEC36D3DFD0D}" destId="{B4691E69-C456-4049-84CB-BC17B2094A91}" srcOrd="2" destOrd="0" presId="urn:microsoft.com/office/officeart/2005/8/layout/hierarchy3"/>
    <dgm:cxn modelId="{E8DD40FE-7C50-449C-832B-752DE17E95D1}" type="presParOf" srcId="{68D3403B-34B1-4CA5-8573-DEC36D3DFD0D}" destId="{7E2DC94A-F043-4FF8-9C0E-711D574B7271}" srcOrd="3" destOrd="0" presId="urn:microsoft.com/office/officeart/2005/8/layout/hierarchy3"/>
    <dgm:cxn modelId="{8ABAEDF7-4A59-44EF-B0B4-91DFE3FA4D41}" type="presParOf" srcId="{68D3403B-34B1-4CA5-8573-DEC36D3DFD0D}" destId="{DD824EEB-BFB9-4C1F-B094-25E806CB534C}" srcOrd="4" destOrd="0" presId="urn:microsoft.com/office/officeart/2005/8/layout/hierarchy3"/>
    <dgm:cxn modelId="{0B09C832-DB40-42A8-A07D-E5D81E0F7B19}" type="presParOf" srcId="{68D3403B-34B1-4CA5-8573-DEC36D3DFD0D}" destId="{34CF68C9-C213-4D08-8E39-2C6DD2CBE27D}" srcOrd="5" destOrd="0" presId="urn:microsoft.com/office/officeart/2005/8/layout/hierarchy3"/>
    <dgm:cxn modelId="{F1C69985-4691-409F-A4A6-16354D49E5B3}" type="presParOf" srcId="{68D3403B-34B1-4CA5-8573-DEC36D3DFD0D}" destId="{E7C87784-B779-4C7F-9857-45FAB20402D1}" srcOrd="6" destOrd="0" presId="urn:microsoft.com/office/officeart/2005/8/layout/hierarchy3"/>
    <dgm:cxn modelId="{7D7DC902-A4A0-40F1-BD14-44B9F79BBC53}" type="presParOf" srcId="{68D3403B-34B1-4CA5-8573-DEC36D3DFD0D}" destId="{12E75133-88FF-4B18-AAB8-4D246F305E3B}" srcOrd="7" destOrd="0" presId="urn:microsoft.com/office/officeart/2005/8/layout/hierarchy3"/>
    <dgm:cxn modelId="{84FC25D0-848A-4F79-A3E6-8D8C05E25E02}" type="presParOf" srcId="{0E47AE74-FC89-434E-AE93-7B62A04B05FC}" destId="{B7277A63-0E43-4FC9-A9E0-EA2160FD795E}" srcOrd="2" destOrd="0" presId="urn:microsoft.com/office/officeart/2005/8/layout/hierarchy3"/>
    <dgm:cxn modelId="{4B3C755D-24CA-417B-B3A1-2DD58F0CA905}" type="presParOf" srcId="{B7277A63-0E43-4FC9-A9E0-EA2160FD795E}" destId="{509FA3A9-3093-4554-918C-07B3AE6947A7}" srcOrd="0" destOrd="0" presId="urn:microsoft.com/office/officeart/2005/8/layout/hierarchy3"/>
    <dgm:cxn modelId="{0E59B134-DE7D-4F56-86FD-C18203EB8498}" type="presParOf" srcId="{509FA3A9-3093-4554-918C-07B3AE6947A7}" destId="{1842EFEA-5463-4039-BF25-3631728B80CF}" srcOrd="0" destOrd="0" presId="urn:microsoft.com/office/officeart/2005/8/layout/hierarchy3"/>
    <dgm:cxn modelId="{94DA6E8E-DDB4-4E85-BDC2-921C38FE3D92}" type="presParOf" srcId="{509FA3A9-3093-4554-918C-07B3AE6947A7}" destId="{69882C90-834B-4D1E-91BB-497C05493DDC}" srcOrd="1" destOrd="0" presId="urn:microsoft.com/office/officeart/2005/8/layout/hierarchy3"/>
    <dgm:cxn modelId="{9EBA10BB-BA7F-434D-88EB-326B096EA817}" type="presParOf" srcId="{B7277A63-0E43-4FC9-A9E0-EA2160FD795E}" destId="{4AA76BFC-5248-42A2-A2F9-8E2914078CB0}" srcOrd="1" destOrd="0" presId="urn:microsoft.com/office/officeart/2005/8/layout/hierarchy3"/>
    <dgm:cxn modelId="{7038A954-B3AD-4A71-87BE-790C7B53824D}" type="presParOf" srcId="{4AA76BFC-5248-42A2-A2F9-8E2914078CB0}" destId="{1048E39A-6A47-4A55-9105-67979F0CC46B}" srcOrd="0" destOrd="0" presId="urn:microsoft.com/office/officeart/2005/8/layout/hierarchy3"/>
    <dgm:cxn modelId="{C40AD159-FA49-4D6A-9320-216BF399EC8E}" type="presParOf" srcId="{4AA76BFC-5248-42A2-A2F9-8E2914078CB0}" destId="{0D1E0238-9D47-47AF-9162-631E11E55792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98C3CE6-2CB3-45F7-A9DC-F9841E5BF20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t-PT"/>
        </a:p>
      </dgm:t>
    </dgm:pt>
    <dgm:pt modelId="{1508D44C-2AB8-4BE3-8B28-ACD36AF9534C}">
      <dgm:prSet phldrT="[Texto]" custT="1"/>
      <dgm:spPr>
        <a:ln>
          <a:solidFill>
            <a:srgbClr val="B6DA86"/>
          </a:solidFill>
        </a:ln>
      </dgm:spPr>
      <dgm:t>
        <a:bodyPr/>
        <a:lstStyle/>
        <a:p>
          <a:r>
            <a:rPr lang="pt-PT" sz="2100" b="1" smtClean="0">
              <a:solidFill>
                <a:srgbClr val="97A5B7"/>
              </a:solidFill>
              <a:latin typeface="Arial Narrow" panose="020B0606020202030204" pitchFamily="34" charset="0"/>
            </a:rPr>
            <a:t>ACSS</a:t>
          </a:r>
          <a:endParaRPr lang="pt-PT" sz="2100">
            <a:solidFill>
              <a:srgbClr val="97A5B7"/>
            </a:solidFill>
            <a:latin typeface="Arial Narrow" panose="020B0606020202030204" pitchFamily="34" charset="0"/>
          </a:endParaRPr>
        </a:p>
      </dgm:t>
    </dgm:pt>
    <dgm:pt modelId="{0C6373EE-1D6F-48ED-A78E-F3FF2B1C0EB6}" type="parTrans" cxnId="{E7720D04-11F1-44E8-8118-B66151929B4C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C24B7C31-F553-48B4-B1A3-DD86EB7709FF}" type="sibTrans" cxnId="{E7720D04-11F1-44E8-8118-B66151929B4C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94F492E6-A924-4744-93AB-D97665D53BE7}">
      <dgm:prSet custT="1"/>
      <dgm:spPr>
        <a:solidFill>
          <a:srgbClr val="73A505"/>
        </a:solidFill>
      </dgm:spPr>
      <dgm:t>
        <a:bodyPr/>
        <a:lstStyle/>
        <a:p>
          <a:r>
            <a:rPr lang="pt-PT" sz="2100" b="1" dirty="0" smtClean="0">
              <a:solidFill>
                <a:schemeClr val="bg1"/>
              </a:solidFill>
              <a:latin typeface="Arial Narrow" panose="020B0606020202030204" pitchFamily="34" charset="0"/>
            </a:rPr>
            <a:t>Processo de Autorização para Instalação de EMP </a:t>
          </a:r>
        </a:p>
      </dgm:t>
    </dgm:pt>
    <dgm:pt modelId="{6268C0B8-4658-4C05-99DE-CA33F3F899C1}" type="parTrans" cxnId="{ACB85F50-A7C5-488F-AA92-D7DF9CB5CB24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15BBFA60-E20B-4EF0-9106-76E4A14EAB2E}" type="sibTrans" cxnId="{ACB85F50-A7C5-488F-AA92-D7DF9CB5CB24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F314E925-B778-4E6D-B1D2-4F78D11BC915}">
      <dgm:prSet custT="1"/>
      <dgm:spPr>
        <a:ln>
          <a:solidFill>
            <a:srgbClr val="B6DA86"/>
          </a:solidFill>
        </a:ln>
      </dgm:spPr>
      <dgm:t>
        <a:bodyPr/>
        <a:lstStyle/>
        <a:p>
          <a:r>
            <a:rPr lang="pt-PT" sz="2100" b="1" smtClean="0">
              <a:solidFill>
                <a:srgbClr val="97A5B7"/>
              </a:solidFill>
              <a:latin typeface="Arial Narrow" panose="020B0606020202030204" pitchFamily="34" charset="0"/>
            </a:rPr>
            <a:t>Processo de Autorização de Investimento  </a:t>
          </a:r>
          <a:endParaRPr lang="pt-PT" sz="2100" b="1" dirty="0" smtClean="0">
            <a:solidFill>
              <a:srgbClr val="97A5B7"/>
            </a:solidFill>
            <a:latin typeface="Arial Narrow" panose="020B0606020202030204" pitchFamily="34" charset="0"/>
          </a:endParaRPr>
        </a:p>
      </dgm:t>
    </dgm:pt>
    <dgm:pt modelId="{D065BD59-658E-4BB9-930C-34DFEF2FE763}" type="parTrans" cxnId="{55C73287-B904-4C0E-AD12-EB363B157AFD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0AADD185-D228-4E5B-B94D-65D91DB103BF}" type="sibTrans" cxnId="{55C73287-B904-4C0E-AD12-EB363B157AFD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38E7039C-F6D6-4EB2-B7DB-2CC2AF896156}">
      <dgm:prSet custT="1"/>
      <dgm:spPr>
        <a:ln>
          <a:solidFill>
            <a:srgbClr val="B6DA86"/>
          </a:solidFill>
        </a:ln>
      </dgm:spPr>
      <dgm:t>
        <a:bodyPr/>
        <a:lstStyle/>
        <a:p>
          <a:r>
            <a:rPr lang="pt-PT" sz="2100" b="1" smtClean="0">
              <a:solidFill>
                <a:srgbClr val="97A5B7"/>
              </a:solidFill>
              <a:latin typeface="Arial Narrow" panose="020B0606020202030204" pitchFamily="34" charset="0"/>
            </a:rPr>
            <a:t>Carta de Equipamentos Médicos Pesados </a:t>
          </a:r>
          <a:endParaRPr lang="pt-PT" sz="2100" b="1" dirty="0" smtClean="0">
            <a:solidFill>
              <a:srgbClr val="97A5B7"/>
            </a:solidFill>
            <a:latin typeface="Arial Narrow" panose="020B0606020202030204" pitchFamily="34" charset="0"/>
          </a:endParaRPr>
        </a:p>
      </dgm:t>
    </dgm:pt>
    <dgm:pt modelId="{1D7905BC-E297-45AA-9232-CDB74341F8E4}" type="parTrans" cxnId="{2B7CD6C0-ACD9-441B-BCE4-2BE3C0E9E0D2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A7F78E50-4663-4578-B780-E2504036E4AE}" type="sibTrans" cxnId="{2B7CD6C0-ACD9-441B-BCE4-2BE3C0E9E0D2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75C8276F-A064-4AA5-BB1A-F8A6DDABD58C}">
      <dgm:prSet custT="1"/>
      <dgm:spPr>
        <a:ln>
          <a:solidFill>
            <a:srgbClr val="B6DA86"/>
          </a:solidFill>
        </a:ln>
      </dgm:spPr>
      <dgm:t>
        <a:bodyPr/>
        <a:lstStyle/>
        <a:p>
          <a:r>
            <a:rPr lang="pt-PT" sz="2100" b="1" dirty="0" smtClean="0">
              <a:solidFill>
                <a:srgbClr val="97A5B7"/>
              </a:solidFill>
              <a:latin typeface="Arial Narrow" panose="020B0606020202030204" pitchFamily="34" charset="0"/>
            </a:rPr>
            <a:t>Sistema de Gestão de Entidades de Saúde (SGES)</a:t>
          </a:r>
          <a:endParaRPr lang="pt-PT" sz="2100" dirty="0">
            <a:solidFill>
              <a:srgbClr val="97A5B7"/>
            </a:solidFill>
            <a:latin typeface="Arial Narrow" panose="020B0606020202030204" pitchFamily="34" charset="0"/>
          </a:endParaRPr>
        </a:p>
      </dgm:t>
    </dgm:pt>
    <dgm:pt modelId="{67D676DC-42B1-4E2C-9D34-AAA8172DFB1D}" type="parTrans" cxnId="{3E0EF280-660B-45E9-9892-F0FAE8DEE7FC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B48DFECA-EDFD-4175-8924-EF824F48D80A}" type="sibTrans" cxnId="{3E0EF280-660B-45E9-9892-F0FAE8DEE7FC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74F48E61-DB36-4B3A-B07D-BCCD0C0CEAB6}" type="pres">
      <dgm:prSet presAssocID="{A98C3CE6-2CB3-45F7-A9DC-F9841E5BF20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t-PT"/>
        </a:p>
      </dgm:t>
    </dgm:pt>
    <dgm:pt modelId="{49FFF518-0241-4A5B-925F-6FAFFCC74232}" type="pres">
      <dgm:prSet presAssocID="{A98C3CE6-2CB3-45F7-A9DC-F9841E5BF20E}" presName="Name1" presStyleCnt="0"/>
      <dgm:spPr/>
    </dgm:pt>
    <dgm:pt modelId="{CF4CEBD0-DFC1-4F6F-827F-D67D40D4EC32}" type="pres">
      <dgm:prSet presAssocID="{A98C3CE6-2CB3-45F7-A9DC-F9841E5BF20E}" presName="cycle" presStyleCnt="0"/>
      <dgm:spPr/>
    </dgm:pt>
    <dgm:pt modelId="{1FC716DB-1914-49EC-BAB0-0CA0E952DD46}" type="pres">
      <dgm:prSet presAssocID="{A98C3CE6-2CB3-45F7-A9DC-F9841E5BF20E}" presName="srcNode" presStyleLbl="node1" presStyleIdx="0" presStyleCnt="5"/>
      <dgm:spPr/>
    </dgm:pt>
    <dgm:pt modelId="{317FE54B-58F8-45FA-96AE-CDD4FF3ACC44}" type="pres">
      <dgm:prSet presAssocID="{A98C3CE6-2CB3-45F7-A9DC-F9841E5BF20E}" presName="conn" presStyleLbl="parChTrans1D2" presStyleIdx="0" presStyleCnt="1"/>
      <dgm:spPr/>
      <dgm:t>
        <a:bodyPr/>
        <a:lstStyle/>
        <a:p>
          <a:endParaRPr lang="pt-PT"/>
        </a:p>
      </dgm:t>
    </dgm:pt>
    <dgm:pt modelId="{F4DBE6A8-6C01-4F7D-A345-F1355ADADC99}" type="pres">
      <dgm:prSet presAssocID="{A98C3CE6-2CB3-45F7-A9DC-F9841E5BF20E}" presName="extraNode" presStyleLbl="node1" presStyleIdx="0" presStyleCnt="5"/>
      <dgm:spPr/>
    </dgm:pt>
    <dgm:pt modelId="{F4B03021-1A7F-4F68-8E47-F1AB1B06B2EF}" type="pres">
      <dgm:prSet presAssocID="{A98C3CE6-2CB3-45F7-A9DC-F9841E5BF20E}" presName="dstNode" presStyleLbl="node1" presStyleIdx="0" presStyleCnt="5"/>
      <dgm:spPr/>
    </dgm:pt>
    <dgm:pt modelId="{F71BBA07-2A97-4DC2-A1D3-43ABDEEF6F6C}" type="pres">
      <dgm:prSet presAssocID="{1508D44C-2AB8-4BE3-8B28-ACD36AF9534C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BC70D179-0B99-4FE3-9DF4-03F703102EEB}" type="pres">
      <dgm:prSet presAssocID="{1508D44C-2AB8-4BE3-8B28-ACD36AF9534C}" presName="accent_1" presStyleCnt="0"/>
      <dgm:spPr/>
    </dgm:pt>
    <dgm:pt modelId="{31A4DE4B-4A13-4099-AFF1-E2BC2A3882A8}" type="pres">
      <dgm:prSet presAssocID="{1508D44C-2AB8-4BE3-8B28-ACD36AF9534C}" presName="accentRepeatNode" presStyleLbl="solidFgAcc1" presStyleIdx="0" presStyleCnt="5"/>
      <dgm:spPr>
        <a:ln>
          <a:solidFill>
            <a:srgbClr val="B6DA86"/>
          </a:solidFill>
        </a:ln>
      </dgm:spPr>
    </dgm:pt>
    <dgm:pt modelId="{645ED7A2-D995-4679-B391-43914D4E826F}" type="pres">
      <dgm:prSet presAssocID="{94F492E6-A924-4744-93AB-D97665D53BE7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5C982292-108A-4451-B791-E5F86D8B89FD}" type="pres">
      <dgm:prSet presAssocID="{94F492E6-A924-4744-93AB-D97665D53BE7}" presName="accent_2" presStyleCnt="0"/>
      <dgm:spPr/>
    </dgm:pt>
    <dgm:pt modelId="{53267E74-6CF3-4569-A3AA-54821104E397}" type="pres">
      <dgm:prSet presAssocID="{94F492E6-A924-4744-93AB-D97665D53BE7}" presName="accentRepeatNode" presStyleLbl="solidFgAcc1" presStyleIdx="1" presStyleCnt="5"/>
      <dgm:spPr/>
    </dgm:pt>
    <dgm:pt modelId="{AB5443EA-80E3-4F7C-BADB-9E255ADDDA00}" type="pres">
      <dgm:prSet presAssocID="{F314E925-B778-4E6D-B1D2-4F78D11BC915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6DE3D1D-B34B-4718-859A-EED0CCF5D7B3}" type="pres">
      <dgm:prSet presAssocID="{F314E925-B778-4E6D-B1D2-4F78D11BC915}" presName="accent_3" presStyleCnt="0"/>
      <dgm:spPr/>
    </dgm:pt>
    <dgm:pt modelId="{E8E00CD8-2EAE-4C68-8C24-F81DE9DDF70A}" type="pres">
      <dgm:prSet presAssocID="{F314E925-B778-4E6D-B1D2-4F78D11BC915}" presName="accentRepeatNode" presStyleLbl="solidFgAcc1" presStyleIdx="2" presStyleCnt="5"/>
      <dgm:spPr>
        <a:ln>
          <a:solidFill>
            <a:srgbClr val="B6DA86"/>
          </a:solidFill>
        </a:ln>
      </dgm:spPr>
    </dgm:pt>
    <dgm:pt modelId="{8FAFA8D4-3473-4A9E-9E3B-BEC686D585B4}" type="pres">
      <dgm:prSet presAssocID="{38E7039C-F6D6-4EB2-B7DB-2CC2AF896156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9AE0351D-A92D-4F02-982B-186B88ED3DC4}" type="pres">
      <dgm:prSet presAssocID="{38E7039C-F6D6-4EB2-B7DB-2CC2AF896156}" presName="accent_4" presStyleCnt="0"/>
      <dgm:spPr/>
    </dgm:pt>
    <dgm:pt modelId="{8FCE1F54-D4B3-43AB-855C-ACDDFC8F2901}" type="pres">
      <dgm:prSet presAssocID="{38E7039C-F6D6-4EB2-B7DB-2CC2AF896156}" presName="accentRepeatNode" presStyleLbl="solidFgAcc1" presStyleIdx="3" presStyleCnt="5"/>
      <dgm:spPr>
        <a:ln>
          <a:solidFill>
            <a:srgbClr val="B6DA86"/>
          </a:solidFill>
        </a:ln>
      </dgm:spPr>
    </dgm:pt>
    <dgm:pt modelId="{488388C8-04FA-4D45-95E7-80B82C436AA1}" type="pres">
      <dgm:prSet presAssocID="{75C8276F-A064-4AA5-BB1A-F8A6DDABD58C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F738A5F-323E-4D01-A32C-319D693B971B}" type="pres">
      <dgm:prSet presAssocID="{75C8276F-A064-4AA5-BB1A-F8A6DDABD58C}" presName="accent_5" presStyleCnt="0"/>
      <dgm:spPr/>
    </dgm:pt>
    <dgm:pt modelId="{29385783-6017-40FF-A901-D2777B6F9255}" type="pres">
      <dgm:prSet presAssocID="{75C8276F-A064-4AA5-BB1A-F8A6DDABD58C}" presName="accentRepeatNode" presStyleLbl="solidFgAcc1" presStyleIdx="4" presStyleCnt="5"/>
      <dgm:spPr>
        <a:ln>
          <a:solidFill>
            <a:srgbClr val="B6DA86"/>
          </a:solidFill>
        </a:ln>
      </dgm:spPr>
    </dgm:pt>
  </dgm:ptLst>
  <dgm:cxnLst>
    <dgm:cxn modelId="{55C73287-B904-4C0E-AD12-EB363B157AFD}" srcId="{A98C3CE6-2CB3-45F7-A9DC-F9841E5BF20E}" destId="{F314E925-B778-4E6D-B1D2-4F78D11BC915}" srcOrd="2" destOrd="0" parTransId="{D065BD59-658E-4BB9-930C-34DFEF2FE763}" sibTransId="{0AADD185-D228-4E5B-B94D-65D91DB103BF}"/>
    <dgm:cxn modelId="{ACB85F50-A7C5-488F-AA92-D7DF9CB5CB24}" srcId="{A98C3CE6-2CB3-45F7-A9DC-F9841E5BF20E}" destId="{94F492E6-A924-4744-93AB-D97665D53BE7}" srcOrd="1" destOrd="0" parTransId="{6268C0B8-4658-4C05-99DE-CA33F3F899C1}" sibTransId="{15BBFA60-E20B-4EF0-9106-76E4A14EAB2E}"/>
    <dgm:cxn modelId="{2B7CD6C0-ACD9-441B-BCE4-2BE3C0E9E0D2}" srcId="{A98C3CE6-2CB3-45F7-A9DC-F9841E5BF20E}" destId="{38E7039C-F6D6-4EB2-B7DB-2CC2AF896156}" srcOrd="3" destOrd="0" parTransId="{1D7905BC-E297-45AA-9232-CDB74341F8E4}" sibTransId="{A7F78E50-4663-4578-B780-E2504036E4AE}"/>
    <dgm:cxn modelId="{853F12AB-ED8A-4A79-959F-DF43F1455E87}" type="presOf" srcId="{75C8276F-A064-4AA5-BB1A-F8A6DDABD58C}" destId="{488388C8-04FA-4D45-95E7-80B82C436AA1}" srcOrd="0" destOrd="0" presId="urn:microsoft.com/office/officeart/2008/layout/VerticalCurvedList"/>
    <dgm:cxn modelId="{92CD6F34-FB20-4A81-B9AD-D171393FEF09}" type="presOf" srcId="{38E7039C-F6D6-4EB2-B7DB-2CC2AF896156}" destId="{8FAFA8D4-3473-4A9E-9E3B-BEC686D585B4}" srcOrd="0" destOrd="0" presId="urn:microsoft.com/office/officeart/2008/layout/VerticalCurvedList"/>
    <dgm:cxn modelId="{E7720D04-11F1-44E8-8118-B66151929B4C}" srcId="{A98C3CE6-2CB3-45F7-A9DC-F9841E5BF20E}" destId="{1508D44C-2AB8-4BE3-8B28-ACD36AF9534C}" srcOrd="0" destOrd="0" parTransId="{0C6373EE-1D6F-48ED-A78E-F3FF2B1C0EB6}" sibTransId="{C24B7C31-F553-48B4-B1A3-DD86EB7709FF}"/>
    <dgm:cxn modelId="{6F1609B0-5B08-4E02-90CC-B60007839B99}" type="presOf" srcId="{F314E925-B778-4E6D-B1D2-4F78D11BC915}" destId="{AB5443EA-80E3-4F7C-BADB-9E255ADDDA00}" srcOrd="0" destOrd="0" presId="urn:microsoft.com/office/officeart/2008/layout/VerticalCurvedList"/>
    <dgm:cxn modelId="{D06B2E2E-C638-40FA-99BA-B9DE3F40C5E9}" type="presOf" srcId="{1508D44C-2AB8-4BE3-8B28-ACD36AF9534C}" destId="{F71BBA07-2A97-4DC2-A1D3-43ABDEEF6F6C}" srcOrd="0" destOrd="0" presId="urn:microsoft.com/office/officeart/2008/layout/VerticalCurvedList"/>
    <dgm:cxn modelId="{3E0EF280-660B-45E9-9892-F0FAE8DEE7FC}" srcId="{A98C3CE6-2CB3-45F7-A9DC-F9841E5BF20E}" destId="{75C8276F-A064-4AA5-BB1A-F8A6DDABD58C}" srcOrd="4" destOrd="0" parTransId="{67D676DC-42B1-4E2C-9D34-AAA8172DFB1D}" sibTransId="{B48DFECA-EDFD-4175-8924-EF824F48D80A}"/>
    <dgm:cxn modelId="{859D7D83-33C0-46A6-A627-30C1A4D86454}" type="presOf" srcId="{C24B7C31-F553-48B4-B1A3-DD86EB7709FF}" destId="{317FE54B-58F8-45FA-96AE-CDD4FF3ACC44}" srcOrd="0" destOrd="0" presId="urn:microsoft.com/office/officeart/2008/layout/VerticalCurvedList"/>
    <dgm:cxn modelId="{086D51F0-1E63-4158-B04D-00BF0B54533E}" type="presOf" srcId="{94F492E6-A924-4744-93AB-D97665D53BE7}" destId="{645ED7A2-D995-4679-B391-43914D4E826F}" srcOrd="0" destOrd="0" presId="urn:microsoft.com/office/officeart/2008/layout/VerticalCurvedList"/>
    <dgm:cxn modelId="{07E440DD-E1C6-443A-A554-C0AC05733009}" type="presOf" srcId="{A98C3CE6-2CB3-45F7-A9DC-F9841E5BF20E}" destId="{74F48E61-DB36-4B3A-B07D-BCCD0C0CEAB6}" srcOrd="0" destOrd="0" presId="urn:microsoft.com/office/officeart/2008/layout/VerticalCurvedList"/>
    <dgm:cxn modelId="{3B4C6CFB-9C68-4C81-870D-D180625FD458}" type="presParOf" srcId="{74F48E61-DB36-4B3A-B07D-BCCD0C0CEAB6}" destId="{49FFF518-0241-4A5B-925F-6FAFFCC74232}" srcOrd="0" destOrd="0" presId="urn:microsoft.com/office/officeart/2008/layout/VerticalCurvedList"/>
    <dgm:cxn modelId="{90B1D44A-BD02-4451-8388-43595652A0D6}" type="presParOf" srcId="{49FFF518-0241-4A5B-925F-6FAFFCC74232}" destId="{CF4CEBD0-DFC1-4F6F-827F-D67D40D4EC32}" srcOrd="0" destOrd="0" presId="urn:microsoft.com/office/officeart/2008/layout/VerticalCurvedList"/>
    <dgm:cxn modelId="{7BA221E2-6F73-4B09-B21D-AB02C315CDB9}" type="presParOf" srcId="{CF4CEBD0-DFC1-4F6F-827F-D67D40D4EC32}" destId="{1FC716DB-1914-49EC-BAB0-0CA0E952DD46}" srcOrd="0" destOrd="0" presId="urn:microsoft.com/office/officeart/2008/layout/VerticalCurvedList"/>
    <dgm:cxn modelId="{545FE7B3-86C3-4821-9162-BB14C113E6B6}" type="presParOf" srcId="{CF4CEBD0-DFC1-4F6F-827F-D67D40D4EC32}" destId="{317FE54B-58F8-45FA-96AE-CDD4FF3ACC44}" srcOrd="1" destOrd="0" presId="urn:microsoft.com/office/officeart/2008/layout/VerticalCurvedList"/>
    <dgm:cxn modelId="{3A25B4CA-F3CF-4B16-98B5-051A135AEF70}" type="presParOf" srcId="{CF4CEBD0-DFC1-4F6F-827F-D67D40D4EC32}" destId="{F4DBE6A8-6C01-4F7D-A345-F1355ADADC99}" srcOrd="2" destOrd="0" presId="urn:microsoft.com/office/officeart/2008/layout/VerticalCurvedList"/>
    <dgm:cxn modelId="{53A055B1-6FAA-418E-B885-590258928816}" type="presParOf" srcId="{CF4CEBD0-DFC1-4F6F-827F-D67D40D4EC32}" destId="{F4B03021-1A7F-4F68-8E47-F1AB1B06B2EF}" srcOrd="3" destOrd="0" presId="urn:microsoft.com/office/officeart/2008/layout/VerticalCurvedList"/>
    <dgm:cxn modelId="{E29C48A5-388B-4DB7-ABEC-1D6EA273B96E}" type="presParOf" srcId="{49FFF518-0241-4A5B-925F-6FAFFCC74232}" destId="{F71BBA07-2A97-4DC2-A1D3-43ABDEEF6F6C}" srcOrd="1" destOrd="0" presId="urn:microsoft.com/office/officeart/2008/layout/VerticalCurvedList"/>
    <dgm:cxn modelId="{66B0C14B-D319-4159-BF60-39E1073D9B02}" type="presParOf" srcId="{49FFF518-0241-4A5B-925F-6FAFFCC74232}" destId="{BC70D179-0B99-4FE3-9DF4-03F703102EEB}" srcOrd="2" destOrd="0" presId="urn:microsoft.com/office/officeart/2008/layout/VerticalCurvedList"/>
    <dgm:cxn modelId="{A0650507-4F86-4C9C-9E3E-42178F8CB53C}" type="presParOf" srcId="{BC70D179-0B99-4FE3-9DF4-03F703102EEB}" destId="{31A4DE4B-4A13-4099-AFF1-E2BC2A3882A8}" srcOrd="0" destOrd="0" presId="urn:microsoft.com/office/officeart/2008/layout/VerticalCurvedList"/>
    <dgm:cxn modelId="{FF744A48-3FAC-41DC-BADA-66CDE88D7FED}" type="presParOf" srcId="{49FFF518-0241-4A5B-925F-6FAFFCC74232}" destId="{645ED7A2-D995-4679-B391-43914D4E826F}" srcOrd="3" destOrd="0" presId="urn:microsoft.com/office/officeart/2008/layout/VerticalCurvedList"/>
    <dgm:cxn modelId="{D21F0F97-16F5-43DA-B7F6-89917917943C}" type="presParOf" srcId="{49FFF518-0241-4A5B-925F-6FAFFCC74232}" destId="{5C982292-108A-4451-B791-E5F86D8B89FD}" srcOrd="4" destOrd="0" presId="urn:microsoft.com/office/officeart/2008/layout/VerticalCurvedList"/>
    <dgm:cxn modelId="{D9EFCE3B-53CF-4680-9F94-A889AF15B6B5}" type="presParOf" srcId="{5C982292-108A-4451-B791-E5F86D8B89FD}" destId="{53267E74-6CF3-4569-A3AA-54821104E397}" srcOrd="0" destOrd="0" presId="urn:microsoft.com/office/officeart/2008/layout/VerticalCurvedList"/>
    <dgm:cxn modelId="{A1B72BE2-5B8B-4A8A-84DF-A97965CBC4B7}" type="presParOf" srcId="{49FFF518-0241-4A5B-925F-6FAFFCC74232}" destId="{AB5443EA-80E3-4F7C-BADB-9E255ADDDA00}" srcOrd="5" destOrd="0" presId="urn:microsoft.com/office/officeart/2008/layout/VerticalCurvedList"/>
    <dgm:cxn modelId="{1E7EE7B8-A0D7-4DD7-BDE2-2424A904BF70}" type="presParOf" srcId="{49FFF518-0241-4A5B-925F-6FAFFCC74232}" destId="{D6DE3D1D-B34B-4718-859A-EED0CCF5D7B3}" srcOrd="6" destOrd="0" presId="urn:microsoft.com/office/officeart/2008/layout/VerticalCurvedList"/>
    <dgm:cxn modelId="{D3C1EFD1-57B3-4055-AC97-36FD593D8F9E}" type="presParOf" srcId="{D6DE3D1D-B34B-4718-859A-EED0CCF5D7B3}" destId="{E8E00CD8-2EAE-4C68-8C24-F81DE9DDF70A}" srcOrd="0" destOrd="0" presId="urn:microsoft.com/office/officeart/2008/layout/VerticalCurvedList"/>
    <dgm:cxn modelId="{BAD24078-72A8-44A7-BDBA-B153B2FB77CB}" type="presParOf" srcId="{49FFF518-0241-4A5B-925F-6FAFFCC74232}" destId="{8FAFA8D4-3473-4A9E-9E3B-BEC686D585B4}" srcOrd="7" destOrd="0" presId="urn:microsoft.com/office/officeart/2008/layout/VerticalCurvedList"/>
    <dgm:cxn modelId="{B3B3C9A1-CFCD-4021-B40A-65277263E120}" type="presParOf" srcId="{49FFF518-0241-4A5B-925F-6FAFFCC74232}" destId="{9AE0351D-A92D-4F02-982B-186B88ED3DC4}" srcOrd="8" destOrd="0" presId="urn:microsoft.com/office/officeart/2008/layout/VerticalCurvedList"/>
    <dgm:cxn modelId="{CCBA75A1-3F17-40BF-A6A8-E1FE1AC35B9A}" type="presParOf" srcId="{9AE0351D-A92D-4F02-982B-186B88ED3DC4}" destId="{8FCE1F54-D4B3-43AB-855C-ACDDFC8F2901}" srcOrd="0" destOrd="0" presId="urn:microsoft.com/office/officeart/2008/layout/VerticalCurvedList"/>
    <dgm:cxn modelId="{F571854D-4A41-4EF1-A6C5-C211EF615070}" type="presParOf" srcId="{49FFF518-0241-4A5B-925F-6FAFFCC74232}" destId="{488388C8-04FA-4D45-95E7-80B82C436AA1}" srcOrd="9" destOrd="0" presId="urn:microsoft.com/office/officeart/2008/layout/VerticalCurvedList"/>
    <dgm:cxn modelId="{E8EF4024-27DA-4FD4-8AE0-AD7FF1270D5A}" type="presParOf" srcId="{49FFF518-0241-4A5B-925F-6FAFFCC74232}" destId="{DF738A5F-323E-4D01-A32C-319D693B971B}" srcOrd="10" destOrd="0" presId="urn:microsoft.com/office/officeart/2008/layout/VerticalCurvedList"/>
    <dgm:cxn modelId="{8092B857-418D-4BEA-99D0-E258970A699D}" type="presParOf" srcId="{DF738A5F-323E-4D01-A32C-319D693B971B}" destId="{29385783-6017-40FF-A901-D2777B6F925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98C3CE6-2CB3-45F7-A9DC-F9841E5BF20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t-PT"/>
        </a:p>
      </dgm:t>
    </dgm:pt>
    <dgm:pt modelId="{1508D44C-2AB8-4BE3-8B28-ACD36AF9534C}">
      <dgm:prSet phldrT="[Texto]" custT="1"/>
      <dgm:spPr>
        <a:ln>
          <a:solidFill>
            <a:srgbClr val="B6DA86"/>
          </a:solidFill>
        </a:ln>
      </dgm:spPr>
      <dgm:t>
        <a:bodyPr/>
        <a:lstStyle/>
        <a:p>
          <a:r>
            <a:rPr lang="pt-PT" sz="2100" b="1" smtClean="0">
              <a:solidFill>
                <a:srgbClr val="97A5B7"/>
              </a:solidFill>
              <a:latin typeface="Arial Narrow" panose="020B0606020202030204" pitchFamily="34" charset="0"/>
            </a:rPr>
            <a:t>ACSS</a:t>
          </a:r>
          <a:endParaRPr lang="pt-PT" sz="2100">
            <a:solidFill>
              <a:srgbClr val="97A5B7"/>
            </a:solidFill>
            <a:latin typeface="Arial Narrow" panose="020B0606020202030204" pitchFamily="34" charset="0"/>
          </a:endParaRPr>
        </a:p>
      </dgm:t>
    </dgm:pt>
    <dgm:pt modelId="{0C6373EE-1D6F-48ED-A78E-F3FF2B1C0EB6}" type="parTrans" cxnId="{E7720D04-11F1-44E8-8118-B66151929B4C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C24B7C31-F553-48B4-B1A3-DD86EB7709FF}" type="sibTrans" cxnId="{E7720D04-11F1-44E8-8118-B66151929B4C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94F492E6-A924-4744-93AB-D97665D53BE7}">
      <dgm:prSet custT="1"/>
      <dgm:spPr>
        <a:ln>
          <a:solidFill>
            <a:srgbClr val="B6DA86"/>
          </a:solidFill>
        </a:ln>
      </dgm:spPr>
      <dgm:t>
        <a:bodyPr/>
        <a:lstStyle/>
        <a:p>
          <a:r>
            <a:rPr lang="pt-PT" sz="2100" b="1" smtClean="0">
              <a:solidFill>
                <a:srgbClr val="97A5B7"/>
              </a:solidFill>
              <a:latin typeface="Arial Narrow" panose="020B0606020202030204" pitchFamily="34" charset="0"/>
            </a:rPr>
            <a:t>Processo de Autorização para Instalação de EMP </a:t>
          </a:r>
          <a:endParaRPr lang="pt-PT" sz="2100" b="1" dirty="0" smtClean="0">
            <a:solidFill>
              <a:srgbClr val="97A5B7"/>
            </a:solidFill>
            <a:latin typeface="Arial Narrow" panose="020B0606020202030204" pitchFamily="34" charset="0"/>
          </a:endParaRPr>
        </a:p>
      </dgm:t>
    </dgm:pt>
    <dgm:pt modelId="{6268C0B8-4658-4C05-99DE-CA33F3F899C1}" type="parTrans" cxnId="{ACB85F50-A7C5-488F-AA92-D7DF9CB5CB24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15BBFA60-E20B-4EF0-9106-76E4A14EAB2E}" type="sibTrans" cxnId="{ACB85F50-A7C5-488F-AA92-D7DF9CB5CB24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F314E925-B778-4E6D-B1D2-4F78D11BC915}">
      <dgm:prSet custT="1"/>
      <dgm:spPr>
        <a:solidFill>
          <a:srgbClr val="73A505"/>
        </a:solidFill>
      </dgm:spPr>
      <dgm:t>
        <a:bodyPr/>
        <a:lstStyle/>
        <a:p>
          <a:r>
            <a:rPr lang="pt-PT" sz="2100" b="1" dirty="0" smtClean="0">
              <a:solidFill>
                <a:schemeClr val="bg1"/>
              </a:solidFill>
              <a:latin typeface="Arial Narrow" panose="020B0606020202030204" pitchFamily="34" charset="0"/>
            </a:rPr>
            <a:t>Processo de Autorização de Investimento  </a:t>
          </a:r>
        </a:p>
      </dgm:t>
    </dgm:pt>
    <dgm:pt modelId="{D065BD59-658E-4BB9-930C-34DFEF2FE763}" type="parTrans" cxnId="{55C73287-B904-4C0E-AD12-EB363B157AFD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0AADD185-D228-4E5B-B94D-65D91DB103BF}" type="sibTrans" cxnId="{55C73287-B904-4C0E-AD12-EB363B157AFD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38E7039C-F6D6-4EB2-B7DB-2CC2AF896156}">
      <dgm:prSet custT="1"/>
      <dgm:spPr>
        <a:ln>
          <a:solidFill>
            <a:srgbClr val="B6DA86"/>
          </a:solidFill>
        </a:ln>
      </dgm:spPr>
      <dgm:t>
        <a:bodyPr/>
        <a:lstStyle/>
        <a:p>
          <a:r>
            <a:rPr lang="pt-PT" sz="2100" b="1" smtClean="0">
              <a:solidFill>
                <a:srgbClr val="97A5B7"/>
              </a:solidFill>
              <a:latin typeface="Arial Narrow" panose="020B0606020202030204" pitchFamily="34" charset="0"/>
            </a:rPr>
            <a:t>Carta de Equipamentos Médicos Pesados </a:t>
          </a:r>
          <a:endParaRPr lang="pt-PT" sz="2100" b="1" dirty="0" smtClean="0">
            <a:solidFill>
              <a:srgbClr val="97A5B7"/>
            </a:solidFill>
            <a:latin typeface="Arial Narrow" panose="020B0606020202030204" pitchFamily="34" charset="0"/>
          </a:endParaRPr>
        </a:p>
      </dgm:t>
    </dgm:pt>
    <dgm:pt modelId="{1D7905BC-E297-45AA-9232-CDB74341F8E4}" type="parTrans" cxnId="{2B7CD6C0-ACD9-441B-BCE4-2BE3C0E9E0D2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A7F78E50-4663-4578-B780-E2504036E4AE}" type="sibTrans" cxnId="{2B7CD6C0-ACD9-441B-BCE4-2BE3C0E9E0D2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75C8276F-A064-4AA5-BB1A-F8A6DDABD58C}">
      <dgm:prSet custT="1"/>
      <dgm:spPr>
        <a:ln>
          <a:solidFill>
            <a:srgbClr val="B6DA86"/>
          </a:solidFill>
        </a:ln>
      </dgm:spPr>
      <dgm:t>
        <a:bodyPr/>
        <a:lstStyle/>
        <a:p>
          <a:r>
            <a:rPr lang="pt-PT" sz="2100" b="1" dirty="0" smtClean="0">
              <a:solidFill>
                <a:srgbClr val="97A5B7"/>
              </a:solidFill>
              <a:latin typeface="Arial Narrow" panose="020B0606020202030204" pitchFamily="34" charset="0"/>
            </a:rPr>
            <a:t>Sistema de Gestão de Entidades de Saúde (SGES)</a:t>
          </a:r>
          <a:endParaRPr lang="pt-PT" sz="2100" dirty="0">
            <a:solidFill>
              <a:srgbClr val="97A5B7"/>
            </a:solidFill>
            <a:latin typeface="Arial Narrow" panose="020B0606020202030204" pitchFamily="34" charset="0"/>
          </a:endParaRPr>
        </a:p>
      </dgm:t>
    </dgm:pt>
    <dgm:pt modelId="{67D676DC-42B1-4E2C-9D34-AAA8172DFB1D}" type="parTrans" cxnId="{3E0EF280-660B-45E9-9892-F0FAE8DEE7FC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B48DFECA-EDFD-4175-8924-EF824F48D80A}" type="sibTrans" cxnId="{3E0EF280-660B-45E9-9892-F0FAE8DEE7FC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74F48E61-DB36-4B3A-B07D-BCCD0C0CEAB6}" type="pres">
      <dgm:prSet presAssocID="{A98C3CE6-2CB3-45F7-A9DC-F9841E5BF20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t-PT"/>
        </a:p>
      </dgm:t>
    </dgm:pt>
    <dgm:pt modelId="{49FFF518-0241-4A5B-925F-6FAFFCC74232}" type="pres">
      <dgm:prSet presAssocID="{A98C3CE6-2CB3-45F7-A9DC-F9841E5BF20E}" presName="Name1" presStyleCnt="0"/>
      <dgm:spPr/>
    </dgm:pt>
    <dgm:pt modelId="{CF4CEBD0-DFC1-4F6F-827F-D67D40D4EC32}" type="pres">
      <dgm:prSet presAssocID="{A98C3CE6-2CB3-45F7-A9DC-F9841E5BF20E}" presName="cycle" presStyleCnt="0"/>
      <dgm:spPr/>
    </dgm:pt>
    <dgm:pt modelId="{1FC716DB-1914-49EC-BAB0-0CA0E952DD46}" type="pres">
      <dgm:prSet presAssocID="{A98C3CE6-2CB3-45F7-A9DC-F9841E5BF20E}" presName="srcNode" presStyleLbl="node1" presStyleIdx="0" presStyleCnt="5"/>
      <dgm:spPr/>
    </dgm:pt>
    <dgm:pt modelId="{317FE54B-58F8-45FA-96AE-CDD4FF3ACC44}" type="pres">
      <dgm:prSet presAssocID="{A98C3CE6-2CB3-45F7-A9DC-F9841E5BF20E}" presName="conn" presStyleLbl="parChTrans1D2" presStyleIdx="0" presStyleCnt="1"/>
      <dgm:spPr/>
      <dgm:t>
        <a:bodyPr/>
        <a:lstStyle/>
        <a:p>
          <a:endParaRPr lang="pt-PT"/>
        </a:p>
      </dgm:t>
    </dgm:pt>
    <dgm:pt modelId="{F4DBE6A8-6C01-4F7D-A345-F1355ADADC99}" type="pres">
      <dgm:prSet presAssocID="{A98C3CE6-2CB3-45F7-A9DC-F9841E5BF20E}" presName="extraNode" presStyleLbl="node1" presStyleIdx="0" presStyleCnt="5"/>
      <dgm:spPr/>
    </dgm:pt>
    <dgm:pt modelId="{F4B03021-1A7F-4F68-8E47-F1AB1B06B2EF}" type="pres">
      <dgm:prSet presAssocID="{A98C3CE6-2CB3-45F7-A9DC-F9841E5BF20E}" presName="dstNode" presStyleLbl="node1" presStyleIdx="0" presStyleCnt="5"/>
      <dgm:spPr/>
    </dgm:pt>
    <dgm:pt modelId="{F71BBA07-2A97-4DC2-A1D3-43ABDEEF6F6C}" type="pres">
      <dgm:prSet presAssocID="{1508D44C-2AB8-4BE3-8B28-ACD36AF9534C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BC70D179-0B99-4FE3-9DF4-03F703102EEB}" type="pres">
      <dgm:prSet presAssocID="{1508D44C-2AB8-4BE3-8B28-ACD36AF9534C}" presName="accent_1" presStyleCnt="0"/>
      <dgm:spPr/>
    </dgm:pt>
    <dgm:pt modelId="{31A4DE4B-4A13-4099-AFF1-E2BC2A3882A8}" type="pres">
      <dgm:prSet presAssocID="{1508D44C-2AB8-4BE3-8B28-ACD36AF9534C}" presName="accentRepeatNode" presStyleLbl="solidFgAcc1" presStyleIdx="0" presStyleCnt="5"/>
      <dgm:spPr>
        <a:ln>
          <a:solidFill>
            <a:srgbClr val="B6DA86"/>
          </a:solidFill>
        </a:ln>
      </dgm:spPr>
    </dgm:pt>
    <dgm:pt modelId="{645ED7A2-D995-4679-B391-43914D4E826F}" type="pres">
      <dgm:prSet presAssocID="{94F492E6-A924-4744-93AB-D97665D53BE7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5C982292-108A-4451-B791-E5F86D8B89FD}" type="pres">
      <dgm:prSet presAssocID="{94F492E6-A924-4744-93AB-D97665D53BE7}" presName="accent_2" presStyleCnt="0"/>
      <dgm:spPr/>
    </dgm:pt>
    <dgm:pt modelId="{53267E74-6CF3-4569-A3AA-54821104E397}" type="pres">
      <dgm:prSet presAssocID="{94F492E6-A924-4744-93AB-D97665D53BE7}" presName="accentRepeatNode" presStyleLbl="solidFgAcc1" presStyleIdx="1" presStyleCnt="5"/>
      <dgm:spPr>
        <a:ln>
          <a:solidFill>
            <a:srgbClr val="B6DA86"/>
          </a:solidFill>
        </a:ln>
      </dgm:spPr>
    </dgm:pt>
    <dgm:pt modelId="{AB5443EA-80E3-4F7C-BADB-9E255ADDDA00}" type="pres">
      <dgm:prSet presAssocID="{F314E925-B778-4E6D-B1D2-4F78D11BC915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6DE3D1D-B34B-4718-859A-EED0CCF5D7B3}" type="pres">
      <dgm:prSet presAssocID="{F314E925-B778-4E6D-B1D2-4F78D11BC915}" presName="accent_3" presStyleCnt="0"/>
      <dgm:spPr/>
    </dgm:pt>
    <dgm:pt modelId="{E8E00CD8-2EAE-4C68-8C24-F81DE9DDF70A}" type="pres">
      <dgm:prSet presAssocID="{F314E925-B778-4E6D-B1D2-4F78D11BC915}" presName="accentRepeatNode" presStyleLbl="solidFgAcc1" presStyleIdx="2" presStyleCnt="5"/>
      <dgm:spPr/>
      <dgm:t>
        <a:bodyPr/>
        <a:lstStyle/>
        <a:p>
          <a:endParaRPr lang="pt-PT"/>
        </a:p>
      </dgm:t>
    </dgm:pt>
    <dgm:pt modelId="{8FAFA8D4-3473-4A9E-9E3B-BEC686D585B4}" type="pres">
      <dgm:prSet presAssocID="{38E7039C-F6D6-4EB2-B7DB-2CC2AF896156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9AE0351D-A92D-4F02-982B-186B88ED3DC4}" type="pres">
      <dgm:prSet presAssocID="{38E7039C-F6D6-4EB2-B7DB-2CC2AF896156}" presName="accent_4" presStyleCnt="0"/>
      <dgm:spPr/>
    </dgm:pt>
    <dgm:pt modelId="{8FCE1F54-D4B3-43AB-855C-ACDDFC8F2901}" type="pres">
      <dgm:prSet presAssocID="{38E7039C-F6D6-4EB2-B7DB-2CC2AF896156}" presName="accentRepeatNode" presStyleLbl="solidFgAcc1" presStyleIdx="3" presStyleCnt="5"/>
      <dgm:spPr>
        <a:ln>
          <a:solidFill>
            <a:srgbClr val="B6DA86"/>
          </a:solidFill>
        </a:ln>
      </dgm:spPr>
    </dgm:pt>
    <dgm:pt modelId="{488388C8-04FA-4D45-95E7-80B82C436AA1}" type="pres">
      <dgm:prSet presAssocID="{75C8276F-A064-4AA5-BB1A-F8A6DDABD58C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F738A5F-323E-4D01-A32C-319D693B971B}" type="pres">
      <dgm:prSet presAssocID="{75C8276F-A064-4AA5-BB1A-F8A6DDABD58C}" presName="accent_5" presStyleCnt="0"/>
      <dgm:spPr/>
    </dgm:pt>
    <dgm:pt modelId="{29385783-6017-40FF-A901-D2777B6F9255}" type="pres">
      <dgm:prSet presAssocID="{75C8276F-A064-4AA5-BB1A-F8A6DDABD58C}" presName="accentRepeatNode" presStyleLbl="solidFgAcc1" presStyleIdx="4" presStyleCnt="5"/>
      <dgm:spPr>
        <a:ln>
          <a:solidFill>
            <a:srgbClr val="B6DA86"/>
          </a:solidFill>
        </a:ln>
      </dgm:spPr>
    </dgm:pt>
  </dgm:ptLst>
  <dgm:cxnLst>
    <dgm:cxn modelId="{55C73287-B904-4C0E-AD12-EB363B157AFD}" srcId="{A98C3CE6-2CB3-45F7-A9DC-F9841E5BF20E}" destId="{F314E925-B778-4E6D-B1D2-4F78D11BC915}" srcOrd="2" destOrd="0" parTransId="{D065BD59-658E-4BB9-930C-34DFEF2FE763}" sibTransId="{0AADD185-D228-4E5B-B94D-65D91DB103BF}"/>
    <dgm:cxn modelId="{ACB85F50-A7C5-488F-AA92-D7DF9CB5CB24}" srcId="{A98C3CE6-2CB3-45F7-A9DC-F9841E5BF20E}" destId="{94F492E6-A924-4744-93AB-D97665D53BE7}" srcOrd="1" destOrd="0" parTransId="{6268C0B8-4658-4C05-99DE-CA33F3F899C1}" sibTransId="{15BBFA60-E20B-4EF0-9106-76E4A14EAB2E}"/>
    <dgm:cxn modelId="{A03ECBC8-2699-4ECA-8F1C-67A276DEF65E}" type="presOf" srcId="{A98C3CE6-2CB3-45F7-A9DC-F9841E5BF20E}" destId="{74F48E61-DB36-4B3A-B07D-BCCD0C0CEAB6}" srcOrd="0" destOrd="0" presId="urn:microsoft.com/office/officeart/2008/layout/VerticalCurvedList"/>
    <dgm:cxn modelId="{2B7CD6C0-ACD9-441B-BCE4-2BE3C0E9E0D2}" srcId="{A98C3CE6-2CB3-45F7-A9DC-F9841E5BF20E}" destId="{38E7039C-F6D6-4EB2-B7DB-2CC2AF896156}" srcOrd="3" destOrd="0" parTransId="{1D7905BC-E297-45AA-9232-CDB74341F8E4}" sibTransId="{A7F78E50-4663-4578-B780-E2504036E4AE}"/>
    <dgm:cxn modelId="{445BA328-EB00-48A7-8FDD-6B3F45E7BA33}" type="presOf" srcId="{C24B7C31-F553-48B4-B1A3-DD86EB7709FF}" destId="{317FE54B-58F8-45FA-96AE-CDD4FF3ACC44}" srcOrd="0" destOrd="0" presId="urn:microsoft.com/office/officeart/2008/layout/VerticalCurvedList"/>
    <dgm:cxn modelId="{79DFA9D1-E1FE-41F1-8B8D-6C93BE2D6BFD}" type="presOf" srcId="{F314E925-B778-4E6D-B1D2-4F78D11BC915}" destId="{AB5443EA-80E3-4F7C-BADB-9E255ADDDA00}" srcOrd="0" destOrd="0" presId="urn:microsoft.com/office/officeart/2008/layout/VerticalCurvedList"/>
    <dgm:cxn modelId="{BEC00029-CBE2-4044-B5D9-AA051F95A79F}" type="presOf" srcId="{75C8276F-A064-4AA5-BB1A-F8A6DDABD58C}" destId="{488388C8-04FA-4D45-95E7-80B82C436AA1}" srcOrd="0" destOrd="0" presId="urn:microsoft.com/office/officeart/2008/layout/VerticalCurvedList"/>
    <dgm:cxn modelId="{E7720D04-11F1-44E8-8118-B66151929B4C}" srcId="{A98C3CE6-2CB3-45F7-A9DC-F9841E5BF20E}" destId="{1508D44C-2AB8-4BE3-8B28-ACD36AF9534C}" srcOrd="0" destOrd="0" parTransId="{0C6373EE-1D6F-48ED-A78E-F3FF2B1C0EB6}" sibTransId="{C24B7C31-F553-48B4-B1A3-DD86EB7709FF}"/>
    <dgm:cxn modelId="{3E0EF280-660B-45E9-9892-F0FAE8DEE7FC}" srcId="{A98C3CE6-2CB3-45F7-A9DC-F9841E5BF20E}" destId="{75C8276F-A064-4AA5-BB1A-F8A6DDABD58C}" srcOrd="4" destOrd="0" parTransId="{67D676DC-42B1-4E2C-9D34-AAA8172DFB1D}" sibTransId="{B48DFECA-EDFD-4175-8924-EF824F48D80A}"/>
    <dgm:cxn modelId="{303FF6A9-8C76-4312-A117-004D829F8FCD}" type="presOf" srcId="{38E7039C-F6D6-4EB2-B7DB-2CC2AF896156}" destId="{8FAFA8D4-3473-4A9E-9E3B-BEC686D585B4}" srcOrd="0" destOrd="0" presId="urn:microsoft.com/office/officeart/2008/layout/VerticalCurvedList"/>
    <dgm:cxn modelId="{E41139AE-CE02-4042-B821-2982FC2669D9}" type="presOf" srcId="{94F492E6-A924-4744-93AB-D97665D53BE7}" destId="{645ED7A2-D995-4679-B391-43914D4E826F}" srcOrd="0" destOrd="0" presId="urn:microsoft.com/office/officeart/2008/layout/VerticalCurvedList"/>
    <dgm:cxn modelId="{84DEBFAF-3C24-4814-92CE-722424BFA151}" type="presOf" srcId="{1508D44C-2AB8-4BE3-8B28-ACD36AF9534C}" destId="{F71BBA07-2A97-4DC2-A1D3-43ABDEEF6F6C}" srcOrd="0" destOrd="0" presId="urn:microsoft.com/office/officeart/2008/layout/VerticalCurvedList"/>
    <dgm:cxn modelId="{BA15EF06-22DC-4C3A-94A8-F7C3740AEF5B}" type="presParOf" srcId="{74F48E61-DB36-4B3A-B07D-BCCD0C0CEAB6}" destId="{49FFF518-0241-4A5B-925F-6FAFFCC74232}" srcOrd="0" destOrd="0" presId="urn:microsoft.com/office/officeart/2008/layout/VerticalCurvedList"/>
    <dgm:cxn modelId="{05823FF9-5798-4ACA-B30D-934E22EC459D}" type="presParOf" srcId="{49FFF518-0241-4A5B-925F-6FAFFCC74232}" destId="{CF4CEBD0-DFC1-4F6F-827F-D67D40D4EC32}" srcOrd="0" destOrd="0" presId="urn:microsoft.com/office/officeart/2008/layout/VerticalCurvedList"/>
    <dgm:cxn modelId="{AD886B92-43C0-4B8B-9B86-4C473559898E}" type="presParOf" srcId="{CF4CEBD0-DFC1-4F6F-827F-D67D40D4EC32}" destId="{1FC716DB-1914-49EC-BAB0-0CA0E952DD46}" srcOrd="0" destOrd="0" presId="urn:microsoft.com/office/officeart/2008/layout/VerticalCurvedList"/>
    <dgm:cxn modelId="{A871B876-7BCE-4643-9E32-245ED878E576}" type="presParOf" srcId="{CF4CEBD0-DFC1-4F6F-827F-D67D40D4EC32}" destId="{317FE54B-58F8-45FA-96AE-CDD4FF3ACC44}" srcOrd="1" destOrd="0" presId="urn:microsoft.com/office/officeart/2008/layout/VerticalCurvedList"/>
    <dgm:cxn modelId="{51B83341-AB96-4659-AD80-5D6716799206}" type="presParOf" srcId="{CF4CEBD0-DFC1-4F6F-827F-D67D40D4EC32}" destId="{F4DBE6A8-6C01-4F7D-A345-F1355ADADC99}" srcOrd="2" destOrd="0" presId="urn:microsoft.com/office/officeart/2008/layout/VerticalCurvedList"/>
    <dgm:cxn modelId="{7831879A-D167-4FE3-A1CD-506501A18AB4}" type="presParOf" srcId="{CF4CEBD0-DFC1-4F6F-827F-D67D40D4EC32}" destId="{F4B03021-1A7F-4F68-8E47-F1AB1B06B2EF}" srcOrd="3" destOrd="0" presId="urn:microsoft.com/office/officeart/2008/layout/VerticalCurvedList"/>
    <dgm:cxn modelId="{7DC40251-A74F-4824-85E3-52397197BF81}" type="presParOf" srcId="{49FFF518-0241-4A5B-925F-6FAFFCC74232}" destId="{F71BBA07-2A97-4DC2-A1D3-43ABDEEF6F6C}" srcOrd="1" destOrd="0" presId="urn:microsoft.com/office/officeart/2008/layout/VerticalCurvedList"/>
    <dgm:cxn modelId="{4FAB6198-40C0-4CD9-A04E-0865DB7CD189}" type="presParOf" srcId="{49FFF518-0241-4A5B-925F-6FAFFCC74232}" destId="{BC70D179-0B99-4FE3-9DF4-03F703102EEB}" srcOrd="2" destOrd="0" presId="urn:microsoft.com/office/officeart/2008/layout/VerticalCurvedList"/>
    <dgm:cxn modelId="{545FF90A-DF81-48D3-9173-852530D9D80A}" type="presParOf" srcId="{BC70D179-0B99-4FE3-9DF4-03F703102EEB}" destId="{31A4DE4B-4A13-4099-AFF1-E2BC2A3882A8}" srcOrd="0" destOrd="0" presId="urn:microsoft.com/office/officeart/2008/layout/VerticalCurvedList"/>
    <dgm:cxn modelId="{4E9768AE-EBDB-4F39-94C2-8D471D37701E}" type="presParOf" srcId="{49FFF518-0241-4A5B-925F-6FAFFCC74232}" destId="{645ED7A2-D995-4679-B391-43914D4E826F}" srcOrd="3" destOrd="0" presId="urn:microsoft.com/office/officeart/2008/layout/VerticalCurvedList"/>
    <dgm:cxn modelId="{3BCCF7CE-2C64-4BCB-B257-DC02E15D9180}" type="presParOf" srcId="{49FFF518-0241-4A5B-925F-6FAFFCC74232}" destId="{5C982292-108A-4451-B791-E5F86D8B89FD}" srcOrd="4" destOrd="0" presId="urn:microsoft.com/office/officeart/2008/layout/VerticalCurvedList"/>
    <dgm:cxn modelId="{C7BF65E5-8A2A-4326-8D24-8E3FF57E0A82}" type="presParOf" srcId="{5C982292-108A-4451-B791-E5F86D8B89FD}" destId="{53267E74-6CF3-4569-A3AA-54821104E397}" srcOrd="0" destOrd="0" presId="urn:microsoft.com/office/officeart/2008/layout/VerticalCurvedList"/>
    <dgm:cxn modelId="{20508720-1A20-4381-8080-12E3A1FC71A4}" type="presParOf" srcId="{49FFF518-0241-4A5B-925F-6FAFFCC74232}" destId="{AB5443EA-80E3-4F7C-BADB-9E255ADDDA00}" srcOrd="5" destOrd="0" presId="urn:microsoft.com/office/officeart/2008/layout/VerticalCurvedList"/>
    <dgm:cxn modelId="{74C803F7-8761-438B-8703-FE7DD0BEA6B4}" type="presParOf" srcId="{49FFF518-0241-4A5B-925F-6FAFFCC74232}" destId="{D6DE3D1D-B34B-4718-859A-EED0CCF5D7B3}" srcOrd="6" destOrd="0" presId="urn:microsoft.com/office/officeart/2008/layout/VerticalCurvedList"/>
    <dgm:cxn modelId="{411A72CF-FC84-4999-A4F0-4251D4E7F5E0}" type="presParOf" srcId="{D6DE3D1D-B34B-4718-859A-EED0CCF5D7B3}" destId="{E8E00CD8-2EAE-4C68-8C24-F81DE9DDF70A}" srcOrd="0" destOrd="0" presId="urn:microsoft.com/office/officeart/2008/layout/VerticalCurvedList"/>
    <dgm:cxn modelId="{D3B807D1-E5A3-4164-A43D-113B5DBAA646}" type="presParOf" srcId="{49FFF518-0241-4A5B-925F-6FAFFCC74232}" destId="{8FAFA8D4-3473-4A9E-9E3B-BEC686D585B4}" srcOrd="7" destOrd="0" presId="urn:microsoft.com/office/officeart/2008/layout/VerticalCurvedList"/>
    <dgm:cxn modelId="{A36F4A35-7755-4D0A-A7EA-B28BC360BD3B}" type="presParOf" srcId="{49FFF518-0241-4A5B-925F-6FAFFCC74232}" destId="{9AE0351D-A92D-4F02-982B-186B88ED3DC4}" srcOrd="8" destOrd="0" presId="urn:microsoft.com/office/officeart/2008/layout/VerticalCurvedList"/>
    <dgm:cxn modelId="{27268878-E054-48D0-8628-2369916A16F7}" type="presParOf" srcId="{9AE0351D-A92D-4F02-982B-186B88ED3DC4}" destId="{8FCE1F54-D4B3-43AB-855C-ACDDFC8F2901}" srcOrd="0" destOrd="0" presId="urn:microsoft.com/office/officeart/2008/layout/VerticalCurvedList"/>
    <dgm:cxn modelId="{65776B7D-619B-47B6-8D1D-4AFFCF17E394}" type="presParOf" srcId="{49FFF518-0241-4A5B-925F-6FAFFCC74232}" destId="{488388C8-04FA-4D45-95E7-80B82C436AA1}" srcOrd="9" destOrd="0" presId="urn:microsoft.com/office/officeart/2008/layout/VerticalCurvedList"/>
    <dgm:cxn modelId="{DF007CB6-0660-4A16-AEF7-A5F88ABE2621}" type="presParOf" srcId="{49FFF518-0241-4A5B-925F-6FAFFCC74232}" destId="{DF738A5F-323E-4D01-A32C-319D693B971B}" srcOrd="10" destOrd="0" presId="urn:microsoft.com/office/officeart/2008/layout/VerticalCurvedList"/>
    <dgm:cxn modelId="{DAA6D843-091A-48B0-989E-A6BF31AAC0F6}" type="presParOf" srcId="{DF738A5F-323E-4D01-A32C-319D693B971B}" destId="{29385783-6017-40FF-A901-D2777B6F925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98C3CE6-2CB3-45F7-A9DC-F9841E5BF20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t-PT"/>
        </a:p>
      </dgm:t>
    </dgm:pt>
    <dgm:pt modelId="{1508D44C-2AB8-4BE3-8B28-ACD36AF9534C}">
      <dgm:prSet phldrT="[Texto]" custT="1"/>
      <dgm:spPr>
        <a:ln>
          <a:solidFill>
            <a:srgbClr val="B6DA86"/>
          </a:solidFill>
        </a:ln>
      </dgm:spPr>
      <dgm:t>
        <a:bodyPr/>
        <a:lstStyle/>
        <a:p>
          <a:r>
            <a:rPr lang="pt-PT" sz="2100" b="1" smtClean="0">
              <a:solidFill>
                <a:srgbClr val="97A5B7"/>
              </a:solidFill>
              <a:latin typeface="Arial Narrow" panose="020B0606020202030204" pitchFamily="34" charset="0"/>
            </a:rPr>
            <a:t>ACSS</a:t>
          </a:r>
          <a:endParaRPr lang="pt-PT" sz="2100">
            <a:solidFill>
              <a:srgbClr val="97A5B7"/>
            </a:solidFill>
            <a:latin typeface="Arial Narrow" panose="020B0606020202030204" pitchFamily="34" charset="0"/>
          </a:endParaRPr>
        </a:p>
      </dgm:t>
    </dgm:pt>
    <dgm:pt modelId="{0C6373EE-1D6F-48ED-A78E-F3FF2B1C0EB6}" type="parTrans" cxnId="{E7720D04-11F1-44E8-8118-B66151929B4C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C24B7C31-F553-48B4-B1A3-DD86EB7709FF}" type="sibTrans" cxnId="{E7720D04-11F1-44E8-8118-B66151929B4C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94F492E6-A924-4744-93AB-D97665D53BE7}">
      <dgm:prSet custT="1"/>
      <dgm:spPr>
        <a:ln>
          <a:solidFill>
            <a:srgbClr val="B6DA86"/>
          </a:solidFill>
        </a:ln>
      </dgm:spPr>
      <dgm:t>
        <a:bodyPr/>
        <a:lstStyle/>
        <a:p>
          <a:r>
            <a:rPr lang="pt-PT" sz="2100" b="1" smtClean="0">
              <a:solidFill>
                <a:srgbClr val="97A5B7"/>
              </a:solidFill>
              <a:latin typeface="Arial Narrow" panose="020B0606020202030204" pitchFamily="34" charset="0"/>
            </a:rPr>
            <a:t>Processo de Autorização para Instalação de EMP </a:t>
          </a:r>
          <a:endParaRPr lang="pt-PT" sz="2100" b="1" dirty="0" smtClean="0">
            <a:solidFill>
              <a:srgbClr val="97A5B7"/>
            </a:solidFill>
            <a:latin typeface="Arial Narrow" panose="020B0606020202030204" pitchFamily="34" charset="0"/>
          </a:endParaRPr>
        </a:p>
      </dgm:t>
    </dgm:pt>
    <dgm:pt modelId="{6268C0B8-4658-4C05-99DE-CA33F3F899C1}" type="parTrans" cxnId="{ACB85F50-A7C5-488F-AA92-D7DF9CB5CB24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15BBFA60-E20B-4EF0-9106-76E4A14EAB2E}" type="sibTrans" cxnId="{ACB85F50-A7C5-488F-AA92-D7DF9CB5CB24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F314E925-B778-4E6D-B1D2-4F78D11BC915}">
      <dgm:prSet custT="1"/>
      <dgm:spPr>
        <a:ln>
          <a:solidFill>
            <a:srgbClr val="B6DA86"/>
          </a:solidFill>
        </a:ln>
      </dgm:spPr>
      <dgm:t>
        <a:bodyPr/>
        <a:lstStyle/>
        <a:p>
          <a:r>
            <a:rPr lang="pt-PT" sz="2100" b="1" smtClean="0">
              <a:solidFill>
                <a:srgbClr val="97A5B7"/>
              </a:solidFill>
              <a:latin typeface="Arial Narrow" panose="020B0606020202030204" pitchFamily="34" charset="0"/>
            </a:rPr>
            <a:t>Processo de Autorização de Investimento  </a:t>
          </a:r>
          <a:endParaRPr lang="pt-PT" sz="2100" b="1" dirty="0" smtClean="0">
            <a:solidFill>
              <a:srgbClr val="97A5B7"/>
            </a:solidFill>
            <a:latin typeface="Arial Narrow" panose="020B0606020202030204" pitchFamily="34" charset="0"/>
          </a:endParaRPr>
        </a:p>
      </dgm:t>
    </dgm:pt>
    <dgm:pt modelId="{D065BD59-658E-4BB9-930C-34DFEF2FE763}" type="parTrans" cxnId="{55C73287-B904-4C0E-AD12-EB363B157AFD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0AADD185-D228-4E5B-B94D-65D91DB103BF}" type="sibTrans" cxnId="{55C73287-B904-4C0E-AD12-EB363B157AFD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38E7039C-F6D6-4EB2-B7DB-2CC2AF896156}">
      <dgm:prSet custT="1"/>
      <dgm:spPr>
        <a:solidFill>
          <a:srgbClr val="73A505"/>
        </a:solidFill>
      </dgm:spPr>
      <dgm:t>
        <a:bodyPr/>
        <a:lstStyle/>
        <a:p>
          <a:r>
            <a:rPr lang="pt-PT" sz="2100" b="1" smtClean="0">
              <a:solidFill>
                <a:schemeClr val="bg1"/>
              </a:solidFill>
              <a:latin typeface="Arial Narrow" panose="020B0606020202030204" pitchFamily="34" charset="0"/>
            </a:rPr>
            <a:t>Carta de Equipamentos Médicos Pesados </a:t>
          </a:r>
          <a:endParaRPr lang="pt-PT" sz="2100" b="1" dirty="0" smtClean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1D7905BC-E297-45AA-9232-CDB74341F8E4}" type="parTrans" cxnId="{2B7CD6C0-ACD9-441B-BCE4-2BE3C0E9E0D2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A7F78E50-4663-4578-B780-E2504036E4AE}" type="sibTrans" cxnId="{2B7CD6C0-ACD9-441B-BCE4-2BE3C0E9E0D2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75C8276F-A064-4AA5-BB1A-F8A6DDABD58C}">
      <dgm:prSet custT="1"/>
      <dgm:spPr>
        <a:ln>
          <a:solidFill>
            <a:srgbClr val="B6DA86"/>
          </a:solidFill>
        </a:ln>
      </dgm:spPr>
      <dgm:t>
        <a:bodyPr/>
        <a:lstStyle/>
        <a:p>
          <a:r>
            <a:rPr lang="pt-PT" sz="2100" b="1" dirty="0" smtClean="0">
              <a:solidFill>
                <a:srgbClr val="97A5B7"/>
              </a:solidFill>
              <a:latin typeface="Arial Narrow" panose="020B0606020202030204" pitchFamily="34" charset="0"/>
            </a:rPr>
            <a:t>Sistema de Gestão de Entidades de Saúde (SGES)</a:t>
          </a:r>
          <a:endParaRPr lang="pt-PT" sz="2100" dirty="0">
            <a:solidFill>
              <a:srgbClr val="97A5B7"/>
            </a:solidFill>
            <a:latin typeface="Arial Narrow" panose="020B0606020202030204" pitchFamily="34" charset="0"/>
          </a:endParaRPr>
        </a:p>
      </dgm:t>
    </dgm:pt>
    <dgm:pt modelId="{67D676DC-42B1-4E2C-9D34-AAA8172DFB1D}" type="parTrans" cxnId="{3E0EF280-660B-45E9-9892-F0FAE8DEE7FC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B48DFECA-EDFD-4175-8924-EF824F48D80A}" type="sibTrans" cxnId="{3E0EF280-660B-45E9-9892-F0FAE8DEE7FC}">
      <dgm:prSet/>
      <dgm:spPr/>
      <dgm:t>
        <a:bodyPr/>
        <a:lstStyle/>
        <a:p>
          <a:endParaRPr lang="pt-PT" sz="21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74F48E61-DB36-4B3A-B07D-BCCD0C0CEAB6}" type="pres">
      <dgm:prSet presAssocID="{A98C3CE6-2CB3-45F7-A9DC-F9841E5BF20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t-PT"/>
        </a:p>
      </dgm:t>
    </dgm:pt>
    <dgm:pt modelId="{49FFF518-0241-4A5B-925F-6FAFFCC74232}" type="pres">
      <dgm:prSet presAssocID="{A98C3CE6-2CB3-45F7-A9DC-F9841E5BF20E}" presName="Name1" presStyleCnt="0"/>
      <dgm:spPr/>
    </dgm:pt>
    <dgm:pt modelId="{CF4CEBD0-DFC1-4F6F-827F-D67D40D4EC32}" type="pres">
      <dgm:prSet presAssocID="{A98C3CE6-2CB3-45F7-A9DC-F9841E5BF20E}" presName="cycle" presStyleCnt="0"/>
      <dgm:spPr/>
    </dgm:pt>
    <dgm:pt modelId="{1FC716DB-1914-49EC-BAB0-0CA0E952DD46}" type="pres">
      <dgm:prSet presAssocID="{A98C3CE6-2CB3-45F7-A9DC-F9841E5BF20E}" presName="srcNode" presStyleLbl="node1" presStyleIdx="0" presStyleCnt="5"/>
      <dgm:spPr/>
    </dgm:pt>
    <dgm:pt modelId="{317FE54B-58F8-45FA-96AE-CDD4FF3ACC44}" type="pres">
      <dgm:prSet presAssocID="{A98C3CE6-2CB3-45F7-A9DC-F9841E5BF20E}" presName="conn" presStyleLbl="parChTrans1D2" presStyleIdx="0" presStyleCnt="1"/>
      <dgm:spPr/>
      <dgm:t>
        <a:bodyPr/>
        <a:lstStyle/>
        <a:p>
          <a:endParaRPr lang="pt-PT"/>
        </a:p>
      </dgm:t>
    </dgm:pt>
    <dgm:pt modelId="{F4DBE6A8-6C01-4F7D-A345-F1355ADADC99}" type="pres">
      <dgm:prSet presAssocID="{A98C3CE6-2CB3-45F7-A9DC-F9841E5BF20E}" presName="extraNode" presStyleLbl="node1" presStyleIdx="0" presStyleCnt="5"/>
      <dgm:spPr/>
    </dgm:pt>
    <dgm:pt modelId="{F4B03021-1A7F-4F68-8E47-F1AB1B06B2EF}" type="pres">
      <dgm:prSet presAssocID="{A98C3CE6-2CB3-45F7-A9DC-F9841E5BF20E}" presName="dstNode" presStyleLbl="node1" presStyleIdx="0" presStyleCnt="5"/>
      <dgm:spPr/>
    </dgm:pt>
    <dgm:pt modelId="{F71BBA07-2A97-4DC2-A1D3-43ABDEEF6F6C}" type="pres">
      <dgm:prSet presAssocID="{1508D44C-2AB8-4BE3-8B28-ACD36AF9534C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BC70D179-0B99-4FE3-9DF4-03F703102EEB}" type="pres">
      <dgm:prSet presAssocID="{1508D44C-2AB8-4BE3-8B28-ACD36AF9534C}" presName="accent_1" presStyleCnt="0"/>
      <dgm:spPr/>
    </dgm:pt>
    <dgm:pt modelId="{31A4DE4B-4A13-4099-AFF1-E2BC2A3882A8}" type="pres">
      <dgm:prSet presAssocID="{1508D44C-2AB8-4BE3-8B28-ACD36AF9534C}" presName="accentRepeatNode" presStyleLbl="solidFgAcc1" presStyleIdx="0" presStyleCnt="5"/>
      <dgm:spPr>
        <a:ln>
          <a:solidFill>
            <a:srgbClr val="B6DA86"/>
          </a:solidFill>
        </a:ln>
      </dgm:spPr>
    </dgm:pt>
    <dgm:pt modelId="{645ED7A2-D995-4679-B391-43914D4E826F}" type="pres">
      <dgm:prSet presAssocID="{94F492E6-A924-4744-93AB-D97665D53BE7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5C982292-108A-4451-B791-E5F86D8B89FD}" type="pres">
      <dgm:prSet presAssocID="{94F492E6-A924-4744-93AB-D97665D53BE7}" presName="accent_2" presStyleCnt="0"/>
      <dgm:spPr/>
    </dgm:pt>
    <dgm:pt modelId="{53267E74-6CF3-4569-A3AA-54821104E397}" type="pres">
      <dgm:prSet presAssocID="{94F492E6-A924-4744-93AB-D97665D53BE7}" presName="accentRepeatNode" presStyleLbl="solidFgAcc1" presStyleIdx="1" presStyleCnt="5"/>
      <dgm:spPr>
        <a:ln>
          <a:solidFill>
            <a:srgbClr val="B6DA86"/>
          </a:solidFill>
        </a:ln>
      </dgm:spPr>
    </dgm:pt>
    <dgm:pt modelId="{AB5443EA-80E3-4F7C-BADB-9E255ADDDA00}" type="pres">
      <dgm:prSet presAssocID="{F314E925-B778-4E6D-B1D2-4F78D11BC915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6DE3D1D-B34B-4718-859A-EED0CCF5D7B3}" type="pres">
      <dgm:prSet presAssocID="{F314E925-B778-4E6D-B1D2-4F78D11BC915}" presName="accent_3" presStyleCnt="0"/>
      <dgm:spPr/>
    </dgm:pt>
    <dgm:pt modelId="{E8E00CD8-2EAE-4C68-8C24-F81DE9DDF70A}" type="pres">
      <dgm:prSet presAssocID="{F314E925-B778-4E6D-B1D2-4F78D11BC915}" presName="accentRepeatNode" presStyleLbl="solidFgAcc1" presStyleIdx="2" presStyleCnt="5"/>
      <dgm:spPr>
        <a:ln>
          <a:solidFill>
            <a:srgbClr val="B6DA86"/>
          </a:solidFill>
        </a:ln>
      </dgm:spPr>
    </dgm:pt>
    <dgm:pt modelId="{8FAFA8D4-3473-4A9E-9E3B-BEC686D585B4}" type="pres">
      <dgm:prSet presAssocID="{38E7039C-F6D6-4EB2-B7DB-2CC2AF896156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9AE0351D-A92D-4F02-982B-186B88ED3DC4}" type="pres">
      <dgm:prSet presAssocID="{38E7039C-F6D6-4EB2-B7DB-2CC2AF896156}" presName="accent_4" presStyleCnt="0"/>
      <dgm:spPr/>
    </dgm:pt>
    <dgm:pt modelId="{8FCE1F54-D4B3-43AB-855C-ACDDFC8F2901}" type="pres">
      <dgm:prSet presAssocID="{38E7039C-F6D6-4EB2-B7DB-2CC2AF896156}" presName="accentRepeatNode" presStyleLbl="solidFgAcc1" presStyleIdx="3" presStyleCnt="5"/>
      <dgm:spPr/>
    </dgm:pt>
    <dgm:pt modelId="{488388C8-04FA-4D45-95E7-80B82C436AA1}" type="pres">
      <dgm:prSet presAssocID="{75C8276F-A064-4AA5-BB1A-F8A6DDABD58C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F738A5F-323E-4D01-A32C-319D693B971B}" type="pres">
      <dgm:prSet presAssocID="{75C8276F-A064-4AA5-BB1A-F8A6DDABD58C}" presName="accent_5" presStyleCnt="0"/>
      <dgm:spPr/>
    </dgm:pt>
    <dgm:pt modelId="{29385783-6017-40FF-A901-D2777B6F9255}" type="pres">
      <dgm:prSet presAssocID="{75C8276F-A064-4AA5-BB1A-F8A6DDABD58C}" presName="accentRepeatNode" presStyleLbl="solidFgAcc1" presStyleIdx="4" presStyleCnt="5"/>
      <dgm:spPr>
        <a:ln>
          <a:solidFill>
            <a:srgbClr val="B6DA86"/>
          </a:solidFill>
        </a:ln>
      </dgm:spPr>
    </dgm:pt>
  </dgm:ptLst>
  <dgm:cxnLst>
    <dgm:cxn modelId="{55C73287-B904-4C0E-AD12-EB363B157AFD}" srcId="{A98C3CE6-2CB3-45F7-A9DC-F9841E5BF20E}" destId="{F314E925-B778-4E6D-B1D2-4F78D11BC915}" srcOrd="2" destOrd="0" parTransId="{D065BD59-658E-4BB9-930C-34DFEF2FE763}" sibTransId="{0AADD185-D228-4E5B-B94D-65D91DB103BF}"/>
    <dgm:cxn modelId="{ACB85F50-A7C5-488F-AA92-D7DF9CB5CB24}" srcId="{A98C3CE6-2CB3-45F7-A9DC-F9841E5BF20E}" destId="{94F492E6-A924-4744-93AB-D97665D53BE7}" srcOrd="1" destOrd="0" parTransId="{6268C0B8-4658-4C05-99DE-CA33F3F899C1}" sibTransId="{15BBFA60-E20B-4EF0-9106-76E4A14EAB2E}"/>
    <dgm:cxn modelId="{7AE2604A-FB6B-4AC0-B269-3B1C82982B56}" type="presOf" srcId="{1508D44C-2AB8-4BE3-8B28-ACD36AF9534C}" destId="{F71BBA07-2A97-4DC2-A1D3-43ABDEEF6F6C}" srcOrd="0" destOrd="0" presId="urn:microsoft.com/office/officeart/2008/layout/VerticalCurvedList"/>
    <dgm:cxn modelId="{2B7CD6C0-ACD9-441B-BCE4-2BE3C0E9E0D2}" srcId="{A98C3CE6-2CB3-45F7-A9DC-F9841E5BF20E}" destId="{38E7039C-F6D6-4EB2-B7DB-2CC2AF896156}" srcOrd="3" destOrd="0" parTransId="{1D7905BC-E297-45AA-9232-CDB74341F8E4}" sibTransId="{A7F78E50-4663-4578-B780-E2504036E4AE}"/>
    <dgm:cxn modelId="{999E91C3-E2CC-43D1-9F6F-3F655EFC922A}" type="presOf" srcId="{94F492E6-A924-4744-93AB-D97665D53BE7}" destId="{645ED7A2-D995-4679-B391-43914D4E826F}" srcOrd="0" destOrd="0" presId="urn:microsoft.com/office/officeart/2008/layout/VerticalCurvedList"/>
    <dgm:cxn modelId="{86F0A9DE-21AB-4FFD-B152-4FA0F75542AA}" type="presOf" srcId="{A98C3CE6-2CB3-45F7-A9DC-F9841E5BF20E}" destId="{74F48E61-DB36-4B3A-B07D-BCCD0C0CEAB6}" srcOrd="0" destOrd="0" presId="urn:microsoft.com/office/officeart/2008/layout/VerticalCurvedList"/>
    <dgm:cxn modelId="{6D213C9A-34AC-43E0-8587-FF5D70382D91}" type="presOf" srcId="{C24B7C31-F553-48B4-B1A3-DD86EB7709FF}" destId="{317FE54B-58F8-45FA-96AE-CDD4FF3ACC44}" srcOrd="0" destOrd="0" presId="urn:microsoft.com/office/officeart/2008/layout/VerticalCurvedList"/>
    <dgm:cxn modelId="{E7720D04-11F1-44E8-8118-B66151929B4C}" srcId="{A98C3CE6-2CB3-45F7-A9DC-F9841E5BF20E}" destId="{1508D44C-2AB8-4BE3-8B28-ACD36AF9534C}" srcOrd="0" destOrd="0" parTransId="{0C6373EE-1D6F-48ED-A78E-F3FF2B1C0EB6}" sibTransId="{C24B7C31-F553-48B4-B1A3-DD86EB7709FF}"/>
    <dgm:cxn modelId="{1A243EDE-DC47-49CB-A3BA-07EDC85E3BAA}" type="presOf" srcId="{75C8276F-A064-4AA5-BB1A-F8A6DDABD58C}" destId="{488388C8-04FA-4D45-95E7-80B82C436AA1}" srcOrd="0" destOrd="0" presId="urn:microsoft.com/office/officeart/2008/layout/VerticalCurvedList"/>
    <dgm:cxn modelId="{3E0EF280-660B-45E9-9892-F0FAE8DEE7FC}" srcId="{A98C3CE6-2CB3-45F7-A9DC-F9841E5BF20E}" destId="{75C8276F-A064-4AA5-BB1A-F8A6DDABD58C}" srcOrd="4" destOrd="0" parTransId="{67D676DC-42B1-4E2C-9D34-AAA8172DFB1D}" sibTransId="{B48DFECA-EDFD-4175-8924-EF824F48D80A}"/>
    <dgm:cxn modelId="{0D56A3D6-AF4C-445C-A5AE-00026E05F961}" type="presOf" srcId="{38E7039C-F6D6-4EB2-B7DB-2CC2AF896156}" destId="{8FAFA8D4-3473-4A9E-9E3B-BEC686D585B4}" srcOrd="0" destOrd="0" presId="urn:microsoft.com/office/officeart/2008/layout/VerticalCurvedList"/>
    <dgm:cxn modelId="{77FB3818-2F0B-45EE-8740-5378DD2D719B}" type="presOf" srcId="{F314E925-B778-4E6D-B1D2-4F78D11BC915}" destId="{AB5443EA-80E3-4F7C-BADB-9E255ADDDA00}" srcOrd="0" destOrd="0" presId="urn:microsoft.com/office/officeart/2008/layout/VerticalCurvedList"/>
    <dgm:cxn modelId="{5B1528DC-1030-409E-A966-28035A0047BC}" type="presParOf" srcId="{74F48E61-DB36-4B3A-B07D-BCCD0C0CEAB6}" destId="{49FFF518-0241-4A5B-925F-6FAFFCC74232}" srcOrd="0" destOrd="0" presId="urn:microsoft.com/office/officeart/2008/layout/VerticalCurvedList"/>
    <dgm:cxn modelId="{CBB0E6E9-B206-4DD1-8A4D-8DF5E5F93898}" type="presParOf" srcId="{49FFF518-0241-4A5B-925F-6FAFFCC74232}" destId="{CF4CEBD0-DFC1-4F6F-827F-D67D40D4EC32}" srcOrd="0" destOrd="0" presId="urn:microsoft.com/office/officeart/2008/layout/VerticalCurvedList"/>
    <dgm:cxn modelId="{21347776-CDE0-4755-8A25-EB21314E9C6F}" type="presParOf" srcId="{CF4CEBD0-DFC1-4F6F-827F-D67D40D4EC32}" destId="{1FC716DB-1914-49EC-BAB0-0CA0E952DD46}" srcOrd="0" destOrd="0" presId="urn:microsoft.com/office/officeart/2008/layout/VerticalCurvedList"/>
    <dgm:cxn modelId="{4367D535-8617-4014-B5CC-06C225648093}" type="presParOf" srcId="{CF4CEBD0-DFC1-4F6F-827F-D67D40D4EC32}" destId="{317FE54B-58F8-45FA-96AE-CDD4FF3ACC44}" srcOrd="1" destOrd="0" presId="urn:microsoft.com/office/officeart/2008/layout/VerticalCurvedList"/>
    <dgm:cxn modelId="{56548DCB-E87A-44DF-9577-EF24C79D3DDB}" type="presParOf" srcId="{CF4CEBD0-DFC1-4F6F-827F-D67D40D4EC32}" destId="{F4DBE6A8-6C01-4F7D-A345-F1355ADADC99}" srcOrd="2" destOrd="0" presId="urn:microsoft.com/office/officeart/2008/layout/VerticalCurvedList"/>
    <dgm:cxn modelId="{C2509D7E-06FE-45EB-B08F-5FCD907FD02E}" type="presParOf" srcId="{CF4CEBD0-DFC1-4F6F-827F-D67D40D4EC32}" destId="{F4B03021-1A7F-4F68-8E47-F1AB1B06B2EF}" srcOrd="3" destOrd="0" presId="urn:microsoft.com/office/officeart/2008/layout/VerticalCurvedList"/>
    <dgm:cxn modelId="{21C23A3D-40B5-4FA6-84D8-16673FDD5D37}" type="presParOf" srcId="{49FFF518-0241-4A5B-925F-6FAFFCC74232}" destId="{F71BBA07-2A97-4DC2-A1D3-43ABDEEF6F6C}" srcOrd="1" destOrd="0" presId="urn:microsoft.com/office/officeart/2008/layout/VerticalCurvedList"/>
    <dgm:cxn modelId="{CA586932-910B-46F4-BC53-69EF07E69036}" type="presParOf" srcId="{49FFF518-0241-4A5B-925F-6FAFFCC74232}" destId="{BC70D179-0B99-4FE3-9DF4-03F703102EEB}" srcOrd="2" destOrd="0" presId="urn:microsoft.com/office/officeart/2008/layout/VerticalCurvedList"/>
    <dgm:cxn modelId="{DB495180-4FCA-4054-9B3C-207B231FBCEF}" type="presParOf" srcId="{BC70D179-0B99-4FE3-9DF4-03F703102EEB}" destId="{31A4DE4B-4A13-4099-AFF1-E2BC2A3882A8}" srcOrd="0" destOrd="0" presId="urn:microsoft.com/office/officeart/2008/layout/VerticalCurvedList"/>
    <dgm:cxn modelId="{40377F98-4197-4E25-9036-E964BB89B1FD}" type="presParOf" srcId="{49FFF518-0241-4A5B-925F-6FAFFCC74232}" destId="{645ED7A2-D995-4679-B391-43914D4E826F}" srcOrd="3" destOrd="0" presId="urn:microsoft.com/office/officeart/2008/layout/VerticalCurvedList"/>
    <dgm:cxn modelId="{4FA67186-25AB-4F6F-B244-4171219AD8DD}" type="presParOf" srcId="{49FFF518-0241-4A5B-925F-6FAFFCC74232}" destId="{5C982292-108A-4451-B791-E5F86D8B89FD}" srcOrd="4" destOrd="0" presId="urn:microsoft.com/office/officeart/2008/layout/VerticalCurvedList"/>
    <dgm:cxn modelId="{DC5EA0E6-571A-4F3C-A118-5D7F1BE8F122}" type="presParOf" srcId="{5C982292-108A-4451-B791-E5F86D8B89FD}" destId="{53267E74-6CF3-4569-A3AA-54821104E397}" srcOrd="0" destOrd="0" presId="urn:microsoft.com/office/officeart/2008/layout/VerticalCurvedList"/>
    <dgm:cxn modelId="{2D14093C-19B5-40BA-AB55-2C594C181E76}" type="presParOf" srcId="{49FFF518-0241-4A5B-925F-6FAFFCC74232}" destId="{AB5443EA-80E3-4F7C-BADB-9E255ADDDA00}" srcOrd="5" destOrd="0" presId="urn:microsoft.com/office/officeart/2008/layout/VerticalCurvedList"/>
    <dgm:cxn modelId="{C0BF6287-B544-4FBB-92F4-608FD8E0CFAC}" type="presParOf" srcId="{49FFF518-0241-4A5B-925F-6FAFFCC74232}" destId="{D6DE3D1D-B34B-4718-859A-EED0CCF5D7B3}" srcOrd="6" destOrd="0" presId="urn:microsoft.com/office/officeart/2008/layout/VerticalCurvedList"/>
    <dgm:cxn modelId="{AC541475-BCD6-44CB-80C9-E343BE3B4052}" type="presParOf" srcId="{D6DE3D1D-B34B-4718-859A-EED0CCF5D7B3}" destId="{E8E00CD8-2EAE-4C68-8C24-F81DE9DDF70A}" srcOrd="0" destOrd="0" presId="urn:microsoft.com/office/officeart/2008/layout/VerticalCurvedList"/>
    <dgm:cxn modelId="{E70B2192-F858-428A-BAA1-BCD1A946FA1E}" type="presParOf" srcId="{49FFF518-0241-4A5B-925F-6FAFFCC74232}" destId="{8FAFA8D4-3473-4A9E-9E3B-BEC686D585B4}" srcOrd="7" destOrd="0" presId="urn:microsoft.com/office/officeart/2008/layout/VerticalCurvedList"/>
    <dgm:cxn modelId="{987F6BEE-5497-4F6C-9612-D8B91443E932}" type="presParOf" srcId="{49FFF518-0241-4A5B-925F-6FAFFCC74232}" destId="{9AE0351D-A92D-4F02-982B-186B88ED3DC4}" srcOrd="8" destOrd="0" presId="urn:microsoft.com/office/officeart/2008/layout/VerticalCurvedList"/>
    <dgm:cxn modelId="{00A18F17-1D90-4439-BDEB-022D294376E5}" type="presParOf" srcId="{9AE0351D-A92D-4F02-982B-186B88ED3DC4}" destId="{8FCE1F54-D4B3-43AB-855C-ACDDFC8F2901}" srcOrd="0" destOrd="0" presId="urn:microsoft.com/office/officeart/2008/layout/VerticalCurvedList"/>
    <dgm:cxn modelId="{00456F43-B3CF-4854-99C2-4BD2080A06F1}" type="presParOf" srcId="{49FFF518-0241-4A5B-925F-6FAFFCC74232}" destId="{488388C8-04FA-4D45-95E7-80B82C436AA1}" srcOrd="9" destOrd="0" presId="urn:microsoft.com/office/officeart/2008/layout/VerticalCurvedList"/>
    <dgm:cxn modelId="{1E158486-D5FE-40C3-AB9D-A566DDD2D2A9}" type="presParOf" srcId="{49FFF518-0241-4A5B-925F-6FAFFCC74232}" destId="{DF738A5F-323E-4D01-A32C-319D693B971B}" srcOrd="10" destOrd="0" presId="urn:microsoft.com/office/officeart/2008/layout/VerticalCurvedList"/>
    <dgm:cxn modelId="{0E4D6553-E688-476C-B0AA-FF94BAE143BA}" type="presParOf" srcId="{DF738A5F-323E-4D01-A32C-319D693B971B}" destId="{29385783-6017-40FF-A901-D2777B6F925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C5D742D-9CFC-41FF-90FF-C46330E5101A}" type="doc">
      <dgm:prSet loTypeId="urn:microsoft.com/office/officeart/2005/8/layout/process4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t-PT"/>
        </a:p>
      </dgm:t>
    </dgm:pt>
    <dgm:pt modelId="{BFCBDACE-F077-4689-95B0-2AC83D9B1EB6}">
      <dgm:prSet phldrT="[Texto]" custT="1"/>
      <dgm:spPr/>
      <dgm:t>
        <a:bodyPr/>
        <a:lstStyle/>
        <a:p>
          <a:r>
            <a:rPr lang="pt-PT" sz="1800" smtClean="0">
              <a:solidFill>
                <a:srgbClr val="465466"/>
              </a:solidFill>
              <a:latin typeface="Arial Narrow" panose="020B0606020202030204" pitchFamily="34" charset="0"/>
            </a:rPr>
            <a:t>Reforma Hospitalar "Os cidadãos no Centro do Sistema - Os profissionais no centro da mudança"</a:t>
          </a:r>
          <a:endParaRPr lang="pt-PT" sz="18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1E30FCF2-722F-4E72-AA5F-7DB9E437AAC0}" type="parTrans" cxnId="{8BB9433D-8588-4BFB-A2E3-4B9266D28910}">
      <dgm:prSet/>
      <dgm:spPr/>
      <dgm:t>
        <a:bodyPr/>
        <a:lstStyle/>
        <a:p>
          <a:endParaRPr lang="pt-PT" sz="18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AA4AF72B-81CD-4987-8BC0-FA45356D1FDD}" type="sibTrans" cxnId="{8BB9433D-8588-4BFB-A2E3-4B9266D28910}">
      <dgm:prSet/>
      <dgm:spPr/>
      <dgm:t>
        <a:bodyPr/>
        <a:lstStyle/>
        <a:p>
          <a:endParaRPr lang="pt-PT" sz="18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E4319B76-5C64-4AC5-A364-782326102C95}">
      <dgm:prSet custT="1"/>
      <dgm:spPr/>
      <dgm:t>
        <a:bodyPr/>
        <a:lstStyle/>
        <a:p>
          <a:r>
            <a:rPr lang="pt-PT" sz="1800" dirty="0" smtClean="0">
              <a:solidFill>
                <a:srgbClr val="465466"/>
              </a:solidFill>
              <a:latin typeface="Arial Narrow" panose="020B0606020202030204" pitchFamily="34" charset="0"/>
            </a:rPr>
            <a:t>Relatório “ Uma Rede Hospitalar Mais Coerente”</a:t>
          </a:r>
          <a:endParaRPr lang="pt-PT" sz="1800" dirty="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630F7F8C-FAF3-4A1F-88D9-6AFBEA609249}" type="parTrans" cxnId="{3C91BF5C-60D9-4433-A819-AAAABE70F98A}">
      <dgm:prSet/>
      <dgm:spPr/>
      <dgm:t>
        <a:bodyPr/>
        <a:lstStyle/>
        <a:p>
          <a:endParaRPr lang="pt-PT" sz="18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52800F9B-A935-4EB7-8784-42EB6FEBF120}" type="sibTrans" cxnId="{3C91BF5C-60D9-4433-A819-AAAABE70F98A}">
      <dgm:prSet/>
      <dgm:spPr/>
      <dgm:t>
        <a:bodyPr/>
        <a:lstStyle/>
        <a:p>
          <a:endParaRPr lang="pt-PT" sz="18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A7753CDE-8A90-47D4-AC99-BE8BA382BA48}">
      <dgm:prSet custT="1"/>
      <dgm:spPr/>
      <dgm:t>
        <a:bodyPr/>
        <a:lstStyle/>
        <a:p>
          <a:r>
            <a:rPr lang="pt-PT" sz="1800" dirty="0" smtClean="0">
              <a:solidFill>
                <a:srgbClr val="465466"/>
              </a:solidFill>
              <a:latin typeface="Arial Narrow" panose="020B0606020202030204" pitchFamily="34" charset="0"/>
            </a:rPr>
            <a:t>Grupo de Trabalho para Revisão da Carta de Equipamentos Médicos Pesados, criado pelo Despacho N.º 3484/2013 SES</a:t>
          </a:r>
          <a:endParaRPr lang="pt-PT" sz="1800" dirty="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2DB8C575-CC73-40C1-8DB5-7F3AD853E49E}" type="parTrans" cxnId="{B16A238C-5EEC-426A-BBEB-5D811AE76A47}">
      <dgm:prSet/>
      <dgm:spPr/>
      <dgm:t>
        <a:bodyPr/>
        <a:lstStyle/>
        <a:p>
          <a:endParaRPr lang="pt-PT" sz="18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CF5954C2-EC98-4DAF-AE94-D18AE374DA8E}" type="sibTrans" cxnId="{B16A238C-5EEC-426A-BBEB-5D811AE76A47}">
      <dgm:prSet/>
      <dgm:spPr/>
      <dgm:t>
        <a:bodyPr/>
        <a:lstStyle/>
        <a:p>
          <a:endParaRPr lang="pt-PT" sz="18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BA99DE53-3209-4C56-8C4D-7242360EE609}" type="pres">
      <dgm:prSet presAssocID="{FC5D742D-9CFC-41FF-90FF-C46330E5101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D4248A0D-BEDE-4769-AF8F-1D5846146D4B}" type="pres">
      <dgm:prSet presAssocID="{A7753CDE-8A90-47D4-AC99-BE8BA382BA48}" presName="boxAndChildren" presStyleCnt="0"/>
      <dgm:spPr/>
    </dgm:pt>
    <dgm:pt modelId="{77BBFE19-E282-4AED-B7D6-E2EC91382E48}" type="pres">
      <dgm:prSet presAssocID="{A7753CDE-8A90-47D4-AC99-BE8BA382BA48}" presName="parentTextBox" presStyleLbl="node1" presStyleIdx="0" presStyleCnt="3"/>
      <dgm:spPr/>
      <dgm:t>
        <a:bodyPr/>
        <a:lstStyle/>
        <a:p>
          <a:endParaRPr lang="pt-PT"/>
        </a:p>
      </dgm:t>
    </dgm:pt>
    <dgm:pt modelId="{821F876F-F0BF-4069-BB37-5EE5616AD42F}" type="pres">
      <dgm:prSet presAssocID="{52800F9B-A935-4EB7-8784-42EB6FEBF120}" presName="sp" presStyleCnt="0"/>
      <dgm:spPr/>
    </dgm:pt>
    <dgm:pt modelId="{CDD7E9FA-94FA-41C5-8A64-94ACFDC60330}" type="pres">
      <dgm:prSet presAssocID="{E4319B76-5C64-4AC5-A364-782326102C95}" presName="arrowAndChildren" presStyleCnt="0"/>
      <dgm:spPr/>
    </dgm:pt>
    <dgm:pt modelId="{5BC85C32-3856-470D-8FE1-336C7FAD37C3}" type="pres">
      <dgm:prSet presAssocID="{E4319B76-5C64-4AC5-A364-782326102C95}" presName="parentTextArrow" presStyleLbl="node1" presStyleIdx="1" presStyleCnt="3"/>
      <dgm:spPr/>
      <dgm:t>
        <a:bodyPr/>
        <a:lstStyle/>
        <a:p>
          <a:endParaRPr lang="pt-PT"/>
        </a:p>
      </dgm:t>
    </dgm:pt>
    <dgm:pt modelId="{E2C6C5E3-5AD1-44E3-8F0E-F88FC557BA40}" type="pres">
      <dgm:prSet presAssocID="{AA4AF72B-81CD-4987-8BC0-FA45356D1FDD}" presName="sp" presStyleCnt="0"/>
      <dgm:spPr/>
    </dgm:pt>
    <dgm:pt modelId="{E470ED06-6C27-42AD-A660-51D449449DAE}" type="pres">
      <dgm:prSet presAssocID="{BFCBDACE-F077-4689-95B0-2AC83D9B1EB6}" presName="arrowAndChildren" presStyleCnt="0"/>
      <dgm:spPr/>
    </dgm:pt>
    <dgm:pt modelId="{6097A18B-AC4F-4802-94A9-C595C1D78022}" type="pres">
      <dgm:prSet presAssocID="{BFCBDACE-F077-4689-95B0-2AC83D9B1EB6}" presName="parentTextArrow" presStyleLbl="node1" presStyleIdx="2" presStyleCnt="3"/>
      <dgm:spPr/>
      <dgm:t>
        <a:bodyPr/>
        <a:lstStyle/>
        <a:p>
          <a:endParaRPr lang="pt-PT"/>
        </a:p>
      </dgm:t>
    </dgm:pt>
  </dgm:ptLst>
  <dgm:cxnLst>
    <dgm:cxn modelId="{3C91BF5C-60D9-4433-A819-AAAABE70F98A}" srcId="{FC5D742D-9CFC-41FF-90FF-C46330E5101A}" destId="{E4319B76-5C64-4AC5-A364-782326102C95}" srcOrd="1" destOrd="0" parTransId="{630F7F8C-FAF3-4A1F-88D9-6AFBEA609249}" sibTransId="{52800F9B-A935-4EB7-8784-42EB6FEBF120}"/>
    <dgm:cxn modelId="{7978C763-F116-4585-B361-3DB929080E99}" type="presOf" srcId="{BFCBDACE-F077-4689-95B0-2AC83D9B1EB6}" destId="{6097A18B-AC4F-4802-94A9-C595C1D78022}" srcOrd="0" destOrd="0" presId="urn:microsoft.com/office/officeart/2005/8/layout/process4"/>
    <dgm:cxn modelId="{FF2B2A41-D091-48C9-981F-4CE19359084E}" type="presOf" srcId="{E4319B76-5C64-4AC5-A364-782326102C95}" destId="{5BC85C32-3856-470D-8FE1-336C7FAD37C3}" srcOrd="0" destOrd="0" presId="urn:microsoft.com/office/officeart/2005/8/layout/process4"/>
    <dgm:cxn modelId="{5CE95DA5-EA12-4263-8064-B2651DC2ECF6}" type="presOf" srcId="{FC5D742D-9CFC-41FF-90FF-C46330E5101A}" destId="{BA99DE53-3209-4C56-8C4D-7242360EE609}" srcOrd="0" destOrd="0" presId="urn:microsoft.com/office/officeart/2005/8/layout/process4"/>
    <dgm:cxn modelId="{7E505EEB-33B6-4BA0-82BF-AB5D13597730}" type="presOf" srcId="{A7753CDE-8A90-47D4-AC99-BE8BA382BA48}" destId="{77BBFE19-E282-4AED-B7D6-E2EC91382E48}" srcOrd="0" destOrd="0" presId="urn:microsoft.com/office/officeart/2005/8/layout/process4"/>
    <dgm:cxn modelId="{B16A238C-5EEC-426A-BBEB-5D811AE76A47}" srcId="{FC5D742D-9CFC-41FF-90FF-C46330E5101A}" destId="{A7753CDE-8A90-47D4-AC99-BE8BA382BA48}" srcOrd="2" destOrd="0" parTransId="{2DB8C575-CC73-40C1-8DB5-7F3AD853E49E}" sibTransId="{CF5954C2-EC98-4DAF-AE94-D18AE374DA8E}"/>
    <dgm:cxn modelId="{8BB9433D-8588-4BFB-A2E3-4B9266D28910}" srcId="{FC5D742D-9CFC-41FF-90FF-C46330E5101A}" destId="{BFCBDACE-F077-4689-95B0-2AC83D9B1EB6}" srcOrd="0" destOrd="0" parTransId="{1E30FCF2-722F-4E72-AA5F-7DB9E437AAC0}" sibTransId="{AA4AF72B-81CD-4987-8BC0-FA45356D1FDD}"/>
    <dgm:cxn modelId="{28ED61CC-DAA5-4ACA-AF64-F7B84C3B1F32}" type="presParOf" srcId="{BA99DE53-3209-4C56-8C4D-7242360EE609}" destId="{D4248A0D-BEDE-4769-AF8F-1D5846146D4B}" srcOrd="0" destOrd="0" presId="urn:microsoft.com/office/officeart/2005/8/layout/process4"/>
    <dgm:cxn modelId="{2FA821E7-6089-42DE-983E-47C7F531853B}" type="presParOf" srcId="{D4248A0D-BEDE-4769-AF8F-1D5846146D4B}" destId="{77BBFE19-E282-4AED-B7D6-E2EC91382E48}" srcOrd="0" destOrd="0" presId="urn:microsoft.com/office/officeart/2005/8/layout/process4"/>
    <dgm:cxn modelId="{79D70819-A366-4DFE-9A9C-AED62857B5B3}" type="presParOf" srcId="{BA99DE53-3209-4C56-8C4D-7242360EE609}" destId="{821F876F-F0BF-4069-BB37-5EE5616AD42F}" srcOrd="1" destOrd="0" presId="urn:microsoft.com/office/officeart/2005/8/layout/process4"/>
    <dgm:cxn modelId="{C97D655E-6356-4161-BF82-E0430CD3C786}" type="presParOf" srcId="{BA99DE53-3209-4C56-8C4D-7242360EE609}" destId="{CDD7E9FA-94FA-41C5-8A64-94ACFDC60330}" srcOrd="2" destOrd="0" presId="urn:microsoft.com/office/officeart/2005/8/layout/process4"/>
    <dgm:cxn modelId="{42D06273-3740-4B07-8979-417EEECCCEB2}" type="presParOf" srcId="{CDD7E9FA-94FA-41C5-8A64-94ACFDC60330}" destId="{5BC85C32-3856-470D-8FE1-336C7FAD37C3}" srcOrd="0" destOrd="0" presId="urn:microsoft.com/office/officeart/2005/8/layout/process4"/>
    <dgm:cxn modelId="{0A204359-36E9-40D6-81D0-BA9D64A0147D}" type="presParOf" srcId="{BA99DE53-3209-4C56-8C4D-7242360EE609}" destId="{E2C6C5E3-5AD1-44E3-8F0E-F88FC557BA40}" srcOrd="3" destOrd="0" presId="urn:microsoft.com/office/officeart/2005/8/layout/process4"/>
    <dgm:cxn modelId="{7CAD8624-AE4F-4429-9565-B2E944FB677B}" type="presParOf" srcId="{BA99DE53-3209-4C56-8C4D-7242360EE609}" destId="{E470ED06-6C27-42AD-A660-51D449449DAE}" srcOrd="4" destOrd="0" presId="urn:microsoft.com/office/officeart/2005/8/layout/process4"/>
    <dgm:cxn modelId="{A9C4A737-6682-4E64-B86B-EA725314A116}" type="presParOf" srcId="{E470ED06-6C27-42AD-A660-51D449449DAE}" destId="{6097A18B-AC4F-4802-94A9-C595C1D7802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C5D742D-9CFC-41FF-90FF-C46330E5101A}" type="doc">
      <dgm:prSet loTypeId="urn:microsoft.com/office/officeart/2005/8/layout/process1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t-PT"/>
        </a:p>
      </dgm:t>
    </dgm:pt>
    <dgm:pt modelId="{BFCBDACE-F077-4689-95B0-2AC83D9B1EB6}">
      <dgm:prSet phldrT="[Texto]" custT="1"/>
      <dgm:spPr/>
      <dgm:t>
        <a:bodyPr/>
        <a:lstStyle/>
        <a:p>
          <a:r>
            <a:rPr lang="pt-PT" sz="1600" dirty="0" smtClean="0">
              <a:solidFill>
                <a:srgbClr val="465466"/>
              </a:solidFill>
              <a:latin typeface="Arial Narrow" panose="020B0606020202030204" pitchFamily="34" charset="0"/>
            </a:rPr>
            <a:t>Rever a Carta de Equipamentos de Saúde          (1998)</a:t>
          </a:r>
          <a:endParaRPr lang="pt-PT" sz="1600" dirty="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1E30FCF2-722F-4E72-AA5F-7DB9E437AAC0}" type="parTrans" cxnId="{8BB9433D-8588-4BFB-A2E3-4B9266D28910}">
      <dgm:prSet/>
      <dgm:spPr/>
      <dgm:t>
        <a:bodyPr/>
        <a:lstStyle/>
        <a:p>
          <a:endParaRPr lang="pt-PT" sz="16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AA4AF72B-81CD-4987-8BC0-FA45356D1FDD}" type="sibTrans" cxnId="{8BB9433D-8588-4BFB-A2E3-4B9266D28910}">
      <dgm:prSet custT="1"/>
      <dgm:spPr/>
      <dgm:t>
        <a:bodyPr/>
        <a:lstStyle/>
        <a:p>
          <a:endParaRPr lang="pt-PT" sz="16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291E2E8B-3198-469C-B5FB-F523815471D4}">
      <dgm:prSet custT="1"/>
      <dgm:spPr/>
      <dgm:t>
        <a:bodyPr/>
        <a:lstStyle/>
        <a:p>
          <a:r>
            <a:rPr lang="pt-PT" sz="1600" dirty="0" smtClean="0">
              <a:solidFill>
                <a:srgbClr val="465466"/>
              </a:solidFill>
              <a:latin typeface="Arial Narrow" panose="020B0606020202030204" pitchFamily="34" charset="0"/>
            </a:rPr>
            <a:t>Aferir a capacidade atual instalada no SNS em EMP </a:t>
          </a:r>
        </a:p>
      </dgm:t>
    </dgm:pt>
    <dgm:pt modelId="{E6FE738E-438F-4313-B40B-8E23BC1FF8A0}" type="parTrans" cxnId="{2888F0E4-9ECD-4A96-8143-E9717F28E83B}">
      <dgm:prSet/>
      <dgm:spPr/>
      <dgm:t>
        <a:bodyPr/>
        <a:lstStyle/>
        <a:p>
          <a:endParaRPr lang="pt-PT" sz="16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4A324251-E567-43DC-8387-35379BBE21D0}" type="sibTrans" cxnId="{2888F0E4-9ECD-4A96-8143-E9717F28E83B}">
      <dgm:prSet custT="1"/>
      <dgm:spPr/>
      <dgm:t>
        <a:bodyPr/>
        <a:lstStyle/>
        <a:p>
          <a:endParaRPr lang="pt-PT" sz="16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99027A7B-0FB0-4F94-BA53-92F92FC98A68}">
      <dgm:prSet custT="1"/>
      <dgm:spPr/>
      <dgm:t>
        <a:bodyPr/>
        <a:lstStyle/>
        <a:p>
          <a:endParaRPr lang="pt-PT" sz="1600" dirty="0" smtClean="0">
            <a:solidFill>
              <a:srgbClr val="465466"/>
            </a:solidFill>
            <a:latin typeface="Arial Narrow" panose="020B0606020202030204" pitchFamily="34" charset="0"/>
          </a:endParaRPr>
        </a:p>
        <a:p>
          <a:r>
            <a:rPr lang="pt-PT" sz="1600" dirty="0" smtClean="0">
              <a:solidFill>
                <a:srgbClr val="465466"/>
              </a:solidFill>
              <a:latin typeface="Arial Narrow" panose="020B0606020202030204" pitchFamily="34" charset="0"/>
            </a:rPr>
            <a:t>Disponibilizar informação sobre a oferta pública atual para a realização de MCDT em EMP</a:t>
          </a:r>
        </a:p>
      </dgm:t>
    </dgm:pt>
    <dgm:pt modelId="{53394414-9896-4EC4-B467-4A5C41576E04}" type="parTrans" cxnId="{AAC2817F-D29A-402E-B164-4BB1020B0702}">
      <dgm:prSet/>
      <dgm:spPr/>
      <dgm:t>
        <a:bodyPr/>
        <a:lstStyle/>
        <a:p>
          <a:endParaRPr lang="pt-PT" sz="16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7B27293C-274B-415F-958C-AA916ED97E5D}" type="sibTrans" cxnId="{AAC2817F-D29A-402E-B164-4BB1020B0702}">
      <dgm:prSet custT="1"/>
      <dgm:spPr/>
      <dgm:t>
        <a:bodyPr/>
        <a:lstStyle/>
        <a:p>
          <a:endParaRPr lang="pt-PT" sz="16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838D191F-9642-40E8-9FAC-4FB6B231B521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PT" sz="1600" dirty="0" smtClean="0">
              <a:solidFill>
                <a:srgbClr val="465466"/>
              </a:solidFill>
              <a:latin typeface="Arial Narrow" panose="020B0606020202030204" pitchFamily="34" charset="0"/>
            </a:rPr>
            <a:t>Aferir eventuais necessidades de EMP no SNS</a:t>
          </a:r>
        </a:p>
      </dgm:t>
    </dgm:pt>
    <dgm:pt modelId="{9178181E-D049-4F2A-A998-A3FB7FB5EB4C}" type="parTrans" cxnId="{8163F5DC-BA6A-4CDA-9707-F9CC0C9EA096}">
      <dgm:prSet/>
      <dgm:spPr/>
      <dgm:t>
        <a:bodyPr/>
        <a:lstStyle/>
        <a:p>
          <a:endParaRPr lang="pt-PT" sz="16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3D288333-9DE1-4267-9B56-66AC47B9B356}" type="sibTrans" cxnId="{8163F5DC-BA6A-4CDA-9707-F9CC0C9EA096}">
      <dgm:prSet/>
      <dgm:spPr/>
      <dgm:t>
        <a:bodyPr/>
        <a:lstStyle/>
        <a:p>
          <a:endParaRPr lang="pt-PT" sz="1600">
            <a:solidFill>
              <a:srgbClr val="465466"/>
            </a:solidFill>
            <a:latin typeface="Arial Narrow" panose="020B0606020202030204" pitchFamily="34" charset="0"/>
          </a:endParaRPr>
        </a:p>
      </dgm:t>
    </dgm:pt>
    <dgm:pt modelId="{0726D6EA-F280-4193-9558-E280E2942CBF}" type="pres">
      <dgm:prSet presAssocID="{FC5D742D-9CFC-41FF-90FF-C46330E5101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95B141AF-7C59-4711-AEB4-19887E5C766E}" type="pres">
      <dgm:prSet presAssocID="{BFCBDACE-F077-4689-95B0-2AC83D9B1EB6}" presName="node" presStyleLbl="node1" presStyleIdx="0" presStyleCnt="4" custScaleY="124072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328CF4F1-774D-43F8-ABB9-D76C6DE3E01A}" type="pres">
      <dgm:prSet presAssocID="{AA4AF72B-81CD-4987-8BC0-FA45356D1FDD}" presName="sibTrans" presStyleLbl="sibTrans2D1" presStyleIdx="0" presStyleCnt="3"/>
      <dgm:spPr/>
      <dgm:t>
        <a:bodyPr/>
        <a:lstStyle/>
        <a:p>
          <a:endParaRPr lang="pt-PT"/>
        </a:p>
      </dgm:t>
    </dgm:pt>
    <dgm:pt modelId="{6BA29E2C-BF5C-4C60-B5E9-CB48ECD80B0C}" type="pres">
      <dgm:prSet presAssocID="{AA4AF72B-81CD-4987-8BC0-FA45356D1FDD}" presName="connectorText" presStyleLbl="sibTrans2D1" presStyleIdx="0" presStyleCnt="3"/>
      <dgm:spPr/>
      <dgm:t>
        <a:bodyPr/>
        <a:lstStyle/>
        <a:p>
          <a:endParaRPr lang="pt-PT"/>
        </a:p>
      </dgm:t>
    </dgm:pt>
    <dgm:pt modelId="{EE390352-46D6-4CCA-AC27-0CB705D6491F}" type="pres">
      <dgm:prSet presAssocID="{291E2E8B-3198-469C-B5FB-F523815471D4}" presName="node" presStyleLbl="node1" presStyleIdx="1" presStyleCnt="4" custScaleY="124072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7BDBFFDB-ED4F-42D4-B193-E29CBAA0E6AA}" type="pres">
      <dgm:prSet presAssocID="{4A324251-E567-43DC-8387-35379BBE21D0}" presName="sibTrans" presStyleLbl="sibTrans2D1" presStyleIdx="1" presStyleCnt="3"/>
      <dgm:spPr/>
      <dgm:t>
        <a:bodyPr/>
        <a:lstStyle/>
        <a:p>
          <a:endParaRPr lang="pt-PT"/>
        </a:p>
      </dgm:t>
    </dgm:pt>
    <dgm:pt modelId="{1CE51FB9-1C38-45C2-80AF-692C17768E38}" type="pres">
      <dgm:prSet presAssocID="{4A324251-E567-43DC-8387-35379BBE21D0}" presName="connectorText" presStyleLbl="sibTrans2D1" presStyleIdx="1" presStyleCnt="3"/>
      <dgm:spPr/>
      <dgm:t>
        <a:bodyPr/>
        <a:lstStyle/>
        <a:p>
          <a:endParaRPr lang="pt-PT"/>
        </a:p>
      </dgm:t>
    </dgm:pt>
    <dgm:pt modelId="{C25E182A-FA12-49AD-BFD7-A91A16F336BF}" type="pres">
      <dgm:prSet presAssocID="{99027A7B-0FB0-4F94-BA53-92F92FC98A68}" presName="node" presStyleLbl="node1" presStyleIdx="2" presStyleCnt="4" custScaleY="124072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CBB94D77-E674-4927-82D2-7CEAE61354E1}" type="pres">
      <dgm:prSet presAssocID="{7B27293C-274B-415F-958C-AA916ED97E5D}" presName="sibTrans" presStyleLbl="sibTrans2D1" presStyleIdx="2" presStyleCnt="3"/>
      <dgm:spPr/>
      <dgm:t>
        <a:bodyPr/>
        <a:lstStyle/>
        <a:p>
          <a:endParaRPr lang="pt-PT"/>
        </a:p>
      </dgm:t>
    </dgm:pt>
    <dgm:pt modelId="{2E34E567-F24E-45A1-949C-7F4CD6D3DC18}" type="pres">
      <dgm:prSet presAssocID="{7B27293C-274B-415F-958C-AA916ED97E5D}" presName="connectorText" presStyleLbl="sibTrans2D1" presStyleIdx="2" presStyleCnt="3"/>
      <dgm:spPr/>
      <dgm:t>
        <a:bodyPr/>
        <a:lstStyle/>
        <a:p>
          <a:endParaRPr lang="pt-PT"/>
        </a:p>
      </dgm:t>
    </dgm:pt>
    <dgm:pt modelId="{793145EC-90BC-4AC6-B46A-110774147D91}" type="pres">
      <dgm:prSet presAssocID="{838D191F-9642-40E8-9FAC-4FB6B231B521}" presName="node" presStyleLbl="node1" presStyleIdx="3" presStyleCnt="4" custScaleY="124072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AAC2817F-D29A-402E-B164-4BB1020B0702}" srcId="{FC5D742D-9CFC-41FF-90FF-C46330E5101A}" destId="{99027A7B-0FB0-4F94-BA53-92F92FC98A68}" srcOrd="2" destOrd="0" parTransId="{53394414-9896-4EC4-B467-4A5C41576E04}" sibTransId="{7B27293C-274B-415F-958C-AA916ED97E5D}"/>
    <dgm:cxn modelId="{ABB69DAF-9CE2-4565-BD57-0D77FF80EFA3}" type="presOf" srcId="{4A324251-E567-43DC-8387-35379BBE21D0}" destId="{1CE51FB9-1C38-45C2-80AF-692C17768E38}" srcOrd="1" destOrd="0" presId="urn:microsoft.com/office/officeart/2005/8/layout/process1"/>
    <dgm:cxn modelId="{DFEB9D98-B4B8-4273-BE34-B1358F13E687}" type="presOf" srcId="{7B27293C-274B-415F-958C-AA916ED97E5D}" destId="{CBB94D77-E674-4927-82D2-7CEAE61354E1}" srcOrd="0" destOrd="0" presId="urn:microsoft.com/office/officeart/2005/8/layout/process1"/>
    <dgm:cxn modelId="{A6F94491-32B7-46EE-8797-8369437FA634}" type="presOf" srcId="{7B27293C-274B-415F-958C-AA916ED97E5D}" destId="{2E34E567-F24E-45A1-949C-7F4CD6D3DC18}" srcOrd="1" destOrd="0" presId="urn:microsoft.com/office/officeart/2005/8/layout/process1"/>
    <dgm:cxn modelId="{BA625C83-7D92-459F-8A76-09BB0387B9B7}" type="presOf" srcId="{AA4AF72B-81CD-4987-8BC0-FA45356D1FDD}" destId="{328CF4F1-774D-43F8-ABB9-D76C6DE3E01A}" srcOrd="0" destOrd="0" presId="urn:microsoft.com/office/officeart/2005/8/layout/process1"/>
    <dgm:cxn modelId="{77108A06-37A1-4F0A-B8CB-A2E9F479D99A}" type="presOf" srcId="{4A324251-E567-43DC-8387-35379BBE21D0}" destId="{7BDBFFDB-ED4F-42D4-B193-E29CBAA0E6AA}" srcOrd="0" destOrd="0" presId="urn:microsoft.com/office/officeart/2005/8/layout/process1"/>
    <dgm:cxn modelId="{8BB9433D-8588-4BFB-A2E3-4B9266D28910}" srcId="{FC5D742D-9CFC-41FF-90FF-C46330E5101A}" destId="{BFCBDACE-F077-4689-95B0-2AC83D9B1EB6}" srcOrd="0" destOrd="0" parTransId="{1E30FCF2-722F-4E72-AA5F-7DB9E437AAC0}" sibTransId="{AA4AF72B-81CD-4987-8BC0-FA45356D1FDD}"/>
    <dgm:cxn modelId="{2888F0E4-9ECD-4A96-8143-E9717F28E83B}" srcId="{FC5D742D-9CFC-41FF-90FF-C46330E5101A}" destId="{291E2E8B-3198-469C-B5FB-F523815471D4}" srcOrd="1" destOrd="0" parTransId="{E6FE738E-438F-4313-B40B-8E23BC1FF8A0}" sibTransId="{4A324251-E567-43DC-8387-35379BBE21D0}"/>
    <dgm:cxn modelId="{E672A443-B045-42AB-A86A-C5BE5BC91E2A}" type="presOf" srcId="{BFCBDACE-F077-4689-95B0-2AC83D9B1EB6}" destId="{95B141AF-7C59-4711-AEB4-19887E5C766E}" srcOrd="0" destOrd="0" presId="urn:microsoft.com/office/officeart/2005/8/layout/process1"/>
    <dgm:cxn modelId="{8E294865-498F-46B9-BD71-FDFAED3CD68F}" type="presOf" srcId="{AA4AF72B-81CD-4987-8BC0-FA45356D1FDD}" destId="{6BA29E2C-BF5C-4C60-B5E9-CB48ECD80B0C}" srcOrd="1" destOrd="0" presId="urn:microsoft.com/office/officeart/2005/8/layout/process1"/>
    <dgm:cxn modelId="{408AAD6F-633A-496D-BF63-EDA9427C4BC9}" type="presOf" srcId="{291E2E8B-3198-469C-B5FB-F523815471D4}" destId="{EE390352-46D6-4CCA-AC27-0CB705D6491F}" srcOrd="0" destOrd="0" presId="urn:microsoft.com/office/officeart/2005/8/layout/process1"/>
    <dgm:cxn modelId="{9C7A525A-2BB9-4560-B7B9-498C44E2D275}" type="presOf" srcId="{99027A7B-0FB0-4F94-BA53-92F92FC98A68}" destId="{C25E182A-FA12-49AD-BFD7-A91A16F336BF}" srcOrd="0" destOrd="0" presId="urn:microsoft.com/office/officeart/2005/8/layout/process1"/>
    <dgm:cxn modelId="{1E593410-4C50-4BAB-B72B-DD5DE1178E2F}" type="presOf" srcId="{FC5D742D-9CFC-41FF-90FF-C46330E5101A}" destId="{0726D6EA-F280-4193-9558-E280E2942CBF}" srcOrd="0" destOrd="0" presId="urn:microsoft.com/office/officeart/2005/8/layout/process1"/>
    <dgm:cxn modelId="{8163F5DC-BA6A-4CDA-9707-F9CC0C9EA096}" srcId="{FC5D742D-9CFC-41FF-90FF-C46330E5101A}" destId="{838D191F-9642-40E8-9FAC-4FB6B231B521}" srcOrd="3" destOrd="0" parTransId="{9178181E-D049-4F2A-A998-A3FB7FB5EB4C}" sibTransId="{3D288333-9DE1-4267-9B56-66AC47B9B356}"/>
    <dgm:cxn modelId="{418AD69C-0D1A-4600-A2C8-F51DA68B98BC}" type="presOf" srcId="{838D191F-9642-40E8-9FAC-4FB6B231B521}" destId="{793145EC-90BC-4AC6-B46A-110774147D91}" srcOrd="0" destOrd="0" presId="urn:microsoft.com/office/officeart/2005/8/layout/process1"/>
    <dgm:cxn modelId="{C9338010-A17C-41D7-A4A3-EBC02A41A81F}" type="presParOf" srcId="{0726D6EA-F280-4193-9558-E280E2942CBF}" destId="{95B141AF-7C59-4711-AEB4-19887E5C766E}" srcOrd="0" destOrd="0" presId="urn:microsoft.com/office/officeart/2005/8/layout/process1"/>
    <dgm:cxn modelId="{BD588594-5156-4AFC-A6BE-0F3F97058A44}" type="presParOf" srcId="{0726D6EA-F280-4193-9558-E280E2942CBF}" destId="{328CF4F1-774D-43F8-ABB9-D76C6DE3E01A}" srcOrd="1" destOrd="0" presId="urn:microsoft.com/office/officeart/2005/8/layout/process1"/>
    <dgm:cxn modelId="{91A9C8B9-23EF-4E85-B908-1C3B6D01F75E}" type="presParOf" srcId="{328CF4F1-774D-43F8-ABB9-D76C6DE3E01A}" destId="{6BA29E2C-BF5C-4C60-B5E9-CB48ECD80B0C}" srcOrd="0" destOrd="0" presId="urn:microsoft.com/office/officeart/2005/8/layout/process1"/>
    <dgm:cxn modelId="{89D57F24-6837-446D-AA2B-CD10FA18869B}" type="presParOf" srcId="{0726D6EA-F280-4193-9558-E280E2942CBF}" destId="{EE390352-46D6-4CCA-AC27-0CB705D6491F}" srcOrd="2" destOrd="0" presId="urn:microsoft.com/office/officeart/2005/8/layout/process1"/>
    <dgm:cxn modelId="{A152CA67-6B2F-4CA7-8880-51063A3302AD}" type="presParOf" srcId="{0726D6EA-F280-4193-9558-E280E2942CBF}" destId="{7BDBFFDB-ED4F-42D4-B193-E29CBAA0E6AA}" srcOrd="3" destOrd="0" presId="urn:microsoft.com/office/officeart/2005/8/layout/process1"/>
    <dgm:cxn modelId="{7D4B99B5-48FF-4797-AC57-D043E733B72B}" type="presParOf" srcId="{7BDBFFDB-ED4F-42D4-B193-E29CBAA0E6AA}" destId="{1CE51FB9-1C38-45C2-80AF-692C17768E38}" srcOrd="0" destOrd="0" presId="urn:microsoft.com/office/officeart/2005/8/layout/process1"/>
    <dgm:cxn modelId="{1D82B8F7-59D1-424D-AD40-E9C33BA1EAB8}" type="presParOf" srcId="{0726D6EA-F280-4193-9558-E280E2942CBF}" destId="{C25E182A-FA12-49AD-BFD7-A91A16F336BF}" srcOrd="4" destOrd="0" presId="urn:microsoft.com/office/officeart/2005/8/layout/process1"/>
    <dgm:cxn modelId="{2D11229A-7A53-4929-B114-2CFD18B7B04C}" type="presParOf" srcId="{0726D6EA-F280-4193-9558-E280E2942CBF}" destId="{CBB94D77-E674-4927-82D2-7CEAE61354E1}" srcOrd="5" destOrd="0" presId="urn:microsoft.com/office/officeart/2005/8/layout/process1"/>
    <dgm:cxn modelId="{E7CBF586-2796-4D75-9788-D4C6CD49C385}" type="presParOf" srcId="{CBB94D77-E674-4927-82D2-7CEAE61354E1}" destId="{2E34E567-F24E-45A1-949C-7F4CD6D3DC18}" srcOrd="0" destOrd="0" presId="urn:microsoft.com/office/officeart/2005/8/layout/process1"/>
    <dgm:cxn modelId="{62033DA6-1E74-456F-9A75-E8FA7931DF58}" type="presParOf" srcId="{0726D6EA-F280-4193-9558-E280E2942CBF}" destId="{793145EC-90BC-4AC6-B46A-110774147D91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7FE54B-58F8-45FA-96AE-CDD4FF3ACC44}">
      <dsp:nvSpPr>
        <dsp:cNvPr id="0" name=""/>
        <dsp:cNvSpPr/>
      </dsp:nvSpPr>
      <dsp:spPr>
        <a:xfrm>
          <a:off x="-5348793" y="-819105"/>
          <a:ext cx="6369057" cy="6369057"/>
        </a:xfrm>
        <a:prstGeom prst="blockArc">
          <a:avLst>
            <a:gd name="adj1" fmla="val 18900000"/>
            <a:gd name="adj2" fmla="val 2700000"/>
            <a:gd name="adj3" fmla="val 339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1BBA07-2A97-4DC2-A1D3-43ABDEEF6F6C}">
      <dsp:nvSpPr>
        <dsp:cNvPr id="0" name=""/>
        <dsp:cNvSpPr/>
      </dsp:nvSpPr>
      <dsp:spPr>
        <a:xfrm>
          <a:off x="446158" y="295583"/>
          <a:ext cx="6419478" cy="5915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53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100" b="1" kern="1200" smtClean="0">
              <a:latin typeface="Arial Narrow" panose="020B0606020202030204" pitchFamily="34" charset="0"/>
            </a:rPr>
            <a:t>ACSS</a:t>
          </a:r>
          <a:endParaRPr lang="pt-PT" sz="2100" kern="1200">
            <a:latin typeface="Arial Narrow" panose="020B0606020202030204" pitchFamily="34" charset="0"/>
          </a:endParaRPr>
        </a:p>
      </dsp:txBody>
      <dsp:txXfrm>
        <a:off x="446158" y="295583"/>
        <a:ext cx="6419478" cy="591544"/>
      </dsp:txXfrm>
    </dsp:sp>
    <dsp:sp modelId="{31A4DE4B-4A13-4099-AFF1-E2BC2A3882A8}">
      <dsp:nvSpPr>
        <dsp:cNvPr id="0" name=""/>
        <dsp:cNvSpPr/>
      </dsp:nvSpPr>
      <dsp:spPr>
        <a:xfrm>
          <a:off x="76443" y="221640"/>
          <a:ext cx="739431" cy="73943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5ED7A2-D995-4679-B391-43914D4E826F}">
      <dsp:nvSpPr>
        <dsp:cNvPr id="0" name=""/>
        <dsp:cNvSpPr/>
      </dsp:nvSpPr>
      <dsp:spPr>
        <a:xfrm>
          <a:off x="870042" y="1182616"/>
          <a:ext cx="5995594" cy="5915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53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100" b="1" kern="1200" smtClean="0">
              <a:latin typeface="Arial Narrow" panose="020B0606020202030204" pitchFamily="34" charset="0"/>
            </a:rPr>
            <a:t>Processo de Autorização para Instalação de EMP </a:t>
          </a:r>
          <a:endParaRPr lang="pt-PT" sz="2100" b="1" kern="1200" dirty="0" smtClean="0">
            <a:latin typeface="Arial Narrow" panose="020B0606020202030204" pitchFamily="34" charset="0"/>
          </a:endParaRPr>
        </a:p>
      </dsp:txBody>
      <dsp:txXfrm>
        <a:off x="870042" y="1182616"/>
        <a:ext cx="5995594" cy="591544"/>
      </dsp:txXfrm>
    </dsp:sp>
    <dsp:sp modelId="{53267E74-6CF3-4569-A3AA-54821104E397}">
      <dsp:nvSpPr>
        <dsp:cNvPr id="0" name=""/>
        <dsp:cNvSpPr/>
      </dsp:nvSpPr>
      <dsp:spPr>
        <a:xfrm>
          <a:off x="500327" y="1108673"/>
          <a:ext cx="739431" cy="73943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5443EA-80E3-4F7C-BADB-9E255ADDDA00}">
      <dsp:nvSpPr>
        <dsp:cNvPr id="0" name=""/>
        <dsp:cNvSpPr/>
      </dsp:nvSpPr>
      <dsp:spPr>
        <a:xfrm>
          <a:off x="1000140" y="2069650"/>
          <a:ext cx="5865496" cy="5915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53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100" b="1" kern="1200" smtClean="0">
              <a:latin typeface="Arial Narrow" panose="020B0606020202030204" pitchFamily="34" charset="0"/>
            </a:rPr>
            <a:t>Processo de Autorização de Investimento  </a:t>
          </a:r>
          <a:endParaRPr lang="pt-PT" sz="2100" b="1" kern="1200" dirty="0" smtClean="0">
            <a:latin typeface="Arial Narrow" panose="020B0606020202030204" pitchFamily="34" charset="0"/>
          </a:endParaRPr>
        </a:p>
      </dsp:txBody>
      <dsp:txXfrm>
        <a:off x="1000140" y="2069650"/>
        <a:ext cx="5865496" cy="591544"/>
      </dsp:txXfrm>
    </dsp:sp>
    <dsp:sp modelId="{E8E00CD8-2EAE-4C68-8C24-F81DE9DDF70A}">
      <dsp:nvSpPr>
        <dsp:cNvPr id="0" name=""/>
        <dsp:cNvSpPr/>
      </dsp:nvSpPr>
      <dsp:spPr>
        <a:xfrm>
          <a:off x="630425" y="1995707"/>
          <a:ext cx="739431" cy="73943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AFA8D4-3473-4A9E-9E3B-BEC686D585B4}">
      <dsp:nvSpPr>
        <dsp:cNvPr id="0" name=""/>
        <dsp:cNvSpPr/>
      </dsp:nvSpPr>
      <dsp:spPr>
        <a:xfrm>
          <a:off x="870042" y="2956684"/>
          <a:ext cx="5995594" cy="5915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53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100" b="1" kern="1200" smtClean="0">
              <a:latin typeface="Arial Narrow" panose="020B0606020202030204" pitchFamily="34" charset="0"/>
            </a:rPr>
            <a:t>Carta de Equipamentos Médicos Pesados </a:t>
          </a:r>
          <a:endParaRPr lang="pt-PT" sz="2100" b="1" kern="1200" dirty="0" smtClean="0">
            <a:latin typeface="Arial Narrow" panose="020B0606020202030204" pitchFamily="34" charset="0"/>
          </a:endParaRPr>
        </a:p>
      </dsp:txBody>
      <dsp:txXfrm>
        <a:off x="870042" y="2956684"/>
        <a:ext cx="5995594" cy="591544"/>
      </dsp:txXfrm>
    </dsp:sp>
    <dsp:sp modelId="{8FCE1F54-D4B3-43AB-855C-ACDDFC8F2901}">
      <dsp:nvSpPr>
        <dsp:cNvPr id="0" name=""/>
        <dsp:cNvSpPr/>
      </dsp:nvSpPr>
      <dsp:spPr>
        <a:xfrm>
          <a:off x="500327" y="2882741"/>
          <a:ext cx="739431" cy="73943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8388C8-04FA-4D45-95E7-80B82C436AA1}">
      <dsp:nvSpPr>
        <dsp:cNvPr id="0" name=""/>
        <dsp:cNvSpPr/>
      </dsp:nvSpPr>
      <dsp:spPr>
        <a:xfrm>
          <a:off x="446158" y="3843717"/>
          <a:ext cx="6419478" cy="5915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53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100" b="1" kern="1200" smtClean="0">
              <a:latin typeface="Arial Narrow" panose="020B0606020202030204" pitchFamily="34" charset="0"/>
            </a:rPr>
            <a:t>Sistema de Gestão de Entidades de Saúde (SGES)</a:t>
          </a:r>
          <a:endParaRPr lang="pt-PT" sz="2100" kern="1200" dirty="0">
            <a:latin typeface="Arial Narrow" panose="020B0606020202030204" pitchFamily="34" charset="0"/>
          </a:endParaRPr>
        </a:p>
      </dsp:txBody>
      <dsp:txXfrm>
        <a:off x="446158" y="3843717"/>
        <a:ext cx="6419478" cy="591544"/>
      </dsp:txXfrm>
    </dsp:sp>
    <dsp:sp modelId="{29385783-6017-40FF-A901-D2777B6F9255}">
      <dsp:nvSpPr>
        <dsp:cNvPr id="0" name=""/>
        <dsp:cNvSpPr/>
      </dsp:nvSpPr>
      <dsp:spPr>
        <a:xfrm>
          <a:off x="76443" y="3769774"/>
          <a:ext cx="739431" cy="73943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7FE54B-58F8-45FA-96AE-CDD4FF3ACC44}">
      <dsp:nvSpPr>
        <dsp:cNvPr id="0" name=""/>
        <dsp:cNvSpPr/>
      </dsp:nvSpPr>
      <dsp:spPr>
        <a:xfrm>
          <a:off x="-5348793" y="-819105"/>
          <a:ext cx="6369057" cy="6369057"/>
        </a:xfrm>
        <a:prstGeom prst="blockArc">
          <a:avLst>
            <a:gd name="adj1" fmla="val 18900000"/>
            <a:gd name="adj2" fmla="val 2700000"/>
            <a:gd name="adj3" fmla="val 339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1BBA07-2A97-4DC2-A1D3-43ABDEEF6F6C}">
      <dsp:nvSpPr>
        <dsp:cNvPr id="0" name=""/>
        <dsp:cNvSpPr/>
      </dsp:nvSpPr>
      <dsp:spPr>
        <a:xfrm>
          <a:off x="446158" y="295583"/>
          <a:ext cx="6419478" cy="591544"/>
        </a:xfrm>
        <a:prstGeom prst="rect">
          <a:avLst/>
        </a:prstGeom>
        <a:solidFill>
          <a:srgbClr val="73A505"/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53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100" b="1" kern="1200" smtClean="0">
              <a:solidFill>
                <a:schemeClr val="bg1"/>
              </a:solidFill>
              <a:latin typeface="Arial Narrow" panose="020B0606020202030204" pitchFamily="34" charset="0"/>
            </a:rPr>
            <a:t>ACSS</a:t>
          </a:r>
          <a:endParaRPr lang="pt-PT" sz="2100" kern="120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446158" y="295583"/>
        <a:ext cx="6419478" cy="591544"/>
      </dsp:txXfrm>
    </dsp:sp>
    <dsp:sp modelId="{31A4DE4B-4A13-4099-AFF1-E2BC2A3882A8}">
      <dsp:nvSpPr>
        <dsp:cNvPr id="0" name=""/>
        <dsp:cNvSpPr/>
      </dsp:nvSpPr>
      <dsp:spPr>
        <a:xfrm>
          <a:off x="76443" y="221640"/>
          <a:ext cx="739431" cy="73943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5ED7A2-D995-4679-B391-43914D4E826F}">
      <dsp:nvSpPr>
        <dsp:cNvPr id="0" name=""/>
        <dsp:cNvSpPr/>
      </dsp:nvSpPr>
      <dsp:spPr>
        <a:xfrm>
          <a:off x="870042" y="1182616"/>
          <a:ext cx="5995594" cy="5915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B6DA8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53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100" b="1" kern="1200" smtClean="0">
              <a:solidFill>
                <a:srgbClr val="97A5B7"/>
              </a:solidFill>
              <a:latin typeface="Arial Narrow" panose="020B0606020202030204" pitchFamily="34" charset="0"/>
            </a:rPr>
            <a:t>Processo de Autorização para Instalação de EMP </a:t>
          </a:r>
          <a:endParaRPr lang="pt-PT" sz="2100" b="1" kern="1200" dirty="0" smtClean="0">
            <a:solidFill>
              <a:srgbClr val="97A5B7"/>
            </a:solidFill>
            <a:latin typeface="Arial Narrow" panose="020B0606020202030204" pitchFamily="34" charset="0"/>
          </a:endParaRPr>
        </a:p>
      </dsp:txBody>
      <dsp:txXfrm>
        <a:off x="870042" y="1182616"/>
        <a:ext cx="5995594" cy="591544"/>
      </dsp:txXfrm>
    </dsp:sp>
    <dsp:sp modelId="{53267E74-6CF3-4569-A3AA-54821104E397}">
      <dsp:nvSpPr>
        <dsp:cNvPr id="0" name=""/>
        <dsp:cNvSpPr/>
      </dsp:nvSpPr>
      <dsp:spPr>
        <a:xfrm>
          <a:off x="500327" y="1108673"/>
          <a:ext cx="739431" cy="73943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B6DA8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5443EA-80E3-4F7C-BADB-9E255ADDDA00}">
      <dsp:nvSpPr>
        <dsp:cNvPr id="0" name=""/>
        <dsp:cNvSpPr/>
      </dsp:nvSpPr>
      <dsp:spPr>
        <a:xfrm>
          <a:off x="1000140" y="2069650"/>
          <a:ext cx="5865496" cy="5915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B6DA8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53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100" b="1" kern="1200" smtClean="0">
              <a:solidFill>
                <a:srgbClr val="97A5B7"/>
              </a:solidFill>
              <a:latin typeface="Arial Narrow" panose="020B0606020202030204" pitchFamily="34" charset="0"/>
            </a:rPr>
            <a:t>Processo de Autorização de Investimento  </a:t>
          </a:r>
          <a:endParaRPr lang="pt-PT" sz="2100" b="1" kern="1200" dirty="0" smtClean="0">
            <a:solidFill>
              <a:srgbClr val="97A5B7"/>
            </a:solidFill>
            <a:latin typeface="Arial Narrow" panose="020B0606020202030204" pitchFamily="34" charset="0"/>
          </a:endParaRPr>
        </a:p>
      </dsp:txBody>
      <dsp:txXfrm>
        <a:off x="1000140" y="2069650"/>
        <a:ext cx="5865496" cy="591544"/>
      </dsp:txXfrm>
    </dsp:sp>
    <dsp:sp modelId="{E8E00CD8-2EAE-4C68-8C24-F81DE9DDF70A}">
      <dsp:nvSpPr>
        <dsp:cNvPr id="0" name=""/>
        <dsp:cNvSpPr/>
      </dsp:nvSpPr>
      <dsp:spPr>
        <a:xfrm>
          <a:off x="630425" y="1995707"/>
          <a:ext cx="739431" cy="73943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B6DA8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AFA8D4-3473-4A9E-9E3B-BEC686D585B4}">
      <dsp:nvSpPr>
        <dsp:cNvPr id="0" name=""/>
        <dsp:cNvSpPr/>
      </dsp:nvSpPr>
      <dsp:spPr>
        <a:xfrm>
          <a:off x="870042" y="2956684"/>
          <a:ext cx="5995594" cy="5915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B6DA8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53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100" b="1" kern="1200" smtClean="0">
              <a:solidFill>
                <a:srgbClr val="97A5B7"/>
              </a:solidFill>
              <a:latin typeface="Arial Narrow" panose="020B0606020202030204" pitchFamily="34" charset="0"/>
            </a:rPr>
            <a:t>Carta de Equipamentos Médicos Pesados </a:t>
          </a:r>
          <a:endParaRPr lang="pt-PT" sz="2100" b="1" kern="1200" dirty="0" smtClean="0">
            <a:solidFill>
              <a:srgbClr val="97A5B7"/>
            </a:solidFill>
            <a:latin typeface="Arial Narrow" panose="020B0606020202030204" pitchFamily="34" charset="0"/>
          </a:endParaRPr>
        </a:p>
      </dsp:txBody>
      <dsp:txXfrm>
        <a:off x="870042" y="2956684"/>
        <a:ext cx="5995594" cy="591544"/>
      </dsp:txXfrm>
    </dsp:sp>
    <dsp:sp modelId="{8FCE1F54-D4B3-43AB-855C-ACDDFC8F2901}">
      <dsp:nvSpPr>
        <dsp:cNvPr id="0" name=""/>
        <dsp:cNvSpPr/>
      </dsp:nvSpPr>
      <dsp:spPr>
        <a:xfrm>
          <a:off x="500327" y="2882741"/>
          <a:ext cx="739431" cy="73943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B6DA8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8388C8-04FA-4D45-95E7-80B82C436AA1}">
      <dsp:nvSpPr>
        <dsp:cNvPr id="0" name=""/>
        <dsp:cNvSpPr/>
      </dsp:nvSpPr>
      <dsp:spPr>
        <a:xfrm>
          <a:off x="446158" y="3843717"/>
          <a:ext cx="6419478" cy="5915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B6DA8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53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100" b="1" kern="1200" dirty="0" smtClean="0">
              <a:solidFill>
                <a:srgbClr val="97A5B7"/>
              </a:solidFill>
              <a:latin typeface="Arial Narrow" panose="020B0606020202030204" pitchFamily="34" charset="0"/>
            </a:rPr>
            <a:t>Sistema de Gestão de Entidades de Saúde (SGES)</a:t>
          </a:r>
          <a:endParaRPr lang="pt-PT" sz="2100" kern="1200" dirty="0">
            <a:solidFill>
              <a:srgbClr val="97A5B7"/>
            </a:solidFill>
            <a:latin typeface="Arial Narrow" panose="020B0606020202030204" pitchFamily="34" charset="0"/>
          </a:endParaRPr>
        </a:p>
      </dsp:txBody>
      <dsp:txXfrm>
        <a:off x="446158" y="3843717"/>
        <a:ext cx="6419478" cy="591544"/>
      </dsp:txXfrm>
    </dsp:sp>
    <dsp:sp modelId="{29385783-6017-40FF-A901-D2777B6F9255}">
      <dsp:nvSpPr>
        <dsp:cNvPr id="0" name=""/>
        <dsp:cNvSpPr/>
      </dsp:nvSpPr>
      <dsp:spPr>
        <a:xfrm>
          <a:off x="76443" y="3769774"/>
          <a:ext cx="739431" cy="73943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B6DA8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CF77172-25DF-441A-845E-B1DE0357D479}">
      <dsp:nvSpPr>
        <dsp:cNvPr id="0" name=""/>
        <dsp:cNvSpPr/>
      </dsp:nvSpPr>
      <dsp:spPr>
        <a:xfrm rot="5400000">
          <a:off x="1170761" y="994745"/>
          <a:ext cx="961881" cy="1600549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4F4569-6015-44DB-B49F-F7688125D10A}">
      <dsp:nvSpPr>
        <dsp:cNvPr id="0" name=""/>
        <dsp:cNvSpPr/>
      </dsp:nvSpPr>
      <dsp:spPr>
        <a:xfrm>
          <a:off x="1010199" y="1472964"/>
          <a:ext cx="1444985" cy="1266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kern="1200" dirty="0" smtClean="0">
              <a:solidFill>
                <a:srgbClr val="465466"/>
              </a:solidFill>
              <a:latin typeface="Arial Narrow" panose="020B0606020202030204" pitchFamily="34" charset="0"/>
            </a:rPr>
            <a:t>ACSS IP 2007 </a:t>
          </a:r>
          <a:endParaRPr lang="pt-PT" sz="1800" kern="1200" dirty="0">
            <a:solidFill>
              <a:srgbClr val="465466"/>
            </a:solidFill>
            <a:latin typeface="Arial Narrow" panose="020B0606020202030204" pitchFamily="34" charset="0"/>
          </a:endParaRPr>
        </a:p>
      </dsp:txBody>
      <dsp:txXfrm>
        <a:off x="1010199" y="1472964"/>
        <a:ext cx="1444985" cy="1266614"/>
      </dsp:txXfrm>
    </dsp:sp>
    <dsp:sp modelId="{3D23E18B-7044-45E5-A1B8-D579D4326934}">
      <dsp:nvSpPr>
        <dsp:cNvPr id="0" name=""/>
        <dsp:cNvSpPr/>
      </dsp:nvSpPr>
      <dsp:spPr>
        <a:xfrm>
          <a:off x="2182545" y="876910"/>
          <a:ext cx="272638" cy="272638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4DD175-8A86-47D1-9577-CC45F338ED3D}">
      <dsp:nvSpPr>
        <dsp:cNvPr id="0" name=""/>
        <dsp:cNvSpPr/>
      </dsp:nvSpPr>
      <dsp:spPr>
        <a:xfrm rot="5400000">
          <a:off x="2939705" y="557018"/>
          <a:ext cx="961881" cy="1600549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670C74-C84C-4188-BF40-62BD5CF25298}">
      <dsp:nvSpPr>
        <dsp:cNvPr id="0" name=""/>
        <dsp:cNvSpPr/>
      </dsp:nvSpPr>
      <dsp:spPr>
        <a:xfrm>
          <a:off x="2772734" y="1035237"/>
          <a:ext cx="1572071" cy="1266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kern="1200" dirty="0" smtClean="0">
              <a:solidFill>
                <a:srgbClr val="465466"/>
              </a:solidFill>
              <a:latin typeface="Arial Narrow" panose="020B0606020202030204" pitchFamily="34" charset="0"/>
            </a:rPr>
            <a:t>Administração indireta do Estado</a:t>
          </a:r>
          <a:endParaRPr lang="pt-PT" sz="1800" kern="1200" dirty="0">
            <a:solidFill>
              <a:srgbClr val="465466"/>
            </a:solidFill>
            <a:latin typeface="Arial Narrow" panose="020B0606020202030204" pitchFamily="34" charset="0"/>
          </a:endParaRPr>
        </a:p>
      </dsp:txBody>
      <dsp:txXfrm>
        <a:off x="2772734" y="1035237"/>
        <a:ext cx="1572071" cy="1266614"/>
      </dsp:txXfrm>
    </dsp:sp>
    <dsp:sp modelId="{F947AD87-B0B1-4AA8-9AD6-BBA288EE1F54}">
      <dsp:nvSpPr>
        <dsp:cNvPr id="0" name=""/>
        <dsp:cNvSpPr/>
      </dsp:nvSpPr>
      <dsp:spPr>
        <a:xfrm>
          <a:off x="3951489" y="439183"/>
          <a:ext cx="272638" cy="272638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713FE2-C252-4040-AABC-C647480D9DDC}">
      <dsp:nvSpPr>
        <dsp:cNvPr id="0" name=""/>
        <dsp:cNvSpPr/>
      </dsp:nvSpPr>
      <dsp:spPr>
        <a:xfrm rot="5400000">
          <a:off x="4708649" y="119291"/>
          <a:ext cx="961881" cy="1600549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734C9F-89E2-44A0-8775-0620AA322639}">
      <dsp:nvSpPr>
        <dsp:cNvPr id="0" name=""/>
        <dsp:cNvSpPr/>
      </dsp:nvSpPr>
      <dsp:spPr>
        <a:xfrm>
          <a:off x="4555008" y="597510"/>
          <a:ext cx="1583501" cy="1266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kern="1200" dirty="0" smtClean="0">
              <a:solidFill>
                <a:srgbClr val="465466"/>
              </a:solidFill>
              <a:latin typeface="Arial Narrow" panose="020B0606020202030204" pitchFamily="34" charset="0"/>
            </a:rPr>
            <a:t>Autonomia administrativa financeira e património próprio</a:t>
          </a:r>
          <a:endParaRPr lang="pt-PT" sz="1800" kern="1200" dirty="0">
            <a:solidFill>
              <a:srgbClr val="465466"/>
            </a:solidFill>
            <a:latin typeface="Arial Narrow" panose="020B0606020202030204" pitchFamily="34" charset="0"/>
          </a:endParaRPr>
        </a:p>
      </dsp:txBody>
      <dsp:txXfrm>
        <a:off x="4555008" y="597510"/>
        <a:ext cx="1583501" cy="1266614"/>
      </dsp:txXfrm>
    </dsp:sp>
    <dsp:sp modelId="{39936A42-A364-40E1-BE31-A933B86138CF}">
      <dsp:nvSpPr>
        <dsp:cNvPr id="0" name=""/>
        <dsp:cNvSpPr/>
      </dsp:nvSpPr>
      <dsp:spPr>
        <a:xfrm>
          <a:off x="5720433" y="1456"/>
          <a:ext cx="272638" cy="272638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FEB0B-C454-4920-A401-AA4D3C509401}">
      <dsp:nvSpPr>
        <dsp:cNvPr id="0" name=""/>
        <dsp:cNvSpPr/>
      </dsp:nvSpPr>
      <dsp:spPr>
        <a:xfrm rot="5400000">
          <a:off x="6477593" y="-318435"/>
          <a:ext cx="961881" cy="1600549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2BF249-AB75-4AA3-9830-4F8F58A1F702}">
      <dsp:nvSpPr>
        <dsp:cNvPr id="0" name=""/>
        <dsp:cNvSpPr/>
      </dsp:nvSpPr>
      <dsp:spPr>
        <a:xfrm>
          <a:off x="6317031" y="159783"/>
          <a:ext cx="1444985" cy="1266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kern="1200" dirty="0" smtClean="0">
              <a:solidFill>
                <a:srgbClr val="465466"/>
              </a:solidFill>
              <a:latin typeface="Arial Narrow" panose="020B0606020202030204" pitchFamily="34" charset="0"/>
            </a:rPr>
            <a:t>Atribuições do Ministério da Saúde</a:t>
          </a:r>
          <a:endParaRPr lang="pt-PT" sz="1800" kern="1200" dirty="0">
            <a:solidFill>
              <a:srgbClr val="465466"/>
            </a:solidFill>
            <a:latin typeface="Arial Narrow" panose="020B0606020202030204" pitchFamily="34" charset="0"/>
          </a:endParaRPr>
        </a:p>
      </dsp:txBody>
      <dsp:txXfrm>
        <a:off x="6317031" y="159783"/>
        <a:ext cx="1444985" cy="126661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724F772-86A7-4464-ACE0-CF4AFDE68ACA}">
      <dsp:nvSpPr>
        <dsp:cNvPr id="0" name=""/>
        <dsp:cNvSpPr/>
      </dsp:nvSpPr>
      <dsp:spPr>
        <a:xfrm>
          <a:off x="586536" y="479"/>
          <a:ext cx="1975011" cy="73428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b="1" kern="1200" cap="small" baseline="0" dirty="0" smtClean="0">
              <a:solidFill>
                <a:srgbClr val="465466"/>
              </a:solidFill>
              <a:latin typeface="Arial Narrow" panose="020B0606020202030204" pitchFamily="34" charset="0"/>
            </a:rPr>
            <a:t>Gestão Recursos</a:t>
          </a:r>
          <a:endParaRPr lang="pt-PT" sz="1600" b="1" kern="1200" cap="small" baseline="0" dirty="0">
            <a:solidFill>
              <a:srgbClr val="465466"/>
            </a:solidFill>
            <a:latin typeface="Arial Narrow" panose="020B0606020202030204" pitchFamily="34" charset="0"/>
          </a:endParaRPr>
        </a:p>
      </dsp:txBody>
      <dsp:txXfrm>
        <a:off x="586536" y="479"/>
        <a:ext cx="1975011" cy="734286"/>
      </dsp:txXfrm>
    </dsp:sp>
    <dsp:sp modelId="{533E978D-24FC-41BF-8EC0-E181B48A767B}">
      <dsp:nvSpPr>
        <dsp:cNvPr id="0" name=""/>
        <dsp:cNvSpPr/>
      </dsp:nvSpPr>
      <dsp:spPr>
        <a:xfrm>
          <a:off x="784037" y="734766"/>
          <a:ext cx="197501" cy="5507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0715"/>
              </a:lnTo>
              <a:lnTo>
                <a:pt x="197501" y="5507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DC5756-28BE-40A8-AC1E-531C611BC0AD}">
      <dsp:nvSpPr>
        <dsp:cNvPr id="0" name=""/>
        <dsp:cNvSpPr/>
      </dsp:nvSpPr>
      <dsp:spPr>
        <a:xfrm>
          <a:off x="981538" y="918338"/>
          <a:ext cx="1580009" cy="73428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kern="1200" dirty="0" smtClean="0">
              <a:solidFill>
                <a:srgbClr val="465466"/>
              </a:solidFill>
              <a:latin typeface="Arial Narrow" panose="020B0606020202030204" pitchFamily="34" charset="0"/>
            </a:rPr>
            <a:t>Financeiros</a:t>
          </a:r>
          <a:endParaRPr lang="pt-PT" sz="1600" b="1" kern="1200" cap="small" baseline="0" dirty="0">
            <a:solidFill>
              <a:srgbClr val="465466"/>
            </a:solidFill>
            <a:latin typeface="Arial Narrow" panose="020B0606020202030204" pitchFamily="34" charset="0"/>
          </a:endParaRPr>
        </a:p>
      </dsp:txBody>
      <dsp:txXfrm>
        <a:off x="981538" y="918338"/>
        <a:ext cx="1580009" cy="734286"/>
      </dsp:txXfrm>
    </dsp:sp>
    <dsp:sp modelId="{F6FFC435-96FF-4EC7-BC38-D3BAD1202A15}">
      <dsp:nvSpPr>
        <dsp:cNvPr id="0" name=""/>
        <dsp:cNvSpPr/>
      </dsp:nvSpPr>
      <dsp:spPr>
        <a:xfrm>
          <a:off x="784037" y="734766"/>
          <a:ext cx="197501" cy="14685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8573"/>
              </a:lnTo>
              <a:lnTo>
                <a:pt x="197501" y="14685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B66ED2-E7EE-4DFE-A0AF-F71B211BE054}">
      <dsp:nvSpPr>
        <dsp:cNvPr id="0" name=""/>
        <dsp:cNvSpPr/>
      </dsp:nvSpPr>
      <dsp:spPr>
        <a:xfrm>
          <a:off x="981538" y="1836197"/>
          <a:ext cx="1580009" cy="73428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kern="1200" dirty="0" smtClean="0">
              <a:solidFill>
                <a:srgbClr val="465466"/>
              </a:solidFill>
              <a:latin typeface="Arial Narrow" panose="020B0606020202030204" pitchFamily="34" charset="0"/>
            </a:rPr>
            <a:t>Humanos</a:t>
          </a:r>
          <a:endParaRPr lang="pt-PT" sz="1600" kern="1200" dirty="0">
            <a:solidFill>
              <a:srgbClr val="465466"/>
            </a:solidFill>
            <a:latin typeface="Arial Narrow" panose="020B0606020202030204" pitchFamily="34" charset="0"/>
          </a:endParaRPr>
        </a:p>
      </dsp:txBody>
      <dsp:txXfrm>
        <a:off x="981538" y="1836197"/>
        <a:ext cx="1580009" cy="734286"/>
      </dsp:txXfrm>
    </dsp:sp>
    <dsp:sp modelId="{87646D69-CF65-47CB-8243-BEBA04673A44}">
      <dsp:nvSpPr>
        <dsp:cNvPr id="0" name=""/>
        <dsp:cNvSpPr/>
      </dsp:nvSpPr>
      <dsp:spPr>
        <a:xfrm>
          <a:off x="784037" y="734766"/>
          <a:ext cx="197501" cy="2386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6432"/>
              </a:lnTo>
              <a:lnTo>
                <a:pt x="197501" y="23864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0220C4-451D-4A5E-B7CC-E6761BD64EFE}">
      <dsp:nvSpPr>
        <dsp:cNvPr id="0" name=""/>
        <dsp:cNvSpPr/>
      </dsp:nvSpPr>
      <dsp:spPr>
        <a:xfrm>
          <a:off x="981538" y="2754055"/>
          <a:ext cx="1580009" cy="73428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kern="1200" dirty="0" smtClean="0">
              <a:solidFill>
                <a:srgbClr val="465466"/>
              </a:solidFill>
              <a:latin typeface="Arial Narrow" panose="020B0606020202030204" pitchFamily="34" charset="0"/>
            </a:rPr>
            <a:t>Instalações e Equipamentos SNS</a:t>
          </a:r>
          <a:endParaRPr lang="pt-PT" sz="1600" kern="1200" dirty="0">
            <a:solidFill>
              <a:srgbClr val="465466"/>
            </a:solidFill>
            <a:latin typeface="Arial Narrow" panose="020B0606020202030204" pitchFamily="34" charset="0"/>
          </a:endParaRPr>
        </a:p>
      </dsp:txBody>
      <dsp:txXfrm>
        <a:off x="981538" y="2754055"/>
        <a:ext cx="1580009" cy="734286"/>
      </dsp:txXfrm>
    </dsp:sp>
    <dsp:sp modelId="{E6816DE3-D6DC-4573-8789-B751ABF0FA7F}">
      <dsp:nvSpPr>
        <dsp:cNvPr id="0" name=""/>
        <dsp:cNvSpPr/>
      </dsp:nvSpPr>
      <dsp:spPr>
        <a:xfrm>
          <a:off x="2928691" y="479"/>
          <a:ext cx="1975011" cy="73428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b="1" kern="1200" cap="small" baseline="0" dirty="0" smtClean="0">
              <a:solidFill>
                <a:srgbClr val="465466"/>
              </a:solidFill>
              <a:latin typeface="Arial Narrow" panose="020B0606020202030204" pitchFamily="34" charset="0"/>
            </a:rPr>
            <a:t>Definição  Implementação</a:t>
          </a:r>
          <a:endParaRPr lang="pt-PT" sz="1600" b="1" kern="1200" dirty="0">
            <a:solidFill>
              <a:srgbClr val="465466"/>
            </a:solidFill>
            <a:latin typeface="Arial Narrow" panose="020B0606020202030204" pitchFamily="34" charset="0"/>
          </a:endParaRPr>
        </a:p>
      </dsp:txBody>
      <dsp:txXfrm>
        <a:off x="2928691" y="479"/>
        <a:ext cx="1975011" cy="734286"/>
      </dsp:txXfrm>
    </dsp:sp>
    <dsp:sp modelId="{085BC910-27E8-463A-9FDF-F8DE555EFC0B}">
      <dsp:nvSpPr>
        <dsp:cNvPr id="0" name=""/>
        <dsp:cNvSpPr/>
      </dsp:nvSpPr>
      <dsp:spPr>
        <a:xfrm>
          <a:off x="3126192" y="734766"/>
          <a:ext cx="197501" cy="5507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0715"/>
              </a:lnTo>
              <a:lnTo>
                <a:pt x="197501" y="5507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927272-C5F8-4C4C-80B2-1AF2A1451896}">
      <dsp:nvSpPr>
        <dsp:cNvPr id="0" name=""/>
        <dsp:cNvSpPr/>
      </dsp:nvSpPr>
      <dsp:spPr>
        <a:xfrm>
          <a:off x="3323693" y="918338"/>
          <a:ext cx="1580009" cy="73428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kern="1200" dirty="0" smtClean="0">
              <a:solidFill>
                <a:srgbClr val="465466"/>
              </a:solidFill>
              <a:effectLst/>
              <a:latin typeface="Arial Narrow" panose="020B0606020202030204" pitchFamily="34" charset="0"/>
            </a:rPr>
            <a:t>Políticas</a:t>
          </a:r>
          <a:endParaRPr lang="pt-PT" sz="1600" kern="1200" dirty="0">
            <a:solidFill>
              <a:srgbClr val="465466"/>
            </a:solidFill>
            <a:latin typeface="Arial Narrow" panose="020B0606020202030204" pitchFamily="34" charset="0"/>
          </a:endParaRPr>
        </a:p>
      </dsp:txBody>
      <dsp:txXfrm>
        <a:off x="3323693" y="918338"/>
        <a:ext cx="1580009" cy="734286"/>
      </dsp:txXfrm>
    </dsp:sp>
    <dsp:sp modelId="{B4691E69-C456-4049-84CB-BC17B2094A91}">
      <dsp:nvSpPr>
        <dsp:cNvPr id="0" name=""/>
        <dsp:cNvSpPr/>
      </dsp:nvSpPr>
      <dsp:spPr>
        <a:xfrm>
          <a:off x="3126192" y="734766"/>
          <a:ext cx="197501" cy="14685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8573"/>
              </a:lnTo>
              <a:lnTo>
                <a:pt x="197501" y="14685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2DC94A-F043-4FF8-9C0E-711D574B7271}">
      <dsp:nvSpPr>
        <dsp:cNvPr id="0" name=""/>
        <dsp:cNvSpPr/>
      </dsp:nvSpPr>
      <dsp:spPr>
        <a:xfrm>
          <a:off x="3323693" y="1836197"/>
          <a:ext cx="1580009" cy="73428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kern="1200" dirty="0" smtClean="0">
              <a:solidFill>
                <a:srgbClr val="465466"/>
              </a:solidFill>
              <a:effectLst/>
              <a:latin typeface="Arial Narrow" panose="020B0606020202030204" pitchFamily="34" charset="0"/>
            </a:rPr>
            <a:t>Normalização</a:t>
          </a:r>
          <a:endParaRPr lang="pt-PT" sz="1600" kern="1200" dirty="0">
            <a:solidFill>
              <a:srgbClr val="465466"/>
            </a:solidFill>
            <a:latin typeface="Arial Narrow" panose="020B0606020202030204" pitchFamily="34" charset="0"/>
          </a:endParaRPr>
        </a:p>
      </dsp:txBody>
      <dsp:txXfrm>
        <a:off x="3323693" y="1836197"/>
        <a:ext cx="1580009" cy="734286"/>
      </dsp:txXfrm>
    </dsp:sp>
    <dsp:sp modelId="{DD824EEB-BFB9-4C1F-B094-25E806CB534C}">
      <dsp:nvSpPr>
        <dsp:cNvPr id="0" name=""/>
        <dsp:cNvSpPr/>
      </dsp:nvSpPr>
      <dsp:spPr>
        <a:xfrm>
          <a:off x="3126192" y="734766"/>
          <a:ext cx="197501" cy="2386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6432"/>
              </a:lnTo>
              <a:lnTo>
                <a:pt x="197501" y="23864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CF68C9-C213-4D08-8E39-2C6DD2CBE27D}">
      <dsp:nvSpPr>
        <dsp:cNvPr id="0" name=""/>
        <dsp:cNvSpPr/>
      </dsp:nvSpPr>
      <dsp:spPr>
        <a:xfrm>
          <a:off x="3323693" y="2754055"/>
          <a:ext cx="1580009" cy="73428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kern="1200" dirty="0" smtClean="0">
              <a:solidFill>
                <a:srgbClr val="465466"/>
              </a:solidFill>
              <a:effectLst/>
              <a:latin typeface="Arial Narrow" panose="020B0606020202030204" pitchFamily="34" charset="0"/>
            </a:rPr>
            <a:t>Regulamentação</a:t>
          </a:r>
          <a:endParaRPr lang="pt-PT" sz="1600" kern="1200" dirty="0">
            <a:solidFill>
              <a:srgbClr val="465466"/>
            </a:solidFill>
            <a:latin typeface="Arial Narrow" panose="020B0606020202030204" pitchFamily="34" charset="0"/>
          </a:endParaRPr>
        </a:p>
      </dsp:txBody>
      <dsp:txXfrm>
        <a:off x="3323693" y="2754055"/>
        <a:ext cx="1580009" cy="734286"/>
      </dsp:txXfrm>
    </dsp:sp>
    <dsp:sp modelId="{E7C87784-B779-4C7F-9857-45FAB20402D1}">
      <dsp:nvSpPr>
        <dsp:cNvPr id="0" name=""/>
        <dsp:cNvSpPr/>
      </dsp:nvSpPr>
      <dsp:spPr>
        <a:xfrm>
          <a:off x="3126192" y="734766"/>
          <a:ext cx="197501" cy="33042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04291"/>
              </a:lnTo>
              <a:lnTo>
                <a:pt x="197501" y="33042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75133-88FF-4B18-AAB8-4D246F305E3B}">
      <dsp:nvSpPr>
        <dsp:cNvPr id="0" name=""/>
        <dsp:cNvSpPr/>
      </dsp:nvSpPr>
      <dsp:spPr>
        <a:xfrm>
          <a:off x="3323693" y="3671914"/>
          <a:ext cx="1580009" cy="73428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kern="1200" dirty="0" smtClean="0">
              <a:solidFill>
                <a:srgbClr val="465466"/>
              </a:solidFill>
              <a:effectLst/>
              <a:latin typeface="Arial Narrow" panose="020B0606020202030204" pitchFamily="34" charset="0"/>
            </a:rPr>
            <a:t>Planeamento em saúde</a:t>
          </a:r>
          <a:endParaRPr lang="pt-PT" sz="1600" kern="1200" dirty="0">
            <a:solidFill>
              <a:srgbClr val="465466"/>
            </a:solidFill>
            <a:latin typeface="Arial Narrow" panose="020B0606020202030204" pitchFamily="34" charset="0"/>
          </a:endParaRPr>
        </a:p>
      </dsp:txBody>
      <dsp:txXfrm>
        <a:off x="3323693" y="3671914"/>
        <a:ext cx="1580009" cy="734286"/>
      </dsp:txXfrm>
    </dsp:sp>
    <dsp:sp modelId="{1842EFEA-5463-4039-BF25-3631728B80CF}">
      <dsp:nvSpPr>
        <dsp:cNvPr id="0" name=""/>
        <dsp:cNvSpPr/>
      </dsp:nvSpPr>
      <dsp:spPr>
        <a:xfrm>
          <a:off x="5270846" y="479"/>
          <a:ext cx="1975011" cy="73428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b="1" kern="1200" cap="small" baseline="0" dirty="0" smtClean="0">
              <a:solidFill>
                <a:srgbClr val="465466"/>
              </a:solidFill>
              <a:effectLst/>
              <a:latin typeface="Arial Narrow" panose="020B0606020202030204" pitchFamily="34" charset="0"/>
            </a:rPr>
            <a:t>Coordenação*</a:t>
          </a:r>
          <a:endParaRPr lang="en-US" sz="1600" b="1" kern="1200" cap="small" baseline="0" dirty="0" smtClean="0">
            <a:solidFill>
              <a:srgbClr val="465466"/>
            </a:solidFill>
            <a:latin typeface="Arial Narrow" panose="020B0606020202030204" pitchFamily="34" charset="0"/>
          </a:endParaRPr>
        </a:p>
      </dsp:txBody>
      <dsp:txXfrm>
        <a:off x="5270846" y="479"/>
        <a:ext cx="1975011" cy="734286"/>
      </dsp:txXfrm>
    </dsp:sp>
    <dsp:sp modelId="{1048E39A-6A47-4A55-9105-67979F0CC46B}">
      <dsp:nvSpPr>
        <dsp:cNvPr id="0" name=""/>
        <dsp:cNvSpPr/>
      </dsp:nvSpPr>
      <dsp:spPr>
        <a:xfrm>
          <a:off x="5468347" y="734766"/>
          <a:ext cx="197501" cy="5507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0715"/>
              </a:lnTo>
              <a:lnTo>
                <a:pt x="197501" y="5507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1E0238-9D47-47AF-9162-631E11E55792}">
      <dsp:nvSpPr>
        <dsp:cNvPr id="0" name=""/>
        <dsp:cNvSpPr/>
      </dsp:nvSpPr>
      <dsp:spPr>
        <a:xfrm>
          <a:off x="5665848" y="918338"/>
          <a:ext cx="1580009" cy="73428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kern="1200" dirty="0" smtClean="0">
              <a:solidFill>
                <a:srgbClr val="465466"/>
              </a:solidFill>
              <a:effectLst/>
              <a:latin typeface="Arial Narrow" panose="020B0606020202030204" pitchFamily="34" charset="0"/>
            </a:rPr>
            <a:t>Contratação da prestação de cuidados de saúde</a:t>
          </a:r>
          <a:endParaRPr lang="en-US" sz="1600" kern="1200" dirty="0" smtClean="0">
            <a:solidFill>
              <a:srgbClr val="465466"/>
            </a:solidFill>
            <a:latin typeface="Arial Narrow" panose="020B0606020202030204" pitchFamily="34" charset="0"/>
          </a:endParaRPr>
        </a:p>
      </dsp:txBody>
      <dsp:txXfrm>
        <a:off x="5665848" y="918338"/>
        <a:ext cx="1580009" cy="73428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7FE54B-58F8-45FA-96AE-CDD4FF3ACC44}">
      <dsp:nvSpPr>
        <dsp:cNvPr id="0" name=""/>
        <dsp:cNvSpPr/>
      </dsp:nvSpPr>
      <dsp:spPr>
        <a:xfrm>
          <a:off x="-5348793" y="-819105"/>
          <a:ext cx="6369057" cy="6369057"/>
        </a:xfrm>
        <a:prstGeom prst="blockArc">
          <a:avLst>
            <a:gd name="adj1" fmla="val 18900000"/>
            <a:gd name="adj2" fmla="val 2700000"/>
            <a:gd name="adj3" fmla="val 339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1BBA07-2A97-4DC2-A1D3-43ABDEEF6F6C}">
      <dsp:nvSpPr>
        <dsp:cNvPr id="0" name=""/>
        <dsp:cNvSpPr/>
      </dsp:nvSpPr>
      <dsp:spPr>
        <a:xfrm>
          <a:off x="446158" y="295583"/>
          <a:ext cx="6419478" cy="5915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B6DA8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53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100" b="1" kern="1200" smtClean="0">
              <a:solidFill>
                <a:srgbClr val="97A5B7"/>
              </a:solidFill>
              <a:latin typeface="Arial Narrow" panose="020B0606020202030204" pitchFamily="34" charset="0"/>
            </a:rPr>
            <a:t>ACSS</a:t>
          </a:r>
          <a:endParaRPr lang="pt-PT" sz="2100" kern="1200">
            <a:solidFill>
              <a:srgbClr val="97A5B7"/>
            </a:solidFill>
            <a:latin typeface="Arial Narrow" panose="020B0606020202030204" pitchFamily="34" charset="0"/>
          </a:endParaRPr>
        </a:p>
      </dsp:txBody>
      <dsp:txXfrm>
        <a:off x="446158" y="295583"/>
        <a:ext cx="6419478" cy="591544"/>
      </dsp:txXfrm>
    </dsp:sp>
    <dsp:sp modelId="{31A4DE4B-4A13-4099-AFF1-E2BC2A3882A8}">
      <dsp:nvSpPr>
        <dsp:cNvPr id="0" name=""/>
        <dsp:cNvSpPr/>
      </dsp:nvSpPr>
      <dsp:spPr>
        <a:xfrm>
          <a:off x="76443" y="221640"/>
          <a:ext cx="739431" cy="73943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B6DA8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5ED7A2-D995-4679-B391-43914D4E826F}">
      <dsp:nvSpPr>
        <dsp:cNvPr id="0" name=""/>
        <dsp:cNvSpPr/>
      </dsp:nvSpPr>
      <dsp:spPr>
        <a:xfrm>
          <a:off x="870042" y="1182616"/>
          <a:ext cx="5995594" cy="591544"/>
        </a:xfrm>
        <a:prstGeom prst="rect">
          <a:avLst/>
        </a:prstGeom>
        <a:solidFill>
          <a:srgbClr val="73A505"/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53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100" b="1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Processo de Autorização para Instalação de EMP </a:t>
          </a:r>
        </a:p>
      </dsp:txBody>
      <dsp:txXfrm>
        <a:off x="870042" y="1182616"/>
        <a:ext cx="5995594" cy="591544"/>
      </dsp:txXfrm>
    </dsp:sp>
    <dsp:sp modelId="{53267E74-6CF3-4569-A3AA-54821104E397}">
      <dsp:nvSpPr>
        <dsp:cNvPr id="0" name=""/>
        <dsp:cNvSpPr/>
      </dsp:nvSpPr>
      <dsp:spPr>
        <a:xfrm>
          <a:off x="500327" y="1108673"/>
          <a:ext cx="739431" cy="73943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5443EA-80E3-4F7C-BADB-9E255ADDDA00}">
      <dsp:nvSpPr>
        <dsp:cNvPr id="0" name=""/>
        <dsp:cNvSpPr/>
      </dsp:nvSpPr>
      <dsp:spPr>
        <a:xfrm>
          <a:off x="1000140" y="2069650"/>
          <a:ext cx="5865496" cy="5915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B6DA8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53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100" b="1" kern="1200" smtClean="0">
              <a:solidFill>
                <a:srgbClr val="97A5B7"/>
              </a:solidFill>
              <a:latin typeface="Arial Narrow" panose="020B0606020202030204" pitchFamily="34" charset="0"/>
            </a:rPr>
            <a:t>Processo de Autorização de Investimento  </a:t>
          </a:r>
          <a:endParaRPr lang="pt-PT" sz="2100" b="1" kern="1200" dirty="0" smtClean="0">
            <a:solidFill>
              <a:srgbClr val="97A5B7"/>
            </a:solidFill>
            <a:latin typeface="Arial Narrow" panose="020B0606020202030204" pitchFamily="34" charset="0"/>
          </a:endParaRPr>
        </a:p>
      </dsp:txBody>
      <dsp:txXfrm>
        <a:off x="1000140" y="2069650"/>
        <a:ext cx="5865496" cy="591544"/>
      </dsp:txXfrm>
    </dsp:sp>
    <dsp:sp modelId="{E8E00CD8-2EAE-4C68-8C24-F81DE9DDF70A}">
      <dsp:nvSpPr>
        <dsp:cNvPr id="0" name=""/>
        <dsp:cNvSpPr/>
      </dsp:nvSpPr>
      <dsp:spPr>
        <a:xfrm>
          <a:off x="630425" y="1995707"/>
          <a:ext cx="739431" cy="73943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B6DA8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AFA8D4-3473-4A9E-9E3B-BEC686D585B4}">
      <dsp:nvSpPr>
        <dsp:cNvPr id="0" name=""/>
        <dsp:cNvSpPr/>
      </dsp:nvSpPr>
      <dsp:spPr>
        <a:xfrm>
          <a:off x="870042" y="2956684"/>
          <a:ext cx="5995594" cy="5915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B6DA8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53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100" b="1" kern="1200" smtClean="0">
              <a:solidFill>
                <a:srgbClr val="97A5B7"/>
              </a:solidFill>
              <a:latin typeface="Arial Narrow" panose="020B0606020202030204" pitchFamily="34" charset="0"/>
            </a:rPr>
            <a:t>Carta de Equipamentos Médicos Pesados </a:t>
          </a:r>
          <a:endParaRPr lang="pt-PT" sz="2100" b="1" kern="1200" dirty="0" smtClean="0">
            <a:solidFill>
              <a:srgbClr val="97A5B7"/>
            </a:solidFill>
            <a:latin typeface="Arial Narrow" panose="020B0606020202030204" pitchFamily="34" charset="0"/>
          </a:endParaRPr>
        </a:p>
      </dsp:txBody>
      <dsp:txXfrm>
        <a:off x="870042" y="2956684"/>
        <a:ext cx="5995594" cy="591544"/>
      </dsp:txXfrm>
    </dsp:sp>
    <dsp:sp modelId="{8FCE1F54-D4B3-43AB-855C-ACDDFC8F2901}">
      <dsp:nvSpPr>
        <dsp:cNvPr id="0" name=""/>
        <dsp:cNvSpPr/>
      </dsp:nvSpPr>
      <dsp:spPr>
        <a:xfrm>
          <a:off x="500327" y="2882741"/>
          <a:ext cx="739431" cy="73943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B6DA8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8388C8-04FA-4D45-95E7-80B82C436AA1}">
      <dsp:nvSpPr>
        <dsp:cNvPr id="0" name=""/>
        <dsp:cNvSpPr/>
      </dsp:nvSpPr>
      <dsp:spPr>
        <a:xfrm>
          <a:off x="446158" y="3843717"/>
          <a:ext cx="6419478" cy="5915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B6DA8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539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100" b="1" kern="1200" dirty="0" smtClean="0">
              <a:solidFill>
                <a:srgbClr val="97A5B7"/>
              </a:solidFill>
              <a:latin typeface="Arial Narrow" panose="020B0606020202030204" pitchFamily="34" charset="0"/>
            </a:rPr>
            <a:t>Sistema de Gestão de Entidades de Saúde (SGES)</a:t>
          </a:r>
          <a:endParaRPr lang="pt-PT" sz="2100" kern="1200" dirty="0">
            <a:solidFill>
              <a:srgbClr val="97A5B7"/>
            </a:solidFill>
            <a:latin typeface="Arial Narrow" panose="020B0606020202030204" pitchFamily="34" charset="0"/>
          </a:endParaRPr>
        </a:p>
      </dsp:txBody>
      <dsp:txXfrm>
        <a:off x="446158" y="3843717"/>
        <a:ext cx="6419478" cy="591544"/>
      </dsp:txXfrm>
    </dsp:sp>
    <dsp:sp modelId="{29385783-6017-40FF-A901-D2777B6F9255}">
      <dsp:nvSpPr>
        <dsp:cNvPr id="0" name=""/>
        <dsp:cNvSpPr/>
      </dsp:nvSpPr>
      <dsp:spPr>
        <a:xfrm>
          <a:off x="76443" y="3769774"/>
          <a:ext cx="739431" cy="73943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B6DA8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r">
              <a:defRPr sz="1200"/>
            </a:lvl1pPr>
          </a:lstStyle>
          <a:p>
            <a:fld id="{936A5194-EE16-8D4E-93D7-954CDC7F6060}" type="datetime1">
              <a:rPr lang="en-US" smtClean="0"/>
              <a:pPr/>
              <a:t>9/10/2015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30092"/>
            <a:ext cx="2945659" cy="496411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r">
              <a:defRPr sz="1200"/>
            </a:lvl1pPr>
          </a:lstStyle>
          <a:p>
            <a:fld id="{BFBB43E9-7A01-B549-B121-8B0D4E6BF21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8287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r">
              <a:defRPr sz="1200"/>
            </a:lvl1pPr>
          </a:lstStyle>
          <a:p>
            <a:fld id="{BD620A17-2C68-974B-A413-234DFDB9C9C2}" type="datetime1">
              <a:rPr lang="en-US" smtClean="0"/>
              <a:pPr/>
              <a:t>9/10/2015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2" rIns="91422" bIns="457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22" tIns="45712" rIns="91422" bIns="45712" rtlCol="0"/>
          <a:lstStyle/>
          <a:p>
            <a:pPr lvl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l">
              <a:defRPr sz="1200"/>
            </a:lvl1pPr>
          </a:lstStyle>
          <a:p>
            <a:r>
              <a:rPr lang="en-US" smtClean="0"/>
              <a:t>E-Learning Project | BULGARIA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6411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r">
              <a:defRPr sz="1200"/>
            </a:lvl1pPr>
          </a:lstStyle>
          <a:p>
            <a:fld id="{D435D4B6-4055-1F4A-99ED-B2CAA614A39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41053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35D4B6-4055-1F4A-99ED-B2CAA614A39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227156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35D4B6-4055-1F4A-99ED-B2CAA614A39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67467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35D4B6-4055-1F4A-99ED-B2CAA614A39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67467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PT" baseline="0" dirty="0" smtClean="0">
              <a:solidFill>
                <a:srgbClr val="465466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35D4B6-4055-1F4A-99ED-B2CAA614A39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67467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35D4B6-4055-1F4A-99ED-B2CAA614A39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67467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35D4B6-4055-1F4A-99ED-B2CAA614A39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67467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35D4B6-4055-1F4A-99ED-B2CAA614A39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67467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35D4B6-4055-1F4A-99ED-B2CAA614A39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67467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pt-P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35D4B6-4055-1F4A-99ED-B2CAA614A39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67467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l"/>
            <a:endParaRPr lang="pt-PT" sz="1200" dirty="0" smtClean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lvl="0" algn="l"/>
            <a:endParaRPr lang="pt-PT" sz="1200" dirty="0" smtClean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endParaRPr lang="pt-PT" dirty="0" smtClean="0">
              <a:effectLst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35D4B6-4055-1F4A-99ED-B2CAA614A39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67467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pt-PT" dirty="0" smtClean="0">
              <a:solidFill>
                <a:srgbClr val="465466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35D4B6-4055-1F4A-99ED-B2CAA614A39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6746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sz="1200" kern="1200" baseline="0" noProof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35D4B6-4055-1F4A-99ED-B2CAA614A39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67467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 smtClean="0">
              <a:effectLst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35D4B6-4055-1F4A-99ED-B2CAA614A39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67467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baseline="0" dirty="0" smtClean="0">
              <a:effectLst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35D4B6-4055-1F4A-99ED-B2CAA614A39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67467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de Gestão de Entidades de Saúde </a:t>
            </a:r>
            <a:endParaRPr lang="pt-PT" dirty="0" smtClean="0"/>
          </a:p>
          <a:p>
            <a:endParaRPr lang="en-US" dirty="0" smtClean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35D4B6-4055-1F4A-99ED-B2CAA614A39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67467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PT" dirty="0" smtClean="0">
              <a:effectLst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35D4B6-4055-1F4A-99ED-B2CAA614A39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67467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 smtClean="0">
              <a:effectLst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35D4B6-4055-1F4A-99ED-B2CAA614A39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67467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35D4B6-4055-1F4A-99ED-B2CAA614A39C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22715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35D4B6-4055-1F4A-99ED-B2CAA614A39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6746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35D4B6-4055-1F4A-99ED-B2CAA614A39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6746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sz="1100" dirty="0" smtClean="0">
              <a:effectLst/>
              <a:latin typeface="Arial Narrow" panose="020B0606020202030204" pitchFamily="34" charset="0"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35D4B6-4055-1F4A-99ED-B2CAA614A39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67467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b="1" dirty="0" smtClean="0">
              <a:effectLst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35D4B6-4055-1F4A-99ED-B2CAA614A39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67467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35D4B6-4055-1F4A-99ED-B2CAA614A39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67467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pt-PT" baseline="0" dirty="0" smtClean="0">
              <a:solidFill>
                <a:srgbClr val="465466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35D4B6-4055-1F4A-99ED-B2CAA614A39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67467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PT" dirty="0" smtClean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algn="l"/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35D4B6-4055-1F4A-99ED-B2CAA614A39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6746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  <a:solidFill>
            <a:srgbClr val="465466"/>
          </a:solidFill>
        </p:spPr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rgbClr val="E4EF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D4615-0C02-7749-B2EB-09EE38712EDD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7" name="Picture 8" descr="IMG_LOGOS-TOP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766" y="6266329"/>
            <a:ext cx="1293126" cy="6072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1322"/>
            <a:ext cx="8913813" cy="563054"/>
          </a:xfrm>
          <a:solidFill>
            <a:srgbClr val="465466"/>
          </a:solidFill>
        </p:spPr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590800"/>
            <a:ext cx="7610476" cy="3670767"/>
          </a:xfrm>
        </p:spPr>
        <p:txBody>
          <a:bodyPr/>
          <a:lstStyle>
            <a:lvl1pPr>
              <a:defRPr>
                <a:latin typeface="Arial Narrow" pitchFamily="34" charset="0"/>
              </a:defRPr>
            </a:lvl1pPr>
            <a:lvl2pPr>
              <a:defRPr>
                <a:latin typeface="Arial Narrow" pitchFamily="34" charset="0"/>
              </a:defRPr>
            </a:lvl2pPr>
            <a:lvl3pPr>
              <a:defRPr>
                <a:latin typeface="Arial Narrow" pitchFamily="34" charset="0"/>
              </a:defRPr>
            </a:lvl3pPr>
            <a:lvl4pPr>
              <a:defRPr>
                <a:latin typeface="Arial Narrow" pitchFamily="34" charset="0"/>
              </a:defRPr>
            </a:lvl4pPr>
            <a:lvl5pPr>
              <a:defRPr>
                <a:latin typeface="Arial Narrow" pitchFamily="34" charset="0"/>
              </a:defRPr>
            </a:lvl5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fld id="{FBED4615-0C02-7749-B2EB-09EE38712EDD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5" name="Picture 8" descr="IMG_LOGOS-TOP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766" y="6266329"/>
            <a:ext cx="1293126" cy="6072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squema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65684" y="3546214"/>
            <a:ext cx="6978316" cy="91440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4" name="Title 1"/>
          <p:cNvSpPr txBox="1">
            <a:spLocks/>
          </p:cNvSpPr>
          <p:nvPr userDrawn="1"/>
        </p:nvSpPr>
        <p:spPr>
          <a:xfrm>
            <a:off x="1375606" y="3087800"/>
            <a:ext cx="7772400" cy="1470025"/>
          </a:xfrm>
          <a:prstGeom prst="rect">
            <a:avLst/>
          </a:prstGeom>
          <a:solidFill>
            <a:srgbClr val="465466"/>
          </a:solidFill>
        </p:spPr>
        <p:txBody>
          <a:bodyPr vert="horz" lIns="1188720" tIns="45720" rIns="274320" bIns="45720" rtlCol="0" anchor="ctr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 cap="small" baseline="0">
                <a:solidFill>
                  <a:schemeClr val="bg1"/>
                </a:solidFill>
                <a:latin typeface="Arial Narrow" pitchFamily="34" charset="0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D4615-0C02-7749-B2EB-09EE38712EDD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 userDrawn="1"/>
        </p:nvSpPr>
        <p:spPr>
          <a:xfrm>
            <a:off x="4660900" y="4710225"/>
            <a:ext cx="4487106" cy="712675"/>
          </a:xfrm>
          <a:prstGeom prst="rect">
            <a:avLst/>
          </a:prstGeom>
          <a:solidFill>
            <a:srgbClr val="465466"/>
          </a:solidFill>
        </p:spPr>
        <p:txBody>
          <a:bodyPr vert="horz" lIns="1188720" tIns="45720" rIns="274320" bIns="45720" rtlCol="0" anchor="ctr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 cap="small" baseline="0">
                <a:solidFill>
                  <a:schemeClr val="bg1"/>
                </a:solidFill>
                <a:latin typeface="Arial Narrow" pitchFamily="34" charset="0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6" name="Picture 8" descr="IMG_LOGOS-TOP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766" y="6266329"/>
            <a:ext cx="1293126" cy="607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47371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rgbClr val="465466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6600"/>
          </a:xfrm>
          <a:prstGeom prst="rect">
            <a:avLst/>
          </a:prstGeom>
          <a:solidFill>
            <a:srgbClr val="E4EF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3346449" y="6675120"/>
            <a:ext cx="5561014" cy="182880"/>
          </a:xfrm>
          <a:prstGeom prst="rect">
            <a:avLst/>
          </a:prstGeom>
          <a:solidFill>
            <a:srgbClr val="E4EF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9" name="Rectângulo 8"/>
          <p:cNvSpPr/>
          <p:nvPr userDrawn="1"/>
        </p:nvSpPr>
        <p:spPr>
          <a:xfrm>
            <a:off x="4935288" y="6611792"/>
            <a:ext cx="43869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400" b="1" kern="1200" cap="small" baseline="0" noProof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ea typeface="+mn-ea"/>
                <a:cs typeface="+mn-cs"/>
              </a:rPr>
              <a:t>Lisboa</a:t>
            </a:r>
            <a:r>
              <a:rPr lang="en-US" sz="1400" b="1" kern="1200" cap="small" baseline="0" noProof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ea typeface="+mn-ea"/>
                <a:cs typeface="+mn-cs"/>
              </a:rPr>
              <a:t> </a:t>
            </a:r>
            <a:r>
              <a:rPr lang="en-US" sz="1200" kern="1200" cap="small" baseline="0" noProof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ea typeface="+mn-ea"/>
                <a:cs typeface="+mn-cs"/>
              </a:rPr>
              <a:t>| 10 de </a:t>
            </a:r>
            <a:r>
              <a:rPr lang="pt-PT" sz="1200" kern="1200" cap="small" baseline="0" noProof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ea typeface="+mn-ea"/>
                <a:cs typeface="+mn-cs"/>
              </a:rPr>
              <a:t>setembro</a:t>
            </a:r>
            <a:r>
              <a:rPr lang="en-US" sz="1200" kern="1200" cap="small" baseline="0" noProof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ea typeface="+mn-ea"/>
                <a:cs typeface="+mn-cs"/>
              </a:rPr>
              <a:t> </a:t>
            </a:r>
            <a:r>
              <a:rPr lang="pt-PT" sz="1200" kern="1200" cap="small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ea typeface="+mn-ea"/>
                <a:cs typeface="+mn-cs"/>
              </a:rPr>
              <a:t>2015 | Sofia Nunes | </a:t>
            </a:r>
            <a:endParaRPr lang="en-US" sz="1200" kern="1200" cap="small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1" name="Rectângulo 10"/>
          <p:cNvSpPr/>
          <p:nvPr userDrawn="1"/>
        </p:nvSpPr>
        <p:spPr>
          <a:xfrm>
            <a:off x="840427" y="-57538"/>
            <a:ext cx="57201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PT" sz="1200" kern="1200" cap="small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ea typeface="+mn-ea"/>
                <a:cs typeface="+mn-cs"/>
              </a:rPr>
              <a:t>O processo de autorização para instalação e investimento em equipamentos médicos pesados</a:t>
            </a:r>
          </a:p>
        </p:txBody>
      </p:sp>
      <p:sp>
        <p:nvSpPr>
          <p:cNvPr id="4" name="Rectângulo 3"/>
          <p:cNvSpPr/>
          <p:nvPr userDrawn="1"/>
        </p:nvSpPr>
        <p:spPr>
          <a:xfrm>
            <a:off x="2438399" y="6620579"/>
            <a:ext cx="844550" cy="1703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5356" y="6589559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FBED4615-0C02-7749-B2EB-09EE38712EDD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Rectângulo 4"/>
          <p:cNvSpPr/>
          <p:nvPr userDrawn="1"/>
        </p:nvSpPr>
        <p:spPr>
          <a:xfrm>
            <a:off x="173421" y="6250563"/>
            <a:ext cx="2687253" cy="5916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5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 cap="small" baseline="0">
          <a:solidFill>
            <a:schemeClr val="bg1"/>
          </a:solidFill>
          <a:latin typeface="Arial Narrow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Arial Narrow" pitchFamily="34" charset="0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Arial Narrow" pitchFamily="34" charset="0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Arial Narrow" pitchFamily="34" charset="0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Arial Narrow" pitchFamily="34" charset="0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Arial Narrow" pitchFamily="34" charset="0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pt/url?sa=i&amp;rct=j&amp;q=&amp;esrc=s&amp;source=images&amp;cd=&amp;cad=rja&amp;uact=8&amp;ved=0CAcQjRxqFQoTCL7z16TP58cCFQudGgodj4UOkQ&amp;url=http://www.twofunky.nl/bestellen-en-leveren/&amp;bvm=bv.102022582,d.d2s&amp;psig=AFQjCNHoofQLW0SZfifwVf4-jN1LgRyTxA&amp;ust=1441807918059826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://www.google.pt/url?sa=i&amp;rct=j&amp;q=&amp;esrc=s&amp;source=images&amp;cd=&amp;cad=rja&amp;uact=8&amp;ved=0CAcQjRxqFQoTCIDBl8vP58cCFcl-GgodomgEug&amp;url=http://www.iconarchive.com/show/outline-icons-by-iconsmind/Coins-icon.html&amp;bvm=bv.102022582,d.d2s&amp;psig=AFQjCNFcIZgzana3ogV0EwQcoAQUzYT9pQ&amp;ust=1441808019014772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pt/url?sa=i&amp;rct=j&amp;q=&amp;esrc=s&amp;source=images&amp;cd=&amp;cad=rja&amp;uact=8&amp;ved=0CAcQjRxqFQoTCLOmnZSz5ccCFcFaGgodPUEAGA&amp;url=https://nbain21.wordpress.com/2014/10/02/america-helps-isis/&amp;bvm=bv.102022582,d.d2s&amp;psig=AFQjCNFaB6BBQhqx7-yhF5MrrxW7UISPSw&amp;ust=1441731620539185" TargetMode="Externa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Relationship Id="rId9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13" Type="http://schemas.openxmlformats.org/officeDocument/2006/relationships/hyperlink" Target="https://www.google.pt/url?sa=i&amp;rct=j&amp;q=&amp;esrc=s&amp;source=images&amp;cd=&amp;cad=rja&amp;uact=8&amp;ved=0CAcQjRxqFQoTCMeUtaCx5ccCFYTVGgodE1UPmA&amp;url=https://www.iconfinder.com/icons/175516/document_icon&amp;bvm=bv.102022582,d.d2s&amp;psig=AFQjCNF42LYW0GFfQ3nJ8UzJFV4-aBOfkg&amp;ust=1441731138731324" TargetMode="External"/><Relationship Id="rId18" Type="http://schemas.openxmlformats.org/officeDocument/2006/relationships/image" Target="../media/image13.png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17" Type="http://schemas.openxmlformats.org/officeDocument/2006/relationships/hyperlink" Target="http://www.google.pt/url?sa=i&amp;rct=j&amp;q=&amp;esrc=s&amp;source=images&amp;cd=&amp;cad=rja&amp;uact=8&amp;ved=&amp;url=http://sarahgraymua.com/&amp;bvm=bv.102022582,d.d2s&amp;psig=AFQjCNEFWDMLzowTDL5n60koe71kWl7GqA&amp;ust=1441731295785993" TargetMode="External"/><Relationship Id="rId2" Type="http://schemas.openxmlformats.org/officeDocument/2006/relationships/notesSlide" Target="../notesSlides/notesSlide18.xml"/><Relationship Id="rId16" Type="http://schemas.openxmlformats.org/officeDocument/2006/relationships/image" Target="../media/image12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5" Type="http://schemas.openxmlformats.org/officeDocument/2006/relationships/hyperlink" Target="http://www.google.pt/url?sa=i&amp;rct=j&amp;q=&amp;esrc=s&amp;source=images&amp;cd=&amp;cad=rja&amp;uact=8&amp;ved=0CAcQjRxqFQoTCMfwgcux5ccCFYUKGgodLTMBrA&amp;url=http://icons.webtoolhub.com/icon-p1-world.aspx&amp;bvm=bv.102022582,d.d2s&amp;psig=AFQjCNEG8_1XTFyWtLMFENQq7Sp_oFP7FA&amp;ust=1441731218976925" TargetMode="External"/><Relationship Id="rId10" Type="http://schemas.openxmlformats.org/officeDocument/2006/relationships/diagramQuickStyle" Target="../diagrams/quickStyle10.xml"/><Relationship Id="rId19" Type="http://schemas.openxmlformats.org/officeDocument/2006/relationships/hyperlink" Target="https://www.google.pt/url?sa=i&amp;rct=j&amp;q=&amp;esrc=s&amp;source=images&amp;cd=&amp;cad=rja&amp;uact=8&amp;ved=0CAcQjRxqFQoTCIq06JWy5ccCFYq9Ggodku8Bog&amp;url=https://www.iconfinder.com/icons/49832/help_question_mark_icon&amp;bvm=bv.102022582,d.d2s&amp;psig=AFQjCNHRkFhkOwgOwSHs2w2u3LqGbNDk5g&amp;ust=1441731407316268" TargetMode="Externa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Relationship Id="rId1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pt/url?sa=i&amp;rct=j&amp;q=&amp;esrc=s&amp;source=images&amp;cd=&amp;cad=rja&amp;uact=8&amp;ved=0CAcQjRxqFQoTCLqRo6m05ccCFYu8GgodVo8FDg&amp;url=http://iconshow.me/arrow-right-c-icon&amp;psig=AFQjCNFeaxae2Cpo0Xdb09C7Xn7QGmx-7A&amp;ust=1441731949115224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image" Target="../media/image26.png"/><Relationship Id="rId7" Type="http://schemas.openxmlformats.org/officeDocument/2006/relationships/diagramColors" Target="../diagrams/colors1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Relationship Id="rId9" Type="http://schemas.openxmlformats.org/officeDocument/2006/relationships/image" Target="../media/image2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pt/url?sa=i&amp;rct=j&amp;q=&amp;esrc=s&amp;source=images&amp;cd=&amp;cad=rja&amp;uact=8&amp;ved=0CAcQjRxqFQoTCI6xmNnL58cCFUxwGgodJj0BCA&amp;url=http://clipgid.com/phone-icon-vector-png.html&amp;bvm=bv.102022582,d.d2s&amp;psig=AFQjCNFfueZbYNlmUW9lrjZ3cb3s8B7QZQ&amp;ust=1441806974421427" TargetMode="External"/><Relationship Id="rId5" Type="http://schemas.openxmlformats.org/officeDocument/2006/relationships/image" Target="../media/image29.png"/><Relationship Id="rId4" Type="http://schemas.openxmlformats.org/officeDocument/2006/relationships/hyperlink" Target="http://www.google.pt/url?sa=i&amp;rct=j&amp;q=&amp;esrc=s&amp;source=images&amp;cd=&amp;cad=rja&amp;uact=8&amp;ved=0CAcQjRxqFQoTCPTGjrjL58cCFUgDGgodFbQHrA&amp;url=http://clipgid.com/email-icon-vector.html&amp;bvm=bv.102022582,d.d2s&amp;psig=AFQjCNHV4axkXasUFJUEeXXtBzjrZ3Oxbg&amp;ust=1441806909890138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10" Type="http://schemas.openxmlformats.org/officeDocument/2006/relationships/image" Target="../media/image4.png"/><Relationship Id="rId4" Type="http://schemas.openxmlformats.org/officeDocument/2006/relationships/diagramData" Target="../diagrams/data3.xml"/><Relationship Id="rId9" Type="http://schemas.openxmlformats.org/officeDocument/2006/relationships/hyperlink" Target="http://www.google.pt/url?sa=i&amp;rct=j&amp;q=&amp;esrc=s&amp;source=images&amp;cd=&amp;cad=rja&amp;uact=8&amp;ved=0CAcQjRxqFQoTCLqRo6m05ccCFYu8GgodVo8FDg&amp;url=http://iconshow.me/arrow-right-c-icon&amp;psig=AFQjCNFeaxae2Cpo0Xdb09C7Xn7QGmx-7A&amp;ust=1441731949115224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pt/url?sa=i&amp;rct=j&amp;q=&amp;esrc=s&amp;source=images&amp;cd=&amp;cad=rja&amp;uact=8&amp;ved=0CAcQjRxqFQoTCLCL1vW05ccCFYbWGgodx3oLYQ&amp;url=https://www.iconfinder.com/icons/175144/diploma_icon&amp;psig=AFQjCNFzcYNmdYDLYFi1Xoi7P1fNvGW16g&amp;ust=1441732088391156" TargetMode="Externa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446638"/>
            <a:ext cx="8001000" cy="2976700"/>
          </a:xfrm>
          <a:solidFill>
            <a:srgbClr val="E4EFFC"/>
          </a:solidFill>
        </p:spPr>
        <p:txBody>
          <a:bodyPr>
            <a:normAutofit/>
          </a:bodyPr>
          <a:lstStyle/>
          <a:p>
            <a:endParaRPr lang="pt-PT" sz="100" dirty="0" smtClean="0"/>
          </a:p>
          <a:p>
            <a:pPr algn="r"/>
            <a:endParaRPr lang="pt-PT" sz="1400" b="1" dirty="0" smtClean="0"/>
          </a:p>
          <a:p>
            <a:endParaRPr lang="pt-PT" sz="1400" dirty="0" smtClean="0"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-1" y="511992"/>
            <a:ext cx="8913813" cy="1576299"/>
          </a:xfrm>
          <a:prstGeom prst="rect">
            <a:avLst/>
          </a:prstGeom>
          <a:solidFill>
            <a:srgbClr val="465466"/>
          </a:solidFill>
        </p:spPr>
        <p:txBody>
          <a:bodyPr vert="horz" lIns="1188720" tIns="45720" rIns="274320" bIns="45720" rtlCol="0" anchor="ctr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Arial Narrow" pitchFamily="34" charset="0"/>
                <a:ea typeface="+mj-ea"/>
                <a:cs typeface="+mj-cs"/>
              </a:defRPr>
            </a:lvl1pPr>
          </a:lstStyle>
          <a:p>
            <a:r>
              <a:rPr lang="pt-PT" sz="3200" b="1" cap="small" dirty="0"/>
              <a:t>O processo de autorização para instalação e investimento em </a:t>
            </a:r>
            <a:r>
              <a:rPr lang="pt-PT" sz="3200" b="1" cap="small" dirty="0" smtClean="0"/>
              <a:t>equipamentos </a:t>
            </a:r>
            <a:r>
              <a:rPr lang="pt-PT" sz="3200" b="1" cap="small" dirty="0"/>
              <a:t>m</a:t>
            </a:r>
            <a:r>
              <a:rPr lang="pt-PT" sz="3200" b="1" cap="small" dirty="0" smtClean="0"/>
              <a:t>édicos </a:t>
            </a:r>
            <a:r>
              <a:rPr lang="pt-PT" sz="3200" b="1" cap="small" dirty="0"/>
              <a:t>p</a:t>
            </a:r>
            <a:r>
              <a:rPr lang="pt-PT" sz="3200" b="1" cap="small" dirty="0" smtClean="0"/>
              <a:t>esados</a:t>
            </a:r>
            <a:endParaRPr lang="pt-PT" sz="3200" b="1" cap="small" dirty="0"/>
          </a:p>
        </p:txBody>
      </p:sp>
      <p:sp>
        <p:nvSpPr>
          <p:cNvPr id="2" name="CaixaDeTexto 1"/>
          <p:cNvSpPr txBox="1"/>
          <p:nvPr/>
        </p:nvSpPr>
        <p:spPr>
          <a:xfrm>
            <a:off x="1212094" y="2640296"/>
            <a:ext cx="744405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 smtClean="0">
              <a:solidFill>
                <a:srgbClr val="465466"/>
              </a:solidFill>
              <a:latin typeface="Arial Narrow" pitchFamily="34" charset="0"/>
            </a:endParaRPr>
          </a:p>
          <a:p>
            <a:r>
              <a:rPr lang="en-US" sz="2400" b="1" dirty="0" smtClean="0">
                <a:solidFill>
                  <a:srgbClr val="465466"/>
                </a:solidFill>
                <a:latin typeface="Arial Narrow" pitchFamily="34" charset="0"/>
              </a:rPr>
              <a:t>Sofia Nunes </a:t>
            </a:r>
          </a:p>
          <a:p>
            <a:endParaRPr lang="en-US" sz="1000" b="1" dirty="0">
              <a:solidFill>
                <a:srgbClr val="465466"/>
              </a:solidFill>
              <a:latin typeface="Arial Narrow" pitchFamily="34" charset="0"/>
            </a:endParaRPr>
          </a:p>
          <a:p>
            <a:r>
              <a:rPr lang="pt-PT" sz="1600" b="1" dirty="0" smtClean="0">
                <a:solidFill>
                  <a:srgbClr val="465466"/>
                </a:solidFill>
                <a:latin typeface="Arial Narrow" pitchFamily="34" charset="0"/>
              </a:rPr>
              <a:t>Administração Central do Sistema de Saúde , IP</a:t>
            </a:r>
          </a:p>
          <a:p>
            <a:r>
              <a:rPr lang="pt-PT" sz="1600" b="1" dirty="0" smtClean="0">
                <a:solidFill>
                  <a:srgbClr val="465466"/>
                </a:solidFill>
                <a:latin typeface="Arial Narrow" pitchFamily="34" charset="0"/>
              </a:rPr>
              <a:t>Departamento </a:t>
            </a:r>
            <a:r>
              <a:rPr lang="pt-PT" sz="1600" b="1" dirty="0">
                <a:solidFill>
                  <a:srgbClr val="465466"/>
                </a:solidFill>
                <a:latin typeface="Arial Narrow" pitchFamily="34" charset="0"/>
              </a:rPr>
              <a:t>de Gestão da Rede de Serviços e Recursos em </a:t>
            </a:r>
            <a:r>
              <a:rPr lang="pt-PT" sz="1600" b="1" dirty="0" smtClean="0">
                <a:solidFill>
                  <a:srgbClr val="465466"/>
                </a:solidFill>
                <a:latin typeface="Arial Narrow" pitchFamily="34" charset="0"/>
              </a:rPr>
              <a:t>Saúde</a:t>
            </a:r>
          </a:p>
          <a:p>
            <a:endParaRPr lang="pt-PT" sz="1600" dirty="0">
              <a:solidFill>
                <a:srgbClr val="465466"/>
              </a:solidFill>
              <a:latin typeface="Arial Narrow" pitchFamily="34" charset="0"/>
            </a:endParaRPr>
          </a:p>
          <a:p>
            <a:r>
              <a:rPr lang="pt-PT" sz="1600" dirty="0" smtClean="0">
                <a:solidFill>
                  <a:srgbClr val="73A505"/>
                </a:solidFill>
                <a:latin typeface="Arial Narrow" pitchFamily="34" charset="0"/>
              </a:rPr>
              <a:t>Lisboa</a:t>
            </a:r>
            <a:r>
              <a:rPr lang="pt-PT" sz="1600" dirty="0">
                <a:solidFill>
                  <a:srgbClr val="73A505"/>
                </a:solidFill>
                <a:latin typeface="Arial Narrow" pitchFamily="34" charset="0"/>
              </a:rPr>
              <a:t>, 10 de setembro de 2015</a:t>
            </a:r>
          </a:p>
          <a:p>
            <a:r>
              <a:rPr lang="pt-PT" sz="1600" dirty="0" smtClean="0">
                <a:solidFill>
                  <a:srgbClr val="73A505"/>
                </a:solidFill>
                <a:latin typeface="Arial Narrow" pitchFamily="34" charset="0"/>
              </a:rPr>
              <a:t>“Workshop</a:t>
            </a:r>
            <a:r>
              <a:rPr lang="pt-PT" sz="1600" dirty="0">
                <a:solidFill>
                  <a:srgbClr val="73A505"/>
                </a:solidFill>
                <a:latin typeface="Arial Narrow" pitchFamily="34" charset="0"/>
              </a:rPr>
              <a:t>” </a:t>
            </a:r>
            <a:r>
              <a:rPr lang="pt-PT" sz="1600" dirty="0" smtClean="0">
                <a:solidFill>
                  <a:srgbClr val="73A505"/>
                </a:solidFill>
                <a:latin typeface="Arial Narrow" pitchFamily="34" charset="0"/>
              </a:rPr>
              <a:t>sobre “</a:t>
            </a:r>
            <a:r>
              <a:rPr lang="pt-PT" sz="1600" dirty="0">
                <a:solidFill>
                  <a:srgbClr val="73A505"/>
                </a:solidFill>
                <a:latin typeface="Arial Narrow" pitchFamily="34" charset="0"/>
              </a:rPr>
              <a:t>Justificação e </a:t>
            </a:r>
            <a:r>
              <a:rPr lang="pt-PT" sz="1600" dirty="0" smtClean="0">
                <a:solidFill>
                  <a:srgbClr val="73A505"/>
                </a:solidFill>
                <a:latin typeface="Arial Narrow" pitchFamily="34" charset="0"/>
              </a:rPr>
              <a:t>Otimização </a:t>
            </a:r>
            <a:r>
              <a:rPr lang="pt-PT" sz="1600" dirty="0">
                <a:solidFill>
                  <a:srgbClr val="73A505"/>
                </a:solidFill>
                <a:latin typeface="Arial Narrow" pitchFamily="34" charset="0"/>
              </a:rPr>
              <a:t>das Exposições Médicas a Radiações Ionizantes”</a:t>
            </a:r>
          </a:p>
          <a:p>
            <a:endParaRPr lang="pt-PT" sz="1600" dirty="0" smtClean="0">
              <a:solidFill>
                <a:srgbClr val="73A505"/>
              </a:solidFill>
              <a:latin typeface="Arial Narrow" pitchFamily="34" charset="0"/>
            </a:endParaRPr>
          </a:p>
          <a:p>
            <a:endParaRPr lang="pt-PT" dirty="0"/>
          </a:p>
        </p:txBody>
      </p:sp>
      <p:sp>
        <p:nvSpPr>
          <p:cNvPr id="25" name="Rectângulo 24"/>
          <p:cNvSpPr/>
          <p:nvPr/>
        </p:nvSpPr>
        <p:spPr>
          <a:xfrm>
            <a:off x="5311009" y="6681767"/>
            <a:ext cx="3260283" cy="177385"/>
          </a:xfrm>
          <a:prstGeom prst="rect">
            <a:avLst/>
          </a:prstGeom>
          <a:solidFill>
            <a:srgbClr val="E4EFFC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7" name="Subtitle 2"/>
          <p:cNvSpPr txBox="1">
            <a:spLocks/>
          </p:cNvSpPr>
          <p:nvPr/>
        </p:nvSpPr>
        <p:spPr>
          <a:xfrm>
            <a:off x="914400" y="16476"/>
            <a:ext cx="8001000" cy="188349"/>
          </a:xfrm>
          <a:prstGeom prst="rect">
            <a:avLst/>
          </a:prstGeom>
          <a:solidFill>
            <a:srgbClr val="E4EFFC"/>
          </a:solidFill>
          <a:ln w="25400" cap="flat" cmpd="sng" algn="ctr">
            <a:noFill/>
            <a:prstDash val="solid"/>
          </a:ln>
          <a:effectLst/>
        </p:spPr>
        <p:txBody>
          <a:bodyPr vert="horz" lIns="292608" tIns="91440" rIns="274320" bIns="91440" rtlCol="0" anchor="t" anchorCtr="0">
            <a:normAutofit fontScale="25000" lnSpcReduction="20000"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sz="100" smtClean="0"/>
          </a:p>
          <a:p>
            <a:pPr algn="r"/>
            <a:endParaRPr lang="pt-PT" sz="1400" b="1" smtClean="0"/>
          </a:p>
          <a:p>
            <a:endParaRPr lang="pt-PT" sz="1400" dirty="0" smtClean="0">
              <a:solidFill>
                <a:srgbClr val="FF0000"/>
              </a:solidFill>
            </a:endParaRPr>
          </a:p>
        </p:txBody>
      </p:sp>
      <p:pic>
        <p:nvPicPr>
          <p:cNvPr id="28" name="Imagem 1" descr="Logotipo assinatur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97683" y="5588773"/>
            <a:ext cx="2217717" cy="913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ângulo 3"/>
          <p:cNvSpPr/>
          <p:nvPr/>
        </p:nvSpPr>
        <p:spPr>
          <a:xfrm>
            <a:off x="15766" y="6029596"/>
            <a:ext cx="1686910" cy="81263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88526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Autorização para Instalação de EMP </a:t>
            </a:r>
          </a:p>
        </p:txBody>
      </p:sp>
      <p:sp>
        <p:nvSpPr>
          <p:cNvPr id="14" name="Marcador de Posição de Conteúdo 2"/>
          <p:cNvSpPr txBox="1">
            <a:spLocks/>
          </p:cNvSpPr>
          <p:nvPr/>
        </p:nvSpPr>
        <p:spPr>
          <a:xfrm>
            <a:off x="1117148" y="4328053"/>
            <a:ext cx="3801979" cy="1082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dirty="0"/>
          </a:p>
        </p:txBody>
      </p:sp>
      <p:sp>
        <p:nvSpPr>
          <p:cNvPr id="12" name="Marcador de Posição de Conteúdo 2"/>
          <p:cNvSpPr>
            <a:spLocks noGrp="1"/>
          </p:cNvSpPr>
          <p:nvPr>
            <p:ph idx="1"/>
          </p:nvPr>
        </p:nvSpPr>
        <p:spPr>
          <a:xfrm>
            <a:off x="406798" y="1160463"/>
            <a:ext cx="5648162" cy="3234123"/>
          </a:xfrm>
        </p:spPr>
        <p:txBody>
          <a:bodyPr>
            <a:normAutofit/>
          </a:bodyPr>
          <a:lstStyle/>
          <a:p>
            <a:r>
              <a:rPr lang="pt-PT" sz="2100" b="1" dirty="0" smtClean="0">
                <a:solidFill>
                  <a:srgbClr val="465466"/>
                </a:solidFill>
              </a:rPr>
              <a:t>Fluxograma</a:t>
            </a:r>
          </a:p>
          <a:p>
            <a:endParaRPr lang="pt-PT" sz="2100" b="1" dirty="0">
              <a:solidFill>
                <a:srgbClr val="465466"/>
              </a:solidFill>
            </a:endParaRPr>
          </a:p>
          <a:p>
            <a:endParaRPr lang="pt-PT" sz="2100" b="1" dirty="0" smtClean="0">
              <a:solidFill>
                <a:srgbClr val="465466"/>
              </a:solidFill>
            </a:endParaRPr>
          </a:p>
          <a:p>
            <a:endParaRPr lang="pt-PT" sz="2100" b="1" dirty="0">
              <a:solidFill>
                <a:srgbClr val="465466"/>
              </a:solidFill>
            </a:endParaRPr>
          </a:p>
          <a:p>
            <a:endParaRPr lang="pt-PT" sz="2100" b="1" dirty="0" smtClean="0">
              <a:solidFill>
                <a:srgbClr val="465466"/>
              </a:solidFill>
            </a:endParaRPr>
          </a:p>
          <a:p>
            <a:endParaRPr lang="pt-PT" sz="2100" b="1" dirty="0">
              <a:solidFill>
                <a:srgbClr val="465466"/>
              </a:solidFill>
            </a:endParaRPr>
          </a:p>
          <a:p>
            <a:endParaRPr lang="pt-PT" sz="2100" b="1" dirty="0">
              <a:solidFill>
                <a:srgbClr val="465466"/>
              </a:solidFill>
            </a:endParaRPr>
          </a:p>
        </p:txBody>
      </p:sp>
      <p:sp>
        <p:nvSpPr>
          <p:cNvPr id="6" name="Rectângulo arredondado 5"/>
          <p:cNvSpPr/>
          <p:nvPr/>
        </p:nvSpPr>
        <p:spPr>
          <a:xfrm>
            <a:off x="2433097" y="3769922"/>
            <a:ext cx="1313358" cy="744810"/>
          </a:xfrm>
          <a:prstGeom prst="roundRect">
            <a:avLst>
              <a:gd name="adj" fmla="val 10000"/>
            </a:avLst>
          </a:prstGeom>
          <a:solidFill>
            <a:srgbClr val="73A505">
              <a:alpha val="69804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pt-PT" sz="1000" dirty="0" smtClean="0">
              <a:latin typeface="Arial Narrow" panose="020B0606020202030204" pitchFamily="34" charset="0"/>
            </a:endParaRPr>
          </a:p>
          <a:p>
            <a:pPr algn="ctr"/>
            <a:r>
              <a:rPr lang="pt-PT" b="1" dirty="0" smtClean="0">
                <a:latin typeface="Arial Narrow" panose="020B0606020202030204" pitchFamily="34" charset="0"/>
              </a:rPr>
              <a:t>MS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724237" y="4935258"/>
            <a:ext cx="14668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Solicitação de Pareceres Adicionais *</a:t>
            </a:r>
          </a:p>
          <a:p>
            <a:pPr algn="ctr"/>
            <a:endParaRPr lang="pt-PT" sz="1100" dirty="0">
              <a:solidFill>
                <a:srgbClr val="465466"/>
              </a:solidFill>
              <a:latin typeface="Arial Narrow" pitchFamily="34" charset="0"/>
            </a:endParaRPr>
          </a:p>
          <a:p>
            <a:pPr algn="ctr"/>
            <a:endParaRPr lang="pt-PT" sz="1100" dirty="0" smtClean="0">
              <a:solidFill>
                <a:srgbClr val="465466"/>
              </a:solidFill>
              <a:latin typeface="Arial Narrow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2295978" y="1850436"/>
            <a:ext cx="1656184" cy="1110173"/>
          </a:xfrm>
          <a:prstGeom prst="ellipse">
            <a:avLst/>
          </a:prstGeom>
          <a:solidFill>
            <a:srgbClr val="97A5B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Oval 4"/>
          <p:cNvSpPr/>
          <p:nvPr/>
        </p:nvSpPr>
        <p:spPr>
          <a:xfrm>
            <a:off x="2489108" y="2013017"/>
            <a:ext cx="1269924" cy="78501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PT" b="1" dirty="0">
                <a:latin typeface="Arial Narrow" panose="020B0606020202030204" pitchFamily="34" charset="0"/>
              </a:rPr>
              <a:t>Entidade </a:t>
            </a:r>
            <a:r>
              <a:rPr lang="pt-PT" b="1" dirty="0" smtClean="0">
                <a:latin typeface="Arial Narrow" pitchFamily="34" charset="0"/>
              </a:rPr>
              <a:t>Solicitante</a:t>
            </a:r>
            <a:endParaRPr lang="pt-PT" sz="1200" b="1" dirty="0">
              <a:latin typeface="Arial Narrow" pitchFamily="34" charset="0"/>
            </a:endParaRPr>
          </a:p>
        </p:txBody>
      </p:sp>
      <p:sp>
        <p:nvSpPr>
          <p:cNvPr id="10" name="Rectângulo 9"/>
          <p:cNvSpPr/>
          <p:nvPr/>
        </p:nvSpPr>
        <p:spPr>
          <a:xfrm>
            <a:off x="2456177" y="3791737"/>
            <a:ext cx="1267197" cy="70118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33350" tIns="133350" rIns="133350" bIns="133350" numCol="1" spcCol="1270" anchor="ctr" anchorCtr="0">
            <a:noAutofit/>
          </a:bodyPr>
          <a:lstStyle/>
          <a:p>
            <a:pPr lvl="0" algn="ctr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t-PT" sz="3500" kern="1200" dirty="0">
              <a:latin typeface="Arial Narrow" panose="020B0606020202030204" pitchFamily="34" charset="0"/>
            </a:endParaRPr>
          </a:p>
        </p:txBody>
      </p:sp>
      <p:sp>
        <p:nvSpPr>
          <p:cNvPr id="11" name="Rectângulo arredondado 10"/>
          <p:cNvSpPr/>
          <p:nvPr/>
        </p:nvSpPr>
        <p:spPr>
          <a:xfrm>
            <a:off x="2433097" y="5426106"/>
            <a:ext cx="1313358" cy="744810"/>
          </a:xfrm>
          <a:prstGeom prst="roundRect">
            <a:avLst>
              <a:gd name="adj" fmla="val 10000"/>
            </a:avLst>
          </a:prstGeom>
          <a:solidFill>
            <a:srgbClr val="B6DA86">
              <a:alpha val="69804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pt-PT" sz="1000" b="1" dirty="0" smtClean="0">
              <a:latin typeface="Arial Narrow" panose="020B0606020202030204" pitchFamily="34" charset="0"/>
            </a:endParaRPr>
          </a:p>
          <a:p>
            <a:pPr algn="ctr"/>
            <a:r>
              <a:rPr lang="pt-PT" b="1" dirty="0" smtClean="0">
                <a:latin typeface="Arial Narrow" panose="020B0606020202030204" pitchFamily="34" charset="0"/>
              </a:rPr>
              <a:t>ACSS</a:t>
            </a:r>
          </a:p>
        </p:txBody>
      </p:sp>
      <p:sp>
        <p:nvSpPr>
          <p:cNvPr id="13" name="Rectângulo 12"/>
          <p:cNvSpPr/>
          <p:nvPr/>
        </p:nvSpPr>
        <p:spPr>
          <a:xfrm>
            <a:off x="2456177" y="5447921"/>
            <a:ext cx="1267197" cy="70118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33350" tIns="133350" rIns="133350" bIns="133350" numCol="1" spcCol="1270" anchor="ctr" anchorCtr="0">
            <a:noAutofit/>
          </a:bodyPr>
          <a:lstStyle/>
          <a:p>
            <a:pPr lvl="0" algn="ctr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t-PT" sz="3500" kern="1200" dirty="0">
              <a:latin typeface="Arial Narrow" panose="020B0606020202030204" pitchFamily="34" charset="0"/>
            </a:endParaRPr>
          </a:p>
        </p:txBody>
      </p:sp>
      <p:sp>
        <p:nvSpPr>
          <p:cNvPr id="15" name="Rectângulo 14"/>
          <p:cNvSpPr/>
          <p:nvPr/>
        </p:nvSpPr>
        <p:spPr>
          <a:xfrm>
            <a:off x="1590718" y="1994452"/>
            <a:ext cx="432048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latin typeface="Arial Narrow" panose="020B0606020202030204" pitchFamily="34" charset="0"/>
            </a:endParaRPr>
          </a:p>
        </p:txBody>
      </p:sp>
      <p:sp>
        <p:nvSpPr>
          <p:cNvPr id="16" name="Seta para baixo 15"/>
          <p:cNvSpPr/>
          <p:nvPr/>
        </p:nvSpPr>
        <p:spPr>
          <a:xfrm>
            <a:off x="2911572" y="4721332"/>
            <a:ext cx="144016" cy="504056"/>
          </a:xfrm>
          <a:prstGeom prst="downArrow">
            <a:avLst/>
          </a:prstGeom>
          <a:solidFill>
            <a:schemeClr val="bg1"/>
          </a:solidFill>
          <a:ln>
            <a:solidFill>
              <a:srgbClr val="97A5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latin typeface="Arial Narrow" panose="020B0606020202030204" pitchFamily="34" charset="0"/>
            </a:endParaRPr>
          </a:p>
        </p:txBody>
      </p:sp>
      <p:sp>
        <p:nvSpPr>
          <p:cNvPr id="17" name="Seta para baixo 16"/>
          <p:cNvSpPr/>
          <p:nvPr/>
        </p:nvSpPr>
        <p:spPr>
          <a:xfrm>
            <a:off x="3030878" y="3148121"/>
            <a:ext cx="144016" cy="504056"/>
          </a:xfrm>
          <a:prstGeom prst="downArrow">
            <a:avLst/>
          </a:prstGeom>
          <a:solidFill>
            <a:schemeClr val="bg1"/>
          </a:solidFill>
          <a:ln>
            <a:solidFill>
              <a:srgbClr val="97A5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latin typeface="Arial Narrow" panose="020B0606020202030204" pitchFamily="34" charset="0"/>
            </a:endParaRPr>
          </a:p>
        </p:txBody>
      </p:sp>
      <p:sp>
        <p:nvSpPr>
          <p:cNvPr id="18" name="Chavetas 17"/>
          <p:cNvSpPr/>
          <p:nvPr/>
        </p:nvSpPr>
        <p:spPr>
          <a:xfrm>
            <a:off x="737884" y="2066460"/>
            <a:ext cx="1212874" cy="576064"/>
          </a:xfrm>
          <a:prstGeom prst="bracePair">
            <a:avLst/>
          </a:prstGeom>
          <a:ln>
            <a:solidFill>
              <a:srgbClr val="97A5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920254" y="2122702"/>
            <a:ext cx="1140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 smtClean="0">
                <a:solidFill>
                  <a:srgbClr val="465466"/>
                </a:solidFill>
                <a:latin typeface="Arial Narrow" pitchFamily="34" charset="0"/>
              </a:rPr>
              <a:t>- Pública </a:t>
            </a:r>
          </a:p>
          <a:p>
            <a:r>
              <a:rPr lang="pt-PT" sz="1400" dirty="0" smtClean="0">
                <a:solidFill>
                  <a:srgbClr val="465466"/>
                </a:solidFill>
                <a:latin typeface="Arial Narrow" pitchFamily="34" charset="0"/>
              </a:rPr>
              <a:t>- Privada</a:t>
            </a:r>
            <a:endParaRPr lang="pt-PT" sz="1400" dirty="0">
              <a:solidFill>
                <a:srgbClr val="465466"/>
              </a:solidFill>
              <a:latin typeface="Arial Narrow" pitchFamily="34" charset="0"/>
            </a:endParaRPr>
          </a:p>
        </p:txBody>
      </p:sp>
      <p:sp>
        <p:nvSpPr>
          <p:cNvPr id="20" name="Seta para baixo 19"/>
          <p:cNvSpPr/>
          <p:nvPr/>
        </p:nvSpPr>
        <p:spPr>
          <a:xfrm rot="16200000">
            <a:off x="4363026" y="5486841"/>
            <a:ext cx="144016" cy="504056"/>
          </a:xfrm>
          <a:prstGeom prst="downArrow">
            <a:avLst/>
          </a:prstGeom>
          <a:solidFill>
            <a:schemeClr val="bg1"/>
          </a:solidFill>
          <a:ln>
            <a:solidFill>
              <a:srgbClr val="97A5B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latin typeface="Arial Narrow" panose="020B0606020202030204" pitchFamily="34" charset="0"/>
            </a:endParaRPr>
          </a:p>
        </p:txBody>
      </p:sp>
      <p:sp>
        <p:nvSpPr>
          <p:cNvPr id="21" name="Seta para baixo 20"/>
          <p:cNvSpPr/>
          <p:nvPr/>
        </p:nvSpPr>
        <p:spPr>
          <a:xfrm rot="5400000" flipH="1">
            <a:off x="4347260" y="5662389"/>
            <a:ext cx="144016" cy="504056"/>
          </a:xfrm>
          <a:prstGeom prst="downArrow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latin typeface="Arial Narrow" panose="020B0606020202030204" pitchFamily="34" charset="0"/>
            </a:endParaRPr>
          </a:p>
        </p:txBody>
      </p:sp>
      <p:sp>
        <p:nvSpPr>
          <p:cNvPr id="22" name="Seta para baixo 21"/>
          <p:cNvSpPr/>
          <p:nvPr/>
        </p:nvSpPr>
        <p:spPr>
          <a:xfrm flipV="1">
            <a:off x="3102886" y="4721332"/>
            <a:ext cx="144016" cy="504056"/>
          </a:xfrm>
          <a:prstGeom prst="downArrow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latin typeface="Arial Narrow" panose="020B0606020202030204" pitchFamily="34" charset="0"/>
            </a:endParaRPr>
          </a:p>
        </p:txBody>
      </p:sp>
      <p:cxnSp>
        <p:nvCxnSpPr>
          <p:cNvPr id="23" name="Conexão reta 22"/>
          <p:cNvCxnSpPr/>
          <p:nvPr/>
        </p:nvCxnSpPr>
        <p:spPr>
          <a:xfrm flipH="1">
            <a:off x="4566801" y="2405522"/>
            <a:ext cx="298" cy="14401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eta em ângulo recto para cima 23"/>
          <p:cNvSpPr/>
          <p:nvPr/>
        </p:nvSpPr>
        <p:spPr>
          <a:xfrm>
            <a:off x="4344214" y="2369300"/>
            <a:ext cx="288032" cy="1872208"/>
          </a:xfrm>
          <a:prstGeom prst="bentUpArrow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latin typeface="Arial Narrow" panose="020B0606020202030204" pitchFamily="34" charset="0"/>
            </a:endParaRPr>
          </a:p>
        </p:txBody>
      </p:sp>
      <p:sp>
        <p:nvSpPr>
          <p:cNvPr id="25" name="Retângulo 1"/>
          <p:cNvSpPr/>
          <p:nvPr/>
        </p:nvSpPr>
        <p:spPr>
          <a:xfrm>
            <a:off x="4358700" y="2156332"/>
            <a:ext cx="330151" cy="2981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latin typeface="Arial Narrow" panose="020B0606020202030204" pitchFamily="34" charset="0"/>
            </a:endParaRPr>
          </a:p>
        </p:txBody>
      </p:sp>
      <p:sp>
        <p:nvSpPr>
          <p:cNvPr id="26" name="Seta para baixo 25"/>
          <p:cNvSpPr/>
          <p:nvPr/>
        </p:nvSpPr>
        <p:spPr>
          <a:xfrm rot="5400000" flipH="1">
            <a:off x="4287332" y="2166081"/>
            <a:ext cx="144016" cy="504056"/>
          </a:xfrm>
          <a:prstGeom prst="downArrow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latin typeface="Arial Narrow" panose="020B0606020202030204" pitchFamily="34" charset="0"/>
            </a:endParaRPr>
          </a:p>
        </p:txBody>
      </p:sp>
      <p:cxnSp>
        <p:nvCxnSpPr>
          <p:cNvPr id="27" name="Conexão reta 29"/>
          <p:cNvCxnSpPr/>
          <p:nvPr/>
        </p:nvCxnSpPr>
        <p:spPr>
          <a:xfrm flipH="1">
            <a:off x="4566012" y="2418109"/>
            <a:ext cx="298" cy="14401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tângulo 7"/>
          <p:cNvSpPr/>
          <p:nvPr/>
        </p:nvSpPr>
        <p:spPr>
          <a:xfrm>
            <a:off x="6004229" y="4886046"/>
            <a:ext cx="781725" cy="1356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latin typeface="Arial Narrow" panose="020B0606020202030204" pitchFamily="34" charset="0"/>
            </a:endParaRPr>
          </a:p>
        </p:txBody>
      </p:sp>
      <p:sp>
        <p:nvSpPr>
          <p:cNvPr id="29" name="Rectângulo 28"/>
          <p:cNvSpPr/>
          <p:nvPr/>
        </p:nvSpPr>
        <p:spPr>
          <a:xfrm>
            <a:off x="1324314" y="3174599"/>
            <a:ext cx="1346524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Envio do Requerimento</a:t>
            </a:r>
            <a:endParaRPr lang="pt-PT" sz="1400" dirty="0">
              <a:solidFill>
                <a:srgbClr val="465466"/>
              </a:solidFill>
              <a:latin typeface="Arial Narrow" pitchFamily="34" charset="0"/>
            </a:endParaRPr>
          </a:p>
        </p:txBody>
      </p:sp>
      <p:sp>
        <p:nvSpPr>
          <p:cNvPr id="30" name="Rectângulo 29"/>
          <p:cNvSpPr/>
          <p:nvPr/>
        </p:nvSpPr>
        <p:spPr>
          <a:xfrm>
            <a:off x="4682818" y="3174599"/>
            <a:ext cx="16598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Autorização / Decisão</a:t>
            </a:r>
            <a:endParaRPr lang="pt-PT" sz="1400" dirty="0">
              <a:solidFill>
                <a:srgbClr val="465466"/>
              </a:solidFill>
              <a:latin typeface="Arial Narrow" pitchFamily="34" charset="0"/>
            </a:endParaRPr>
          </a:p>
        </p:txBody>
      </p:sp>
      <p:sp>
        <p:nvSpPr>
          <p:cNvPr id="31" name="Rectângulo 30"/>
          <p:cNvSpPr/>
          <p:nvPr/>
        </p:nvSpPr>
        <p:spPr>
          <a:xfrm>
            <a:off x="1649643" y="4770872"/>
            <a:ext cx="982282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Solicitação de Parecer</a:t>
            </a:r>
            <a:endParaRPr lang="pt-PT" sz="1400" dirty="0">
              <a:solidFill>
                <a:srgbClr val="465466"/>
              </a:solidFill>
              <a:latin typeface="Arial Narrow" pitchFamily="34" charset="0"/>
            </a:endParaRPr>
          </a:p>
        </p:txBody>
      </p:sp>
      <p:sp>
        <p:nvSpPr>
          <p:cNvPr id="33" name="Chavetas 32"/>
          <p:cNvSpPr/>
          <p:nvPr/>
        </p:nvSpPr>
        <p:spPr>
          <a:xfrm>
            <a:off x="5119110" y="5426106"/>
            <a:ext cx="864096" cy="744189"/>
          </a:xfrm>
          <a:prstGeom prst="bracePair">
            <a:avLst/>
          </a:prstGeom>
          <a:ln>
            <a:solidFill>
              <a:srgbClr val="97A5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 dirty="0">
              <a:latin typeface="Arial Narrow" panose="020B0606020202030204" pitchFamily="34" charset="0"/>
            </a:endParaRPr>
          </a:p>
        </p:txBody>
      </p:sp>
      <p:sp>
        <p:nvSpPr>
          <p:cNvPr id="34" name="Rectângulo 33"/>
          <p:cNvSpPr/>
          <p:nvPr/>
        </p:nvSpPr>
        <p:spPr>
          <a:xfrm>
            <a:off x="5623166" y="5225388"/>
            <a:ext cx="915941" cy="1233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35" name="CaixaDeTexto 34"/>
          <p:cNvSpPr txBox="1"/>
          <p:nvPr/>
        </p:nvSpPr>
        <p:spPr>
          <a:xfrm>
            <a:off x="5241806" y="5452577"/>
            <a:ext cx="3477704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PT" sz="1400" dirty="0" smtClean="0">
                <a:solidFill>
                  <a:srgbClr val="465466"/>
                </a:solidFill>
                <a:latin typeface="Arial Narrow" pitchFamily="34" charset="0"/>
              </a:rPr>
              <a:t>- ARS </a:t>
            </a:r>
          </a:p>
          <a:p>
            <a:r>
              <a:rPr lang="pt-PT" sz="1400" dirty="0" smtClean="0">
                <a:solidFill>
                  <a:srgbClr val="465466"/>
                </a:solidFill>
                <a:latin typeface="Arial Narrow" pitchFamily="34" charset="0"/>
              </a:rPr>
              <a:t>- Coordenadores dos Programas Nacionais</a:t>
            </a:r>
          </a:p>
          <a:p>
            <a:r>
              <a:rPr lang="pt-PT" sz="1400" dirty="0" smtClean="0">
                <a:solidFill>
                  <a:srgbClr val="465466"/>
                </a:solidFill>
                <a:latin typeface="Arial Narrow" pitchFamily="34" charset="0"/>
              </a:rPr>
              <a:t>- DGS</a:t>
            </a:r>
            <a:endParaRPr lang="pt-PT" sz="1400" dirty="0">
              <a:solidFill>
                <a:srgbClr val="465466"/>
              </a:solidFill>
              <a:latin typeface="Arial Narrow" pitchFamily="34" charset="0"/>
            </a:endParaRPr>
          </a:p>
        </p:txBody>
      </p:sp>
      <p:sp>
        <p:nvSpPr>
          <p:cNvPr id="36" name="Marcador de Posição de Conteúdo 2"/>
          <p:cNvSpPr txBox="1">
            <a:spLocks/>
          </p:cNvSpPr>
          <p:nvPr/>
        </p:nvSpPr>
        <p:spPr>
          <a:xfrm>
            <a:off x="3288622" y="6651176"/>
            <a:ext cx="3015321" cy="2674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PT" sz="1200" cap="small" dirty="0" smtClean="0">
                <a:solidFill>
                  <a:schemeClr val="bg1">
                    <a:lumMod val="50000"/>
                  </a:schemeClr>
                </a:solidFill>
              </a:rPr>
              <a:t>*quando necessário</a:t>
            </a:r>
            <a:endParaRPr lang="pt-PT" sz="1200" cap="smal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Rectângulo 36"/>
          <p:cNvSpPr/>
          <p:nvPr/>
        </p:nvSpPr>
        <p:spPr>
          <a:xfrm>
            <a:off x="5345776" y="1597519"/>
            <a:ext cx="3408305" cy="415498"/>
          </a:xfrm>
          <a:prstGeom prst="rect">
            <a:avLst/>
          </a:prstGeom>
          <a:solidFill>
            <a:schemeClr val="bg1"/>
          </a:solidFill>
          <a:ln>
            <a:solidFill>
              <a:srgbClr val="FC9804"/>
            </a:solidFill>
          </a:ln>
        </p:spPr>
        <p:txBody>
          <a:bodyPr wrap="none">
            <a:spAutoFit/>
          </a:bodyPr>
          <a:lstStyle/>
          <a:p>
            <a:r>
              <a:rPr lang="pt-PT" sz="2100" b="1" dirty="0" smtClean="0">
                <a:solidFill>
                  <a:srgbClr val="FC9804"/>
                </a:solidFill>
                <a:latin typeface="Arial Narrow" panose="020B0606020202030204" pitchFamily="34" charset="0"/>
              </a:rPr>
              <a:t>Legislação sob </a:t>
            </a:r>
            <a:r>
              <a:rPr lang="pt-PT" sz="2100" b="1" dirty="0">
                <a:solidFill>
                  <a:srgbClr val="FC9804"/>
                </a:solidFill>
                <a:latin typeface="Arial Narrow" panose="020B0606020202030204" pitchFamily="34" charset="0"/>
              </a:rPr>
              <a:t>revisão | Abate</a:t>
            </a:r>
          </a:p>
        </p:txBody>
      </p:sp>
    </p:spTree>
    <p:extLst>
      <p:ext uri="{BB962C8B-B14F-4D97-AF65-F5344CB8AC3E}">
        <p14:creationId xmlns:p14="http://schemas.microsoft.com/office/powerpoint/2010/main" xmlns="" val="318485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pt-PT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xmlns="" val="3212552445"/>
              </p:ext>
            </p:extLst>
          </p:nvPr>
        </p:nvGraphicFramePr>
        <p:xfrm>
          <a:off x="1524000" y="1396999"/>
          <a:ext cx="6931356" cy="47308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Marcador de Posição de Conteúdo 2"/>
          <p:cNvSpPr txBox="1">
            <a:spLocks/>
          </p:cNvSpPr>
          <p:nvPr/>
        </p:nvSpPr>
        <p:spPr>
          <a:xfrm>
            <a:off x="786062" y="4138861"/>
            <a:ext cx="3801979" cy="1082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dirty="0" smtClean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135408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Autorização para Investimento </a:t>
            </a:r>
          </a:p>
        </p:txBody>
      </p:sp>
      <p:sp>
        <p:nvSpPr>
          <p:cNvPr id="12" name="Marcador de Posição de Conteúdo 2"/>
          <p:cNvSpPr>
            <a:spLocks noGrp="1"/>
          </p:cNvSpPr>
          <p:nvPr>
            <p:ph idx="1"/>
          </p:nvPr>
        </p:nvSpPr>
        <p:spPr>
          <a:xfrm>
            <a:off x="406798" y="1160463"/>
            <a:ext cx="5648162" cy="3234123"/>
          </a:xfrm>
        </p:spPr>
        <p:txBody>
          <a:bodyPr>
            <a:normAutofit/>
          </a:bodyPr>
          <a:lstStyle/>
          <a:p>
            <a:r>
              <a:rPr lang="pt-PT" sz="2100" b="1" dirty="0">
                <a:solidFill>
                  <a:srgbClr val="465466"/>
                </a:solidFill>
              </a:rPr>
              <a:t>Despacho SES nº </a:t>
            </a:r>
            <a:r>
              <a:rPr lang="pt-PT" sz="2100" b="1" dirty="0" smtClean="0">
                <a:solidFill>
                  <a:srgbClr val="465466"/>
                </a:solidFill>
              </a:rPr>
              <a:t>10 220 </a:t>
            </a:r>
            <a:r>
              <a:rPr lang="pt-PT" sz="2100" b="1" dirty="0">
                <a:solidFill>
                  <a:srgbClr val="465466"/>
                </a:solidFill>
              </a:rPr>
              <a:t>/</a:t>
            </a:r>
            <a:r>
              <a:rPr lang="pt-PT" sz="2100" b="1" dirty="0" smtClean="0">
                <a:solidFill>
                  <a:srgbClr val="465466"/>
                </a:solidFill>
              </a:rPr>
              <a:t>2014 | </a:t>
            </a:r>
            <a:r>
              <a:rPr lang="pt-PT" sz="2100" b="1" dirty="0">
                <a:solidFill>
                  <a:srgbClr val="465466"/>
                </a:solidFill>
              </a:rPr>
              <a:t>1 de agosto</a:t>
            </a:r>
          </a:p>
          <a:p>
            <a:endParaRPr lang="pt-PT" sz="2100" b="1" dirty="0">
              <a:solidFill>
                <a:srgbClr val="465466"/>
              </a:solidFill>
            </a:endParaRPr>
          </a:p>
          <a:p>
            <a:endParaRPr lang="pt-PT" sz="2100" b="1" dirty="0" smtClean="0">
              <a:solidFill>
                <a:srgbClr val="465466"/>
              </a:solidFill>
            </a:endParaRPr>
          </a:p>
          <a:p>
            <a:endParaRPr lang="pt-PT" sz="2100" b="1" dirty="0">
              <a:solidFill>
                <a:srgbClr val="465466"/>
              </a:solidFill>
            </a:endParaRPr>
          </a:p>
          <a:p>
            <a:endParaRPr lang="pt-PT" sz="2100" b="1" dirty="0" smtClean="0">
              <a:solidFill>
                <a:srgbClr val="465466"/>
              </a:solidFill>
            </a:endParaRPr>
          </a:p>
          <a:p>
            <a:endParaRPr lang="pt-PT" sz="2100" b="1" dirty="0">
              <a:solidFill>
                <a:srgbClr val="465466"/>
              </a:solidFill>
            </a:endParaRPr>
          </a:p>
          <a:p>
            <a:endParaRPr lang="pt-PT" sz="2100" b="1" dirty="0">
              <a:solidFill>
                <a:srgbClr val="465466"/>
              </a:solidFill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786062" y="1874103"/>
            <a:ext cx="7669294" cy="369332"/>
          </a:xfrm>
          <a:prstGeom prst="rect">
            <a:avLst/>
          </a:prstGeom>
          <a:ln>
            <a:solidFill>
              <a:srgbClr val="73A505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Procedimentos para realização de investimentos </a:t>
            </a: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1211745" y="3260476"/>
            <a:ext cx="23434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err="1">
                <a:solidFill>
                  <a:srgbClr val="73A505"/>
                </a:solidFill>
                <a:latin typeface="Arial Narrow" panose="020B0606020202030204" pitchFamily="34" charset="0"/>
              </a:rPr>
              <a:t>Inv</a:t>
            </a:r>
            <a:r>
              <a:rPr lang="pt-PT" dirty="0">
                <a:solidFill>
                  <a:srgbClr val="73A505"/>
                </a:solidFill>
                <a:latin typeface="Arial Narrow" panose="020B0606020202030204" pitchFamily="34" charset="0"/>
              </a:rPr>
              <a:t>. &gt; € 1.000.000  </a:t>
            </a:r>
          </a:p>
          <a:p>
            <a:r>
              <a:rPr lang="pt-PT" dirty="0">
                <a:solidFill>
                  <a:srgbClr val="73A505"/>
                </a:solidFill>
                <a:latin typeface="Arial Narrow" panose="020B0606020202030204" pitchFamily="34" charset="0"/>
              </a:rPr>
              <a:t>  </a:t>
            </a:r>
            <a:endParaRPr lang="pt-PT" dirty="0" smtClean="0">
              <a:solidFill>
                <a:srgbClr val="73A505"/>
              </a:solidFill>
              <a:latin typeface="Arial Narrow" panose="020B0606020202030204" pitchFamily="34" charset="0"/>
            </a:endParaRPr>
          </a:p>
          <a:p>
            <a:pPr marL="174625" indent="-174625" defTabSz="536575">
              <a:buFontTx/>
              <a:buChar char="-"/>
            </a:pPr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Tutela</a:t>
            </a: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Rectângulo 14"/>
          <p:cNvSpPr/>
          <p:nvPr/>
        </p:nvSpPr>
        <p:spPr>
          <a:xfrm>
            <a:off x="786062" y="2474665"/>
            <a:ext cx="7669294" cy="369332"/>
          </a:xfrm>
          <a:prstGeom prst="rect">
            <a:avLst/>
          </a:prstGeom>
          <a:ln>
            <a:solidFill>
              <a:srgbClr val="73A505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Público</a:t>
            </a: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9" name="Conexão recta 8"/>
          <p:cNvCxnSpPr/>
          <p:nvPr/>
        </p:nvCxnSpPr>
        <p:spPr>
          <a:xfrm flipH="1">
            <a:off x="3255639" y="3134348"/>
            <a:ext cx="2" cy="2434452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xão recta 9"/>
          <p:cNvCxnSpPr/>
          <p:nvPr/>
        </p:nvCxnSpPr>
        <p:spPr>
          <a:xfrm>
            <a:off x="6138241" y="3134347"/>
            <a:ext cx="0" cy="2434453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ângulo 15"/>
          <p:cNvSpPr/>
          <p:nvPr/>
        </p:nvSpPr>
        <p:spPr>
          <a:xfrm>
            <a:off x="3370155" y="3260476"/>
            <a:ext cx="26734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>
                <a:solidFill>
                  <a:srgbClr val="73A505"/>
                </a:solidFill>
                <a:latin typeface="Arial Narrow" panose="020B0606020202030204" pitchFamily="34" charset="0"/>
              </a:rPr>
              <a:t>€100.000&lt; </a:t>
            </a:r>
            <a:r>
              <a:rPr lang="pt-PT" dirty="0" err="1">
                <a:solidFill>
                  <a:srgbClr val="73A505"/>
                </a:solidFill>
                <a:latin typeface="Arial Narrow" panose="020B0606020202030204" pitchFamily="34" charset="0"/>
              </a:rPr>
              <a:t>Inv</a:t>
            </a:r>
            <a:r>
              <a:rPr lang="pt-PT" dirty="0">
                <a:solidFill>
                  <a:srgbClr val="73A505"/>
                </a:solidFill>
                <a:latin typeface="Arial Narrow" panose="020B0606020202030204" pitchFamily="34" charset="0"/>
              </a:rPr>
              <a:t>. &lt; €1.000.000   </a:t>
            </a:r>
            <a:endParaRPr lang="pt-PT" dirty="0" smtClean="0">
              <a:solidFill>
                <a:srgbClr val="73A505"/>
              </a:solidFill>
              <a:latin typeface="Arial Narrow" panose="020B0606020202030204" pitchFamily="34" charset="0"/>
            </a:endParaRPr>
          </a:p>
          <a:p>
            <a:endParaRPr lang="pt-PT" dirty="0" smtClean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CA </a:t>
            </a: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entidade quando </a:t>
            </a:r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não tenham acumulado dívidas</a:t>
            </a:r>
          </a:p>
          <a:p>
            <a:pPr marL="285750" indent="-285750">
              <a:buFontTx/>
              <a:buChar char="-"/>
            </a:pPr>
            <a:endParaRPr lang="pt-PT" dirty="0" smtClean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 Tutela quando a entidade acumular dívidas </a:t>
            </a:r>
          </a:p>
        </p:txBody>
      </p:sp>
      <p:sp>
        <p:nvSpPr>
          <p:cNvPr id="17" name="Rectângulo 16"/>
          <p:cNvSpPr/>
          <p:nvPr/>
        </p:nvSpPr>
        <p:spPr>
          <a:xfrm>
            <a:off x="6319155" y="3287722"/>
            <a:ext cx="26734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err="1" smtClean="0">
                <a:solidFill>
                  <a:srgbClr val="73A505"/>
                </a:solidFill>
                <a:latin typeface="Arial Narrow" panose="020B0606020202030204" pitchFamily="34" charset="0"/>
              </a:rPr>
              <a:t>Inv</a:t>
            </a:r>
            <a:r>
              <a:rPr lang="pt-PT" dirty="0">
                <a:solidFill>
                  <a:srgbClr val="73A505"/>
                </a:solidFill>
                <a:latin typeface="Arial Narrow" panose="020B0606020202030204" pitchFamily="34" charset="0"/>
              </a:rPr>
              <a:t>. &lt; €100.000 </a:t>
            </a:r>
          </a:p>
          <a:p>
            <a:endParaRPr lang="pt-PT" dirty="0" smtClean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CA entidade</a:t>
            </a:r>
          </a:p>
        </p:txBody>
      </p:sp>
      <p:sp>
        <p:nvSpPr>
          <p:cNvPr id="3" name="AutoShape 4" descr="data:image/png;base64,iVBORw0KGgoAAAANSUhEUgAAAGYAAABmCAMAAAAOARRQAAAAkFBMVEX///8dHRshIR/p6eno6OgfHx3z8/MAAAD39/f8/Pz29vbw8PAbGxns7OwZGRcXFxTHx8YQEA0vLy2cnJtLS0oMDAjd3d0qKiiWlpV7e3oGBgB1dXSJiYi9vbzU1NRAQD+ysrJhYWBsbGs2NjRYWFY9PTyioqLX19fBwcC2traDg4JtbW1OTk2srKt2dnVlZWROVGWqAAAJQ0lEQVRogZVa56KzIAyto+IAkdZVq3bv9uv7v90HrgLiuPlzbypwJAFOElwsxsT1qFiuM9zCtqom9ugwtThUJJ39sYLr9vx+vw//0kcQO73nC1QGn+exapIXcf+5OLxj247wa63HGx1EmEkEgH7eXMvmuV0994r0e8EgIqwFybLwuhCe/8arVcd2beFXt9LNc+RrTJZUNIgjeDpcLWYmmz4u/4UJIX73XNMIWXf9RRS3gRFQLMty2T9XoGncKFR8AsArNl0r3l/oPKH0GC+tpj8/nk11pzaSgOJ5FYpzJNIwTGCUHR/XE8DtD0u9ew6XAR2VrgcBher1+AKKh1ANvthEFYiucyhsVKwTzOm/53B5o6Mi5AooyOsvQgch5DX/BwAKo8ij9nSyW9i0v8WN5yIRtcE2TbNFWVgbov0FxceBbRoGj2KZpqFAMQzD+5kwPuO/oOhX2t8UUUS9QUGG6fGbsLyQP8wl9ZCEYihRDBHFNtDtnMF5KBjvXSRZzBD15t3pDD1Ot9mM3VzDc1DIpXQM2S9KFGQa4lwqVPejk0kUSI63eX6h+0W0WOen4BJNoYDc66Eo/UL3PlLMpZL4HMExFAyu1Rod80t90FQo3K+24CfrSXpnAYeyCxZub7/IKPXZaXn8r/xcGpxhlLBkKKN+oURQwbgCP8r7x0bmMxpA8eFt4U74xbYqCmAEMTIXqqN4GylRNBAwlFG/uJTB+3xjK/aPtwhOvgol2jhTfqHRhNvnG8VcmO4ciAJFy+72hF8s5HlCYFCPKvulPYGOyl2K7964XyxDxTeKuRiVboZYgaJF63G/UB0pUJR+oeJWVNo/C5Z+wVtE9gvTZ82l1p1cgyoUXfcvpTBqz08KVhvyi/uPDKDoS7IrOAvN5RtRr/3CDrUhFLoK4NVuR+35qT8XFd8w3dknar+0OgRfc6H2iwJFZTHWOsXKNcbr0TtQnmsKFJlvGr/QUwZOoVDyPF1nxQEsClT5pdxNcycTn/wT3l32yyjfOPsmiJ0RFUYHLvGQ/TLKN94a+3NR6Mo+B0N+4fhGRnEW3tYfQ4FUfN5v5FSo/fLjG1tEYX7x3hEcQtFwhPUkSVYJ5uJsjD8qv4zyjRlmAxZaYrL7PtPPPQjK+1Pn4mwfrp2eX6wxvrmdlfzCEpzV61N268VJMz7CXabMYjyKp+ab2i9mqEbBQF+XJm8R86Rxz32cW8ZsvjESJQr2w6uJxP2B0ky0aC7MxRzhGzOMVCjRKY09+dxCARBXh351eJRhvkFH1VxgdOwxMtsfMeBRaM6YPDgUFd/UfrFzrFjJfpaaynPrDgQUatok5t6ih+I2Z/IaKFCw/lioM4s25Pm1JyuztZgq76xR2reT8pfCkfY2y16pFwogo9DWX28QBdUo8U5xWuLLXY5gnbJ47Pf7NPH7bwX9tTPON/ZGcfJDvLdFv5T5ITytEl0nChTqyCRAAyg1E1yBgsXAWvCL9fEB8WElfYvVOHqM1HxTjRKfFIwcvfhczN2HAE4yAw2uBZSWb2rsbdbvRTMYzmLmFpMZ/KMlwQ+l4Ru75Zt6R4u9IOR5Pgiz0Qyx08mrO15lvrGrVSb1IkcuMnr4ZG4dJ/q0ruz4prHjZwl7vaD+QN1cCh3PrhaRM2pQJL5BX9Lvhc+om0uczEehuU91tvX5pvCFyharcIIMPLrKlXemepRlgP1OBhm8639hfQwkoXgHwe5499wH96L41ceMgOqPgpJzEHy2icKPUl5aVHwjcWcpVBnI+bboVeGY3vLH/jJlQXJg2a/MN8+MawX9eNHPxIU4+QMnqnr+KkBmj9Uivle0UaCIunnwJ1aDlnq9c60Agl3vykxCYILNcO2j1vHXkFEWW6HiCGZk4hs8deKcShnFCyHfKsonMjzLuB3wOIquRXsJxSlWfFWbbv4YSShS/OXtdTiOsqQeFn3j2Kkm2XUX86OaSIi3XGQ+EjyFQvde45yObzZEaoVDGiWXTosSFMFP7o99CqdR6IETNyjNlUd8IHIrHCXJP6exmLdNVrzoZNJiTEB1rnV84wa7ft0fYrBt/eIcAWkF+1RmoWhZzizcEoHrBD9/die5ftk9nXa/5KEgJ4xnoGj4LfJNkfVQjvsyNrv9YsSNlNQ3tzj47JRxthyrJiLffOSoLtt6yv3S3WGUdQY0wT9AqKc5qZSb+StrYL90sWSQ9Lm2p4OY55umkPVrBdbNSh6ukHivGXEBCHhWs16SBejRuZiqXOXRNGMDod7mVduGawUKhV8k1CeZjgvAYyHDCNWef5OVq/g8xTd6D+YsMy4IenV/MZNw1mRGjAP2EoycM58eQkmKnWu87q715YxICnwkGLkVXB3z9XqddhZDQbruJP/iOShabza9VsvqOrppV/lpC/BP5kWFom8QhVH3wqHT+cVqE/n5sSeoy0UN35iHIV6H2v63X27vaHzUnl7vv5ZvzGFeJwf0i6SCS/YnFHYj8uMb2zz2WK0TknL7xfxG8pocRQU3jm9sbzNwP8PMtiq4PNLJL/PWWANjVnxT9bQdO4+Ge+E34laLW2z9eQxdwbg833REoOyVPbldaqC4/GYgaqj6T3zz+9RB1QuSdpPSfKWK8d1iE55ONPRYaqMocCledD7AmAV8vfkchK+QeHFZBusdHPOTH4q52n28Qo+Ta4MiVrWRdx/1E/6KudoU4/p+2q9csbk5Q3eIVHSdPMVc7RZO5F4wet2QWFOqa3+BXE/jUHQQCCgL7zhZu4jCj8l/tNBUGGNFpavVtZUpwizyacb18fMmz4UGUiNrtCqsCXJdTp8gGtnl3g+l9tNavUZ11h5cJRSnvGhTKMuqVrC5se9wrDZHtnV/8K3wRcrWbM/dDt1uizqMwDsNylsTJlhPRTWp1Une+rLLb7wYzPw6RMMAs0uC62e//2yH9hvN/fClzcTsrp5mdxVbrfrsSejV0yGOIp8OBuubSkV79jbtanYrGJp4MHPbeZtMiJ2kj61+eluDVD73yalD6fimMp173bFLrqFR/6BrBCTPzmJ2fXHz+wTvlob0iGfl0qYLu3Hyq6/pKomoZLWwf5vkrRK/FtoyAsA/r4M2I+4+GBS39iM/vnenpJbVabcL3+fD9/V6bTabPM/TRui/Of1lsz0eD4fz+x3umITn7zb/3Npvz7hJ/AdO6Lf7juPoLAAAAABJRU5ErkJggg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3975" y="-579438"/>
            <a:ext cx="12192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7" name="AutoShape 6" descr="data:image/png;base64,iVBORw0KGgoAAAANSUhEUgAAAGYAAABmCAMAAAAOARRQAAAAkFBMVEX///8dHRshIR/p6eno6OgfHx3z8/MAAAD39/f8/Pz29vbw8PAbGxns7OwZGRcXFxTHx8YQEA0vLy2cnJtLS0oMDAjd3d0qKiiWlpV7e3oGBgB1dXSJiYi9vbzU1NRAQD+ysrJhYWBsbGs2NjRYWFY9PTyioqLX19fBwcC2traDg4JtbW1OTk2srKt2dnVlZWROVGWqAAAJQ0lEQVRogZVa56KzIAyto+IAkdZVq3bv9uv7v90HrgLiuPlzbypwJAFOElwsxsT1qFiuM9zCtqom9ugwtThUJJ39sYLr9vx+vw//0kcQO73nC1QGn+exapIXcf+5OLxj247wa63HGx1EmEkEgH7eXMvmuV0994r0e8EgIqwFybLwuhCe/8arVcd2beFXt9LNc+RrTJZUNIgjeDpcLWYmmz4u/4UJIX73XNMIWXf9RRS3gRFQLMty2T9XoGncKFR8AsArNl0r3l/oPKH0GC+tpj8/nk11pzaSgOJ5FYpzJNIwTGCUHR/XE8DtD0u9ew6XAR2VrgcBher1+AKKh1ANvthEFYiucyhsVKwTzOm/53B5o6Mi5AooyOsvQgch5DX/BwAKo8ij9nSyW9i0v8WN5yIRtcE2TbNFWVgbov0FxceBbRoGj2KZpqFAMQzD+5kwPuO/oOhX2t8UUUS9QUGG6fGbsLyQP8wl9ZCEYihRDBHFNtDtnMF5KBjvXSRZzBD15t3pDD1Ot9mM3VzDc1DIpXQM2S9KFGQa4lwqVPejk0kUSI63eX6h+0W0WOen4BJNoYDc66Eo/UL3PlLMpZL4HMExFAyu1Rod80t90FQo3K+24CfrSXpnAYeyCxZub7/IKPXZaXn8r/xcGpxhlLBkKKN+oURQwbgCP8r7x0bmMxpA8eFt4U74xbYqCmAEMTIXqqN4GylRNBAwlFG/uJTB+3xjK/aPtwhOvgol2jhTfqHRhNvnG8VcmO4ciAJFy+72hF8s5HlCYFCPKvulPYGOyl2K7964XyxDxTeKuRiVboZYgaJF63G/UB0pUJR+oeJWVNo/C5Z+wVtE9gvTZ82l1p1cgyoUXfcvpTBqz08KVhvyi/uPDKDoS7IrOAvN5RtRr/3CDrUhFLoK4NVuR+35qT8XFd8w3dknar+0OgRfc6H2iwJFZTHWOsXKNcbr0TtQnmsKFJlvGr/QUwZOoVDyPF1nxQEsClT5pdxNcycTn/wT3l32yyjfOPsmiJ0RFUYHLvGQ/TLKN94a+3NR6Mo+B0N+4fhGRnEW3tYfQ4FUfN5v5FSo/fLjG1tEYX7x3hEcQtFwhPUkSVYJ5uJsjD8qv4zyjRlmAxZaYrL7PtPPPQjK+1Pn4mwfrp2eX6wxvrmdlfzCEpzV61N268VJMz7CXabMYjyKp+ab2i9mqEbBQF+XJm8R86Rxz32cW8ZsvjESJQr2w6uJxP2B0ky0aC7MxRzhGzOMVCjRKY09+dxCARBXh351eJRhvkFH1VxgdOwxMtsfMeBRaM6YPDgUFd/UfrFzrFjJfpaaynPrDgQUatok5t6ih+I2Z/IaKFCw/lioM4s25Pm1JyuztZgq76xR2reT8pfCkfY2y16pFwogo9DWX28QBdUo8U5xWuLLXY5gnbJ47Pf7NPH7bwX9tTPON/ZGcfJDvLdFv5T5ITytEl0nChTqyCRAAyg1E1yBgsXAWvCL9fEB8WElfYvVOHqM1HxTjRKfFIwcvfhczN2HAE4yAw2uBZSWb2rsbdbvRTMYzmLmFpMZ/KMlwQ+l4Ru75Zt6R4u9IOR5Pgiz0Qyx08mrO15lvrGrVSb1IkcuMnr4ZG4dJ/q0ruz4prHjZwl7vaD+QN1cCh3PrhaRM2pQJL5BX9Lvhc+om0uczEehuU91tvX5pvCFyharcIIMPLrKlXemepRlgP1OBhm8639hfQwkoXgHwe5499wH96L41ceMgOqPgpJzEHy2icKPUl5aVHwjcWcpVBnI+bboVeGY3vLH/jJlQXJg2a/MN8+MawX9eNHPxIU4+QMnqnr+KkBmj9Uivle0UaCIunnwJ1aDlnq9c60Agl3vykxCYILNcO2j1vHXkFEWW6HiCGZk4hs8deKcShnFCyHfKsonMjzLuB3wOIquRXsJxSlWfFWbbv4YSShS/OXtdTiOsqQeFn3j2Kkm2XUX86OaSIi3XGQ+EjyFQvde45yObzZEaoVDGiWXTosSFMFP7o99CqdR6IETNyjNlUd8IHIrHCXJP6exmLdNVrzoZNJiTEB1rnV84wa7ft0fYrBt/eIcAWkF+1RmoWhZzizcEoHrBD9/die5ftk9nXa/5KEgJ4xnoGj4LfJNkfVQjvsyNrv9YsSNlNQ3tzj47JRxthyrJiLffOSoLtt6yv3S3WGUdQY0wT9AqKc5qZSb+StrYL90sWSQ9Lm2p4OY55umkPVrBdbNSh6ukHivGXEBCHhWs16SBejRuZiqXOXRNGMDod7mVduGawUKhV8k1CeZjgvAYyHDCNWef5OVq/g8xTd6D+YsMy4IenV/MZNw1mRGjAP2EoycM58eQkmKnWu87q715YxICnwkGLkVXB3z9XqddhZDQbruJP/iOShabza9VsvqOrppV/lpC/BP5kWFom8QhVH3wqHT+cVqE/n5sSeoy0UN35iHIV6H2v63X27vaHzUnl7vv5ZvzGFeJwf0i6SCS/YnFHYj8uMb2zz2WK0TknL7xfxG8pocRQU3jm9sbzNwP8PMtiq4PNLJL/PWWANjVnxT9bQdO4+Ge+E34laLW2z9eQxdwbg833REoOyVPbldaqC4/GYgaqj6T3zz+9RB1QuSdpPSfKWK8d1iE55ONPRYaqMocCledD7AmAV8vfkchK+QeHFZBusdHPOTH4q52n28Qo+Ta4MiVrWRdx/1E/6KudoU4/p+2q9csbk5Q3eIVHSdPMVc7RZO5F4wet2QWFOqa3+BXE/jUHQQCCgL7zhZu4jCj8l/tNBUGGNFpavVtZUpwizyacb18fMmz4UGUiNrtCqsCXJdTp8gGtnl3g+l9tNavUZ11h5cJRSnvGhTKMuqVrC5se9wrDZHtnV/8K3wRcrWbM/dDt1uizqMwDsNylsTJlhPRTWp1Une+rLLb7wYzPw6RMMAs0uC62e//2yH9hvN/fClzcTsrp5mdxVbrfrsSejV0yGOIp8OBuubSkV79jbtanYrGJp4MHPbeZtMiJ2kj61+eluDVD73yalD6fimMp173bFLrqFR/6BrBCTPzmJ2fXHz+wTvlob0iGfl0qYLu3Hyq6/pKomoZLWwf5vkrRK/FtoyAsA/r4M2I+4+GBS39iM/vnenpJbVabcL3+fD9/V6bTabPM/TRui/Of1lsz0eD4fz+x3umITn7zb/3Npvz7hJ/AdO6Lf7juPoLAAAAABJRU5ErkJggg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06375" y="-427038"/>
            <a:ext cx="12192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pic>
        <p:nvPicPr>
          <p:cNvPr id="2056" name="Picture 8" descr="http://icons.iconarchive.com/icons/iconsmind/outline/512/Coins-icon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17231" y="5960909"/>
            <a:ext cx="6286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 descr="http://icons.iconarchive.com/icons/iconsmind/outline/512/Coins-icon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518581" y="5875290"/>
            <a:ext cx="698650" cy="69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http://icons.iconarchive.com/icons/iconsmind/outline/512/Coins-icon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19112" y="5637421"/>
            <a:ext cx="536244" cy="536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ângulo 19"/>
          <p:cNvSpPr/>
          <p:nvPr/>
        </p:nvSpPr>
        <p:spPr>
          <a:xfrm>
            <a:off x="1157288" y="5797690"/>
            <a:ext cx="6238875" cy="369332"/>
          </a:xfrm>
          <a:prstGeom prst="rect">
            <a:avLst/>
          </a:prstGeom>
          <a:ln>
            <a:solidFill>
              <a:srgbClr val="73A505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Formulário + Memória </a:t>
            </a: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justificativa da decisão de </a:t>
            </a:r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investimento</a:t>
            </a: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035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Autorização para </a:t>
            </a:r>
            <a:r>
              <a:rPr lang="pt-PT" dirty="0" smtClean="0"/>
              <a:t>Investimento</a:t>
            </a:r>
            <a:endParaRPr lang="pt-PT" dirty="0"/>
          </a:p>
        </p:txBody>
      </p:sp>
      <p:sp>
        <p:nvSpPr>
          <p:cNvPr id="12" name="Marcador de Posição de Conteúdo 2"/>
          <p:cNvSpPr>
            <a:spLocks noGrp="1"/>
          </p:cNvSpPr>
          <p:nvPr>
            <p:ph idx="1"/>
          </p:nvPr>
        </p:nvSpPr>
        <p:spPr>
          <a:xfrm>
            <a:off x="406798" y="1160463"/>
            <a:ext cx="5648162" cy="3234123"/>
          </a:xfrm>
        </p:spPr>
        <p:txBody>
          <a:bodyPr>
            <a:normAutofit/>
          </a:bodyPr>
          <a:lstStyle/>
          <a:p>
            <a:r>
              <a:rPr lang="pt-PT" sz="2100" b="1" dirty="0" smtClean="0">
                <a:solidFill>
                  <a:srgbClr val="465466"/>
                </a:solidFill>
              </a:rPr>
              <a:t>Fluxograma</a:t>
            </a:r>
            <a:endParaRPr lang="pt-PT" sz="2100" b="1" dirty="0">
              <a:solidFill>
                <a:srgbClr val="465466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379862" y="1116656"/>
            <a:ext cx="1656184" cy="1110173"/>
          </a:xfrm>
          <a:prstGeom prst="ellipse">
            <a:avLst/>
          </a:prstGeom>
          <a:solidFill>
            <a:srgbClr val="97A5B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3" name="Grupo 12"/>
          <p:cNvGrpSpPr/>
          <p:nvPr/>
        </p:nvGrpSpPr>
        <p:grpSpPr>
          <a:xfrm>
            <a:off x="3538649" y="2892126"/>
            <a:ext cx="1313358" cy="744810"/>
            <a:chOff x="3938699" y="2396158"/>
            <a:chExt cx="1313358" cy="744810"/>
          </a:xfrm>
        </p:grpSpPr>
        <p:sp>
          <p:nvSpPr>
            <p:cNvPr id="15" name="Rectângulo arredondado 14"/>
            <p:cNvSpPr/>
            <p:nvPr/>
          </p:nvSpPr>
          <p:spPr>
            <a:xfrm>
              <a:off x="3938699" y="2396158"/>
              <a:ext cx="1313358" cy="744810"/>
            </a:xfrm>
            <a:prstGeom prst="roundRect">
              <a:avLst>
                <a:gd name="adj" fmla="val 10000"/>
              </a:avLst>
            </a:prstGeom>
            <a:solidFill>
              <a:srgbClr val="97A5B7">
                <a:alpha val="69804"/>
              </a:srgb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pt-PT" sz="1000" b="1" dirty="0" smtClean="0">
                <a:latin typeface="Arial Narrow" panose="020B0606020202030204" pitchFamily="34" charset="0"/>
              </a:endParaRPr>
            </a:p>
            <a:p>
              <a:pPr algn="ctr"/>
              <a:r>
                <a:rPr lang="pt-PT" b="1" dirty="0" smtClean="0">
                  <a:latin typeface="Arial Narrow" panose="020B0606020202030204" pitchFamily="34" charset="0"/>
                </a:rPr>
                <a:t>ARS</a:t>
              </a:r>
            </a:p>
          </p:txBody>
        </p:sp>
        <p:sp>
          <p:nvSpPr>
            <p:cNvPr id="16" name="Rectângulo 15"/>
            <p:cNvSpPr/>
            <p:nvPr/>
          </p:nvSpPr>
          <p:spPr>
            <a:xfrm>
              <a:off x="3961779" y="2417973"/>
              <a:ext cx="1267197" cy="7011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PT" sz="3500" kern="1200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17" name="Grupo 16"/>
          <p:cNvGrpSpPr/>
          <p:nvPr/>
        </p:nvGrpSpPr>
        <p:grpSpPr>
          <a:xfrm>
            <a:off x="3515569" y="4332286"/>
            <a:ext cx="1313358" cy="744810"/>
            <a:chOff x="3915619" y="3836318"/>
            <a:chExt cx="1313358" cy="744810"/>
          </a:xfrm>
        </p:grpSpPr>
        <p:sp>
          <p:nvSpPr>
            <p:cNvPr id="18" name="Rectângulo arredondado 17"/>
            <p:cNvSpPr/>
            <p:nvPr/>
          </p:nvSpPr>
          <p:spPr>
            <a:xfrm>
              <a:off x="3915619" y="3836318"/>
              <a:ext cx="1313358" cy="744810"/>
            </a:xfrm>
            <a:prstGeom prst="roundRect">
              <a:avLst>
                <a:gd name="adj" fmla="val 10000"/>
              </a:avLst>
            </a:prstGeom>
            <a:solidFill>
              <a:srgbClr val="B6DA86">
                <a:alpha val="69804"/>
              </a:srgb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pt-PT" sz="1000" b="1" dirty="0" smtClean="0">
                <a:latin typeface="Arial Narrow" panose="020B0606020202030204" pitchFamily="34" charset="0"/>
              </a:endParaRPr>
            </a:p>
            <a:p>
              <a:pPr algn="ctr"/>
              <a:r>
                <a:rPr lang="pt-PT" b="1" dirty="0" smtClean="0">
                  <a:latin typeface="Arial Narrow" panose="020B0606020202030204" pitchFamily="34" charset="0"/>
                </a:rPr>
                <a:t>ACSS</a:t>
              </a:r>
            </a:p>
          </p:txBody>
        </p:sp>
        <p:sp>
          <p:nvSpPr>
            <p:cNvPr id="19" name="Rectângulo 18"/>
            <p:cNvSpPr/>
            <p:nvPr/>
          </p:nvSpPr>
          <p:spPr>
            <a:xfrm>
              <a:off x="3938699" y="3858133"/>
              <a:ext cx="1267197" cy="7011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PT" sz="3500" b="1" kern="1200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20" name="Grupo 19"/>
          <p:cNvGrpSpPr/>
          <p:nvPr/>
        </p:nvGrpSpPr>
        <p:grpSpPr>
          <a:xfrm>
            <a:off x="3515569" y="5772446"/>
            <a:ext cx="1313358" cy="744810"/>
            <a:chOff x="3915619" y="5276478"/>
            <a:chExt cx="1313358" cy="744810"/>
          </a:xfrm>
        </p:grpSpPr>
        <p:sp>
          <p:nvSpPr>
            <p:cNvPr id="21" name="Rectângulo arredondado 20"/>
            <p:cNvSpPr/>
            <p:nvPr/>
          </p:nvSpPr>
          <p:spPr>
            <a:xfrm>
              <a:off x="3915619" y="5276478"/>
              <a:ext cx="1313358" cy="744810"/>
            </a:xfrm>
            <a:prstGeom prst="roundRect">
              <a:avLst>
                <a:gd name="adj" fmla="val 10000"/>
              </a:avLst>
            </a:prstGeom>
            <a:solidFill>
              <a:srgbClr val="73A505">
                <a:alpha val="69804"/>
              </a:srgb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pt-PT" sz="1000" b="1" dirty="0" smtClean="0">
                <a:latin typeface="Arial Narrow" panose="020B0606020202030204" pitchFamily="34" charset="0"/>
              </a:endParaRPr>
            </a:p>
            <a:p>
              <a:pPr algn="ctr"/>
              <a:r>
                <a:rPr lang="pt-PT" b="1" dirty="0" smtClean="0">
                  <a:latin typeface="Arial Narrow" panose="020B0606020202030204" pitchFamily="34" charset="0"/>
                </a:rPr>
                <a:t>SES</a:t>
              </a:r>
            </a:p>
          </p:txBody>
        </p:sp>
        <p:sp>
          <p:nvSpPr>
            <p:cNvPr id="22" name="Rectângulo 21"/>
            <p:cNvSpPr/>
            <p:nvPr/>
          </p:nvSpPr>
          <p:spPr>
            <a:xfrm>
              <a:off x="3938699" y="5298293"/>
              <a:ext cx="1267197" cy="7011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PT" sz="3500" b="1" kern="1200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23" name="Seta para baixo 22"/>
          <p:cNvSpPr/>
          <p:nvPr/>
        </p:nvSpPr>
        <p:spPr>
          <a:xfrm>
            <a:off x="4027934" y="3736933"/>
            <a:ext cx="144016" cy="504056"/>
          </a:xfrm>
          <a:prstGeom prst="downArrow">
            <a:avLst/>
          </a:prstGeom>
          <a:solidFill>
            <a:schemeClr val="bg1"/>
          </a:solidFill>
          <a:ln>
            <a:solidFill>
              <a:srgbClr val="465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latin typeface="Arial Narrow" panose="020B0606020202030204" pitchFamily="34" charset="0"/>
            </a:endParaRPr>
          </a:p>
        </p:txBody>
      </p:sp>
      <p:sp>
        <p:nvSpPr>
          <p:cNvPr id="24" name="Seta para baixo 23"/>
          <p:cNvSpPr/>
          <p:nvPr/>
        </p:nvSpPr>
        <p:spPr>
          <a:xfrm>
            <a:off x="4086832" y="5172743"/>
            <a:ext cx="144016" cy="504056"/>
          </a:xfrm>
          <a:prstGeom prst="downArrow">
            <a:avLst/>
          </a:prstGeom>
          <a:solidFill>
            <a:schemeClr val="bg1"/>
          </a:solidFill>
          <a:ln>
            <a:solidFill>
              <a:srgbClr val="465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latin typeface="Arial Narrow" panose="020B0606020202030204" pitchFamily="34" charset="0"/>
            </a:endParaRPr>
          </a:p>
        </p:txBody>
      </p:sp>
      <p:sp>
        <p:nvSpPr>
          <p:cNvPr id="25" name="Seta para baixo 24"/>
          <p:cNvSpPr/>
          <p:nvPr/>
        </p:nvSpPr>
        <p:spPr>
          <a:xfrm>
            <a:off x="4027934" y="2307449"/>
            <a:ext cx="144016" cy="504056"/>
          </a:xfrm>
          <a:prstGeom prst="downArrow">
            <a:avLst/>
          </a:prstGeom>
          <a:solidFill>
            <a:schemeClr val="bg1"/>
          </a:solidFill>
          <a:ln>
            <a:solidFill>
              <a:srgbClr val="4654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latin typeface="Arial Narrow" panose="020B0606020202030204" pitchFamily="34" charset="0"/>
            </a:endParaRPr>
          </a:p>
        </p:txBody>
      </p:sp>
      <p:sp>
        <p:nvSpPr>
          <p:cNvPr id="26" name="Oval 4"/>
          <p:cNvSpPr/>
          <p:nvPr/>
        </p:nvSpPr>
        <p:spPr>
          <a:xfrm>
            <a:off x="3595886" y="1279237"/>
            <a:ext cx="1269924" cy="78501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PT" b="1" kern="1200" dirty="0" smtClean="0">
                <a:latin typeface="Arial Narrow" panose="020B0606020202030204" pitchFamily="34" charset="0"/>
              </a:rPr>
              <a:t>Entidade Proponente</a:t>
            </a:r>
          </a:p>
        </p:txBody>
      </p:sp>
      <p:grpSp>
        <p:nvGrpSpPr>
          <p:cNvPr id="27" name="Grupo 26"/>
          <p:cNvGrpSpPr/>
          <p:nvPr/>
        </p:nvGrpSpPr>
        <p:grpSpPr>
          <a:xfrm>
            <a:off x="6476139" y="1313613"/>
            <a:ext cx="2537232" cy="810672"/>
            <a:chOff x="1907704" y="836712"/>
            <a:chExt cx="1817414" cy="810672"/>
          </a:xfrm>
        </p:grpSpPr>
        <p:sp>
          <p:nvSpPr>
            <p:cNvPr id="28" name="Chavetas 27"/>
            <p:cNvSpPr/>
            <p:nvPr/>
          </p:nvSpPr>
          <p:spPr>
            <a:xfrm>
              <a:off x="1907704" y="836712"/>
              <a:ext cx="1681708" cy="810672"/>
            </a:xfrm>
            <a:prstGeom prst="bracePair">
              <a:avLst/>
            </a:prstGeom>
            <a:ln>
              <a:solidFill>
                <a:srgbClr val="97A5B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PT" dirty="0">
                <a:latin typeface="Arial Narrow" panose="020B0606020202030204" pitchFamily="34" charset="0"/>
              </a:endParaRPr>
            </a:p>
          </p:txBody>
        </p:sp>
        <p:sp>
          <p:nvSpPr>
            <p:cNvPr id="29" name="CaixaDeTexto 28"/>
            <p:cNvSpPr txBox="1"/>
            <p:nvPr/>
          </p:nvSpPr>
          <p:spPr>
            <a:xfrm>
              <a:off x="1979711" y="908720"/>
              <a:ext cx="17454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400" dirty="0" smtClean="0">
                  <a:solidFill>
                    <a:srgbClr val="465466"/>
                  </a:solidFill>
                  <a:latin typeface="Arial Narrow" pitchFamily="34" charset="0"/>
                </a:rPr>
                <a:t>- ARS</a:t>
              </a:r>
            </a:p>
            <a:p>
              <a:r>
                <a:rPr lang="pt-PT" sz="1400" dirty="0" smtClean="0">
                  <a:solidFill>
                    <a:srgbClr val="465466"/>
                  </a:solidFill>
                  <a:latin typeface="Arial Narrow" pitchFamily="34" charset="0"/>
                </a:rPr>
                <a:t>- Instituição Hospitalar (Pública)</a:t>
              </a:r>
              <a:endParaRPr lang="pt-PT" sz="1400" dirty="0">
                <a:solidFill>
                  <a:srgbClr val="465466"/>
                </a:solidFill>
                <a:latin typeface="Arial Narrow" pitchFamily="34" charset="0"/>
              </a:endParaRPr>
            </a:p>
          </p:txBody>
        </p:sp>
      </p:grpSp>
      <p:cxnSp>
        <p:nvCxnSpPr>
          <p:cNvPr id="31" name="Conexão reta 43"/>
          <p:cNvCxnSpPr/>
          <p:nvPr/>
        </p:nvCxnSpPr>
        <p:spPr>
          <a:xfrm flipH="1">
            <a:off x="6241445" y="4681270"/>
            <a:ext cx="298" cy="14401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tângulo 45"/>
          <p:cNvSpPr/>
          <p:nvPr/>
        </p:nvSpPr>
        <p:spPr>
          <a:xfrm>
            <a:off x="6033344" y="4432080"/>
            <a:ext cx="330151" cy="2981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latin typeface="Arial Narrow" panose="020B0606020202030204" pitchFamily="34" charset="0"/>
            </a:endParaRPr>
          </a:p>
        </p:txBody>
      </p:sp>
      <p:sp>
        <p:nvSpPr>
          <p:cNvPr id="33" name="Seta para baixo 32"/>
          <p:cNvSpPr/>
          <p:nvPr/>
        </p:nvSpPr>
        <p:spPr>
          <a:xfrm rot="5400000" flipH="1">
            <a:off x="5937571" y="4489432"/>
            <a:ext cx="192825" cy="504056"/>
          </a:xfrm>
          <a:prstGeom prst="downArrow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latin typeface="Arial Narrow" panose="020B0606020202030204" pitchFamily="34" charset="0"/>
            </a:endParaRPr>
          </a:p>
        </p:txBody>
      </p:sp>
      <p:cxnSp>
        <p:nvCxnSpPr>
          <p:cNvPr id="34" name="Conexão reta 47"/>
          <p:cNvCxnSpPr/>
          <p:nvPr/>
        </p:nvCxnSpPr>
        <p:spPr>
          <a:xfrm flipH="1">
            <a:off x="6240656" y="4693857"/>
            <a:ext cx="298" cy="14401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ângulo 34"/>
          <p:cNvSpPr/>
          <p:nvPr/>
        </p:nvSpPr>
        <p:spPr>
          <a:xfrm>
            <a:off x="2946515" y="2412800"/>
            <a:ext cx="1109599" cy="2862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PT" sz="1400" dirty="0">
                <a:solidFill>
                  <a:srgbClr val="465466"/>
                </a:solidFill>
                <a:latin typeface="Arial Narrow" panose="020B0606020202030204" pitchFamily="34" charset="0"/>
              </a:rPr>
              <a:t>Requerimento</a:t>
            </a:r>
          </a:p>
        </p:txBody>
      </p:sp>
      <p:sp>
        <p:nvSpPr>
          <p:cNvPr id="36" name="Rectângulo 35"/>
          <p:cNvSpPr/>
          <p:nvPr/>
        </p:nvSpPr>
        <p:spPr>
          <a:xfrm>
            <a:off x="2291358" y="5221112"/>
            <a:ext cx="1584176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Elaboração de Proposta / Parecer</a:t>
            </a:r>
            <a:endParaRPr lang="pt-PT" sz="1400" dirty="0">
              <a:solidFill>
                <a:srgbClr val="465466"/>
              </a:solidFill>
              <a:latin typeface="Arial Narrow" pitchFamily="34" charset="0"/>
            </a:endParaRPr>
          </a:p>
        </p:txBody>
      </p:sp>
      <p:sp>
        <p:nvSpPr>
          <p:cNvPr id="37" name="Rectângulo 36"/>
          <p:cNvSpPr/>
          <p:nvPr/>
        </p:nvSpPr>
        <p:spPr>
          <a:xfrm>
            <a:off x="6574044" y="5221112"/>
            <a:ext cx="1484106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Comunicação da Decisão</a:t>
            </a:r>
            <a:endParaRPr lang="pt-PT" sz="1400" dirty="0">
              <a:solidFill>
                <a:srgbClr val="465466"/>
              </a:solidFill>
              <a:latin typeface="Arial Narrow" pitchFamily="34" charset="0"/>
            </a:endParaRPr>
          </a:p>
        </p:txBody>
      </p:sp>
      <p:sp>
        <p:nvSpPr>
          <p:cNvPr id="38" name="Seta para baixo 37"/>
          <p:cNvSpPr/>
          <p:nvPr/>
        </p:nvSpPr>
        <p:spPr>
          <a:xfrm rot="10800000" flipH="1">
            <a:off x="4237808" y="3736933"/>
            <a:ext cx="144016" cy="504056"/>
          </a:xfrm>
          <a:prstGeom prst="downArrow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latin typeface="Arial Narrow" panose="020B0606020202030204" pitchFamily="34" charset="0"/>
            </a:endParaRPr>
          </a:p>
        </p:txBody>
      </p:sp>
      <p:sp>
        <p:nvSpPr>
          <p:cNvPr id="39" name="Seta para baixo 38"/>
          <p:cNvSpPr/>
          <p:nvPr/>
        </p:nvSpPr>
        <p:spPr>
          <a:xfrm rot="10800000" flipH="1">
            <a:off x="4230848" y="2307449"/>
            <a:ext cx="144016" cy="504056"/>
          </a:xfrm>
          <a:prstGeom prst="downArrow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latin typeface="Arial Narrow" panose="020B0606020202030204" pitchFamily="34" charset="0"/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4478115" y="2344033"/>
            <a:ext cx="1885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Solicitação de Informações Adicionais*</a:t>
            </a:r>
          </a:p>
        </p:txBody>
      </p:sp>
      <p:sp>
        <p:nvSpPr>
          <p:cNvPr id="43" name="Rectângulo 42"/>
          <p:cNvSpPr/>
          <p:nvPr/>
        </p:nvSpPr>
        <p:spPr>
          <a:xfrm rot="5400000">
            <a:off x="5967064" y="5839915"/>
            <a:ext cx="108010" cy="52988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Arial Narrow" panose="020B0606020202030204" pitchFamily="34" charset="0"/>
            </a:endParaRPr>
          </a:p>
        </p:txBody>
      </p:sp>
      <p:sp>
        <p:nvSpPr>
          <p:cNvPr id="44" name="Rectângulo 43"/>
          <p:cNvSpPr/>
          <p:nvPr/>
        </p:nvSpPr>
        <p:spPr>
          <a:xfrm>
            <a:off x="6224180" y="4681270"/>
            <a:ext cx="108010" cy="147759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Arial Narrow" panose="020B0606020202030204" pitchFamily="34" charset="0"/>
            </a:endParaRPr>
          </a:p>
        </p:txBody>
      </p:sp>
      <p:sp>
        <p:nvSpPr>
          <p:cNvPr id="45" name="Rectângulo 44"/>
          <p:cNvSpPr/>
          <p:nvPr/>
        </p:nvSpPr>
        <p:spPr>
          <a:xfrm>
            <a:off x="6224180" y="1825007"/>
            <a:ext cx="108010" cy="149160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Arial Narrow" panose="020B0606020202030204" pitchFamily="34" charset="0"/>
            </a:endParaRPr>
          </a:p>
        </p:txBody>
      </p:sp>
      <p:sp>
        <p:nvSpPr>
          <p:cNvPr id="46" name="Rectângulo 45"/>
          <p:cNvSpPr/>
          <p:nvPr/>
        </p:nvSpPr>
        <p:spPr>
          <a:xfrm rot="5400000">
            <a:off x="6013242" y="4254091"/>
            <a:ext cx="108010" cy="52988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Arial Narrow" panose="020B0606020202030204" pitchFamily="34" charset="0"/>
            </a:endParaRPr>
          </a:p>
        </p:txBody>
      </p:sp>
      <p:sp>
        <p:nvSpPr>
          <p:cNvPr id="47" name="Seta para baixo 46"/>
          <p:cNvSpPr/>
          <p:nvPr/>
        </p:nvSpPr>
        <p:spPr>
          <a:xfrm rot="5400000" flipH="1">
            <a:off x="5936931" y="2977265"/>
            <a:ext cx="192825" cy="504056"/>
          </a:xfrm>
          <a:prstGeom prst="downArrow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latin typeface="Arial Narrow" panose="020B0606020202030204" pitchFamily="34" charset="0"/>
            </a:endParaRPr>
          </a:p>
        </p:txBody>
      </p:sp>
      <p:sp>
        <p:nvSpPr>
          <p:cNvPr id="48" name="Seta para baixo 47"/>
          <p:cNvSpPr/>
          <p:nvPr/>
        </p:nvSpPr>
        <p:spPr>
          <a:xfrm rot="5400000" flipH="1">
            <a:off x="5937571" y="1609113"/>
            <a:ext cx="192825" cy="504056"/>
          </a:xfrm>
          <a:prstGeom prst="downArrow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latin typeface="Arial Narrow" panose="020B0606020202030204" pitchFamily="34" charset="0"/>
            </a:endParaRPr>
          </a:p>
        </p:txBody>
      </p:sp>
      <p:sp>
        <p:nvSpPr>
          <p:cNvPr id="49" name="Rectângulo 48"/>
          <p:cNvSpPr/>
          <p:nvPr/>
        </p:nvSpPr>
        <p:spPr>
          <a:xfrm>
            <a:off x="6224180" y="1812702"/>
            <a:ext cx="108010" cy="276033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Arial Narrow" panose="020B0606020202030204" pitchFamily="34" charset="0"/>
            </a:endParaRPr>
          </a:p>
        </p:txBody>
      </p:sp>
      <p:sp>
        <p:nvSpPr>
          <p:cNvPr id="50" name="Rectângulo 49"/>
          <p:cNvSpPr/>
          <p:nvPr/>
        </p:nvSpPr>
        <p:spPr>
          <a:xfrm>
            <a:off x="2959002" y="3773517"/>
            <a:ext cx="11592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PT" sz="1400" dirty="0">
                <a:solidFill>
                  <a:srgbClr val="465466"/>
                </a:solidFill>
                <a:latin typeface="Arial Narrow" panose="020B0606020202030204" pitchFamily="34" charset="0"/>
              </a:rPr>
              <a:t>Parecer Único </a:t>
            </a:r>
            <a:endParaRPr lang="pt-PT" sz="1400" dirty="0" smtClean="0">
              <a:solidFill>
                <a:srgbClr val="465466"/>
              </a:solidFill>
              <a:latin typeface="Arial Narrow" pitchFamily="34" charset="0"/>
            </a:endParaRPr>
          </a:p>
          <a:p>
            <a:r>
              <a:rPr lang="pt-PT" sz="1400" dirty="0" smtClean="0">
                <a:solidFill>
                  <a:srgbClr val="465466"/>
                </a:solidFill>
                <a:latin typeface="Arial Narrow" pitchFamily="34" charset="0"/>
              </a:rPr>
              <a:t>Prévio</a:t>
            </a:r>
            <a:endParaRPr lang="pt-PT" sz="1400" dirty="0">
              <a:solidFill>
                <a:srgbClr val="465466"/>
              </a:solidFill>
              <a:latin typeface="Arial Narrow" pitchFamily="34" charset="0"/>
            </a:endParaRPr>
          </a:p>
        </p:txBody>
      </p:sp>
      <p:sp>
        <p:nvSpPr>
          <p:cNvPr id="51" name="CaixaDeTexto 50"/>
          <p:cNvSpPr txBox="1"/>
          <p:nvPr/>
        </p:nvSpPr>
        <p:spPr>
          <a:xfrm>
            <a:off x="4459065" y="3753733"/>
            <a:ext cx="1885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Solicitação de Informações Adicionais*</a:t>
            </a:r>
          </a:p>
        </p:txBody>
      </p:sp>
      <p:sp>
        <p:nvSpPr>
          <p:cNvPr id="52" name="Marcador de Posição de Conteúdo 2"/>
          <p:cNvSpPr txBox="1">
            <a:spLocks/>
          </p:cNvSpPr>
          <p:nvPr/>
        </p:nvSpPr>
        <p:spPr>
          <a:xfrm>
            <a:off x="3288622" y="6651176"/>
            <a:ext cx="3015321" cy="2674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PT" sz="1200" cap="small" dirty="0" smtClean="0">
                <a:solidFill>
                  <a:schemeClr val="bg1">
                    <a:lumMod val="50000"/>
                  </a:schemeClr>
                </a:solidFill>
              </a:rPr>
              <a:t>*quando necessário</a:t>
            </a:r>
            <a:endParaRPr lang="pt-PT" sz="1200" cap="small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9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Autorização para </a:t>
            </a:r>
            <a:r>
              <a:rPr lang="pt-PT" dirty="0" smtClean="0"/>
              <a:t>Investimento </a:t>
            </a:r>
            <a:endParaRPr lang="pt-PT" dirty="0"/>
          </a:p>
        </p:txBody>
      </p:sp>
      <p:sp>
        <p:nvSpPr>
          <p:cNvPr id="14" name="Marcador de Posição de Conteúdo 2"/>
          <p:cNvSpPr txBox="1">
            <a:spLocks/>
          </p:cNvSpPr>
          <p:nvPr/>
        </p:nvSpPr>
        <p:spPr>
          <a:xfrm>
            <a:off x="786062" y="4138861"/>
            <a:ext cx="3801979" cy="1082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dirty="0"/>
          </a:p>
        </p:txBody>
      </p:sp>
      <p:sp>
        <p:nvSpPr>
          <p:cNvPr id="12" name="Marcador de Posição de Conteúdo 2"/>
          <p:cNvSpPr>
            <a:spLocks noGrp="1"/>
          </p:cNvSpPr>
          <p:nvPr>
            <p:ph idx="1"/>
          </p:nvPr>
        </p:nvSpPr>
        <p:spPr>
          <a:xfrm>
            <a:off x="406798" y="1160463"/>
            <a:ext cx="5648162" cy="3234123"/>
          </a:xfrm>
        </p:spPr>
        <p:txBody>
          <a:bodyPr>
            <a:normAutofit/>
          </a:bodyPr>
          <a:lstStyle/>
          <a:p>
            <a:r>
              <a:rPr lang="pt-PT" sz="2100" b="1" dirty="0" smtClean="0">
                <a:solidFill>
                  <a:srgbClr val="465466"/>
                </a:solidFill>
              </a:rPr>
              <a:t>Processo de decisão do Investimento 1/2</a:t>
            </a:r>
            <a:endParaRPr lang="pt-PT" sz="2100" b="1" dirty="0">
              <a:solidFill>
                <a:srgbClr val="465466"/>
              </a:solidFill>
            </a:endParaRPr>
          </a:p>
          <a:p>
            <a:endParaRPr lang="pt-PT" sz="2100" b="1" dirty="0">
              <a:solidFill>
                <a:srgbClr val="465466"/>
              </a:solidFill>
            </a:endParaRP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623848"/>
            <a:ext cx="9033641" cy="477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ângulo 4"/>
          <p:cNvSpPr/>
          <p:nvPr/>
        </p:nvSpPr>
        <p:spPr>
          <a:xfrm>
            <a:off x="180835" y="4263269"/>
            <a:ext cx="370252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400" dirty="0">
                <a:solidFill>
                  <a:srgbClr val="465466"/>
                </a:solidFill>
                <a:latin typeface="Arial Narrow" panose="020B0606020202030204" pitchFamily="34" charset="0"/>
              </a:rPr>
              <a:t>Quem é o </a:t>
            </a:r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requerente | O </a:t>
            </a:r>
            <a:r>
              <a:rPr lang="pt-PT" sz="1400" dirty="0">
                <a:solidFill>
                  <a:srgbClr val="465466"/>
                </a:solidFill>
                <a:latin typeface="Arial Narrow" panose="020B0606020202030204" pitchFamily="34" charset="0"/>
              </a:rPr>
              <a:t>que pretende fazer (adquirir, substituir, transferir</a:t>
            </a:r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) | Quais </a:t>
            </a:r>
            <a:r>
              <a:rPr lang="pt-PT" sz="1400" dirty="0">
                <a:solidFill>
                  <a:srgbClr val="465466"/>
                </a:solidFill>
                <a:latin typeface="Arial Narrow" panose="020B0606020202030204" pitchFamily="34" charset="0"/>
              </a:rPr>
              <a:t>os objetivos </a:t>
            </a:r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globais | Quanto </a:t>
            </a:r>
            <a:r>
              <a:rPr lang="pt-PT" sz="1400" dirty="0">
                <a:solidFill>
                  <a:srgbClr val="465466"/>
                </a:solidFill>
                <a:latin typeface="Arial Narrow" panose="020B0606020202030204" pitchFamily="34" charset="0"/>
              </a:rPr>
              <a:t>vai </a:t>
            </a:r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gastar | Qual </a:t>
            </a:r>
            <a:r>
              <a:rPr lang="pt-PT" sz="1400" dirty="0">
                <a:solidFill>
                  <a:srgbClr val="465466"/>
                </a:solidFill>
                <a:latin typeface="Arial Narrow" panose="020B0606020202030204" pitchFamily="34" charset="0"/>
              </a:rPr>
              <a:t>o parecer da </a:t>
            </a:r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ARS | Qual </a:t>
            </a:r>
            <a:r>
              <a:rPr lang="pt-PT" sz="1400" dirty="0">
                <a:solidFill>
                  <a:srgbClr val="465466"/>
                </a:solidFill>
                <a:latin typeface="Arial Narrow" panose="020B0606020202030204" pitchFamily="34" charset="0"/>
              </a:rPr>
              <a:t>o parecer do </a:t>
            </a:r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Diretor </a:t>
            </a:r>
            <a:r>
              <a:rPr lang="pt-PT" sz="1400" dirty="0">
                <a:solidFill>
                  <a:srgbClr val="465466"/>
                </a:solidFill>
                <a:latin typeface="Arial Narrow" panose="020B0606020202030204" pitchFamily="34" charset="0"/>
              </a:rPr>
              <a:t>do Programa Nacional </a:t>
            </a:r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(</a:t>
            </a:r>
            <a:r>
              <a:rPr lang="pt-PT" sz="1400" dirty="0" err="1" smtClean="0">
                <a:solidFill>
                  <a:srgbClr val="465466"/>
                </a:solidFill>
                <a:latin typeface="Arial Narrow" panose="020B0606020202030204" pitchFamily="34" charset="0"/>
              </a:rPr>
              <a:t>q.a</a:t>
            </a:r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.)</a:t>
            </a:r>
            <a:endParaRPr lang="pt-PT" sz="1400" dirty="0">
              <a:solidFill>
                <a:srgbClr val="465466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158656" y="5375251"/>
            <a:ext cx="38773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400" dirty="0">
                <a:solidFill>
                  <a:srgbClr val="465466"/>
                </a:solidFill>
                <a:latin typeface="Arial Narrow" panose="020B0606020202030204" pitchFamily="34" charset="0"/>
              </a:rPr>
              <a:t>Indicar se o investimento se enquadra nalgum critério prioritário  ( </a:t>
            </a:r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2020 </a:t>
            </a:r>
            <a:r>
              <a:rPr lang="pt-PT" sz="1400" dirty="0">
                <a:solidFill>
                  <a:srgbClr val="465466"/>
                </a:solidFill>
                <a:latin typeface="Arial Narrow" panose="020B0606020202030204" pitchFamily="34" charset="0"/>
              </a:rPr>
              <a:t>| Programa Prioritário (DGS) | </a:t>
            </a:r>
            <a:r>
              <a:rPr lang="pt-PT" sz="1400" dirty="0" err="1">
                <a:solidFill>
                  <a:srgbClr val="465466"/>
                </a:solidFill>
                <a:latin typeface="Arial Narrow" panose="020B0606020202030204" pitchFamily="34" charset="0"/>
              </a:rPr>
              <a:t>etc</a:t>
            </a:r>
            <a:r>
              <a:rPr lang="pt-PT" sz="1400" dirty="0">
                <a:solidFill>
                  <a:srgbClr val="465466"/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7" name="Rectângulo 6"/>
          <p:cNvSpPr/>
          <p:nvPr/>
        </p:nvSpPr>
        <p:spPr>
          <a:xfrm>
            <a:off x="4169870" y="4266831"/>
            <a:ext cx="385477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400" dirty="0">
                <a:solidFill>
                  <a:srgbClr val="465466"/>
                </a:solidFill>
                <a:latin typeface="Arial Narrow" panose="020B0606020202030204" pitchFamily="34" charset="0"/>
              </a:rPr>
              <a:t>Principais vantagens identificadas pelo </a:t>
            </a:r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requerente | Resumo </a:t>
            </a:r>
            <a:r>
              <a:rPr lang="pt-PT" sz="1400" dirty="0">
                <a:solidFill>
                  <a:srgbClr val="465466"/>
                </a:solidFill>
                <a:latin typeface="Arial Narrow" panose="020B0606020202030204" pitchFamily="34" charset="0"/>
              </a:rPr>
              <a:t>da análise custo-benefício e principais conclusões (se esta não tiver sido realizada deve ser incluída uma nota nesse sentido)</a:t>
            </a:r>
          </a:p>
        </p:txBody>
      </p:sp>
      <p:sp>
        <p:nvSpPr>
          <p:cNvPr id="8" name="Rectângulo 7"/>
          <p:cNvSpPr/>
          <p:nvPr/>
        </p:nvSpPr>
        <p:spPr>
          <a:xfrm>
            <a:off x="4169870" y="5396230"/>
            <a:ext cx="385477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Indicar </a:t>
            </a:r>
            <a:r>
              <a:rPr lang="pt-PT" sz="1400" dirty="0">
                <a:solidFill>
                  <a:srgbClr val="465466"/>
                </a:solidFill>
                <a:latin typeface="Arial Narrow" panose="020B0606020202030204" pitchFamily="34" charset="0"/>
              </a:rPr>
              <a:t>o custo final do projeto com ou sem IVA (se for sem IVA aplicar a taxa em vigor para calcular o valor final</a:t>
            </a:r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) | Se </a:t>
            </a:r>
            <a:r>
              <a:rPr lang="pt-PT" sz="1400" dirty="0">
                <a:solidFill>
                  <a:srgbClr val="465466"/>
                </a:solidFill>
                <a:latin typeface="Arial Narrow" panose="020B0606020202030204" pitchFamily="34" charset="0"/>
              </a:rPr>
              <a:t>existir um financiamento </a:t>
            </a:r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indicar </a:t>
            </a:r>
            <a:r>
              <a:rPr lang="pt-PT" sz="1400" dirty="0">
                <a:solidFill>
                  <a:srgbClr val="465466"/>
                </a:solidFill>
                <a:latin typeface="Arial Narrow" panose="020B0606020202030204" pitchFamily="34" charset="0"/>
              </a:rPr>
              <a:t>a %</a:t>
            </a:r>
          </a:p>
        </p:txBody>
      </p:sp>
    </p:spTree>
    <p:extLst>
      <p:ext uri="{BB962C8B-B14F-4D97-AF65-F5344CB8AC3E}">
        <p14:creationId xmlns:p14="http://schemas.microsoft.com/office/powerpoint/2010/main" xmlns="" val="375519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Autorização para </a:t>
            </a:r>
            <a:r>
              <a:rPr lang="pt-PT" dirty="0" smtClean="0"/>
              <a:t>Investimento </a:t>
            </a:r>
            <a:endParaRPr lang="pt-PT" dirty="0"/>
          </a:p>
        </p:txBody>
      </p:sp>
      <p:sp>
        <p:nvSpPr>
          <p:cNvPr id="14" name="Marcador de Posição de Conteúdo 2"/>
          <p:cNvSpPr txBox="1">
            <a:spLocks/>
          </p:cNvSpPr>
          <p:nvPr/>
        </p:nvSpPr>
        <p:spPr>
          <a:xfrm>
            <a:off x="786062" y="4138861"/>
            <a:ext cx="3801979" cy="1082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1623847"/>
            <a:ext cx="9033641" cy="482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ângulo 5"/>
          <p:cNvSpPr/>
          <p:nvPr/>
        </p:nvSpPr>
        <p:spPr>
          <a:xfrm>
            <a:off x="213109" y="4132976"/>
            <a:ext cx="83567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Focar </a:t>
            </a:r>
            <a:r>
              <a:rPr lang="pt-PT" sz="1400" dirty="0">
                <a:solidFill>
                  <a:srgbClr val="465466"/>
                </a:solidFill>
                <a:latin typeface="Arial Narrow" panose="020B0606020202030204" pitchFamily="34" charset="0"/>
              </a:rPr>
              <a:t>as Redes de Referenciação, a Arquitetura da Rede e os rácios constantes na RCM </a:t>
            </a:r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61/95 | Indicar </a:t>
            </a:r>
            <a:r>
              <a:rPr lang="pt-PT" sz="1400" dirty="0">
                <a:solidFill>
                  <a:srgbClr val="465466"/>
                </a:solidFill>
                <a:latin typeface="Arial Narrow" panose="020B0606020202030204" pitchFamily="34" charset="0"/>
              </a:rPr>
              <a:t>outras informações relevantes do ponto do planeamento da rede e dos </a:t>
            </a:r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recursos</a:t>
            </a:r>
            <a:endParaRPr lang="pt-PT" sz="1400" dirty="0">
              <a:solidFill>
                <a:srgbClr val="465466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213755" y="4796862"/>
            <a:ext cx="83986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Indicar </a:t>
            </a:r>
            <a:r>
              <a:rPr lang="pt-PT" sz="1400" dirty="0">
                <a:solidFill>
                  <a:srgbClr val="465466"/>
                </a:solidFill>
                <a:latin typeface="Arial Narrow" panose="020B0606020202030204" pitchFamily="34" charset="0"/>
              </a:rPr>
              <a:t>as principais </a:t>
            </a:r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conclusões | Indicar </a:t>
            </a:r>
            <a:r>
              <a:rPr lang="pt-PT" sz="1400" dirty="0">
                <a:solidFill>
                  <a:srgbClr val="465466"/>
                </a:solidFill>
                <a:latin typeface="Arial Narrow" panose="020B0606020202030204" pitchFamily="34" charset="0"/>
              </a:rPr>
              <a:t>se há concordância ou não com o </a:t>
            </a:r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investimento | Indicar </a:t>
            </a:r>
            <a:r>
              <a:rPr lang="pt-PT" sz="1400" dirty="0">
                <a:solidFill>
                  <a:srgbClr val="465466"/>
                </a:solidFill>
                <a:latin typeface="Arial Narrow" panose="020B0606020202030204" pitchFamily="34" charset="0"/>
              </a:rPr>
              <a:t>se é necessária informação adicional</a:t>
            </a:r>
          </a:p>
        </p:txBody>
      </p:sp>
      <p:sp>
        <p:nvSpPr>
          <p:cNvPr id="5" name="Rectângulo 4"/>
          <p:cNvSpPr/>
          <p:nvPr/>
        </p:nvSpPr>
        <p:spPr>
          <a:xfrm>
            <a:off x="213109" y="3413066"/>
            <a:ext cx="851622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3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Referir </a:t>
            </a:r>
            <a:r>
              <a:rPr lang="pt-PT" sz="1300" dirty="0">
                <a:solidFill>
                  <a:srgbClr val="465466"/>
                </a:solidFill>
                <a:latin typeface="Arial Narrow" panose="020B0606020202030204" pitchFamily="34" charset="0"/>
              </a:rPr>
              <a:t>a existência de pedido de autorização para instalação ao abrigo do DL 95/95. </a:t>
            </a:r>
            <a:r>
              <a:rPr lang="pt-PT" sz="13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Indicar as vantagens/desvantagens </a:t>
            </a:r>
            <a:r>
              <a:rPr lang="pt-PT" sz="1300" dirty="0">
                <a:solidFill>
                  <a:srgbClr val="465466"/>
                </a:solidFill>
                <a:latin typeface="Arial Narrow" panose="020B0606020202030204" pitchFamily="34" charset="0"/>
              </a:rPr>
              <a:t>de aquisição do equipamento do ponto de vista da </a:t>
            </a:r>
            <a:r>
              <a:rPr lang="pt-PT" sz="13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tecnológico | Indicar </a:t>
            </a:r>
            <a:r>
              <a:rPr lang="pt-PT" sz="1300" dirty="0">
                <a:solidFill>
                  <a:srgbClr val="465466"/>
                </a:solidFill>
                <a:latin typeface="Arial Narrow" panose="020B0606020202030204" pitchFamily="34" charset="0"/>
              </a:rPr>
              <a:t>outras informações relevantes do ponto das instalações e equipamentos</a:t>
            </a:r>
          </a:p>
        </p:txBody>
      </p:sp>
      <p:sp>
        <p:nvSpPr>
          <p:cNvPr id="15" name="Marcador de Posição de Conteúdo 2"/>
          <p:cNvSpPr txBox="1">
            <a:spLocks/>
          </p:cNvSpPr>
          <p:nvPr/>
        </p:nvSpPr>
        <p:spPr>
          <a:xfrm>
            <a:off x="406798" y="1160463"/>
            <a:ext cx="5648162" cy="32341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2100" b="1" dirty="0">
                <a:solidFill>
                  <a:srgbClr val="465466"/>
                </a:solidFill>
              </a:rPr>
              <a:t>Processo de decisão do Investimento </a:t>
            </a:r>
            <a:r>
              <a:rPr lang="pt-PT" sz="2100" b="1" dirty="0" smtClean="0">
                <a:solidFill>
                  <a:srgbClr val="465466"/>
                </a:solidFill>
              </a:rPr>
              <a:t>2/2</a:t>
            </a:r>
            <a:endParaRPr lang="pt-PT" sz="2100" b="1" dirty="0">
              <a:solidFill>
                <a:srgbClr val="465466"/>
              </a:solidFill>
            </a:endParaRPr>
          </a:p>
          <a:p>
            <a:endParaRPr lang="pt-PT" sz="2100" b="1" dirty="0" smtClean="0">
              <a:solidFill>
                <a:srgbClr val="465466"/>
              </a:solidFill>
            </a:endParaRPr>
          </a:p>
          <a:p>
            <a:endParaRPr lang="pt-PT" sz="2100" b="1" dirty="0">
              <a:solidFill>
                <a:srgbClr val="4654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222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pt-PT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xmlns="" val="1343762849"/>
              </p:ext>
            </p:extLst>
          </p:nvPr>
        </p:nvGraphicFramePr>
        <p:xfrm>
          <a:off x="1524000" y="1396999"/>
          <a:ext cx="6931356" cy="47308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Marcador de Posição de Conteúdo 2"/>
          <p:cNvSpPr txBox="1">
            <a:spLocks/>
          </p:cNvSpPr>
          <p:nvPr/>
        </p:nvSpPr>
        <p:spPr>
          <a:xfrm>
            <a:off x="786062" y="4138861"/>
            <a:ext cx="3801979" cy="1082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dirty="0" smtClean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135408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CEMP</a:t>
            </a:r>
            <a:endParaRPr lang="pt-PT" dirty="0"/>
          </a:p>
        </p:txBody>
      </p:sp>
      <p:sp>
        <p:nvSpPr>
          <p:cNvPr id="14" name="Marcador de Posição de Conteúdo 2"/>
          <p:cNvSpPr txBox="1">
            <a:spLocks/>
          </p:cNvSpPr>
          <p:nvPr/>
        </p:nvSpPr>
        <p:spPr>
          <a:xfrm>
            <a:off x="786062" y="4138861"/>
            <a:ext cx="3801979" cy="1082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dirty="0" smtClean="0"/>
          </a:p>
          <a:p>
            <a:endParaRPr lang="pt-PT" dirty="0"/>
          </a:p>
        </p:txBody>
      </p:sp>
      <p:sp>
        <p:nvSpPr>
          <p:cNvPr id="12" name="Marcador de Posição de Conteúdo 2"/>
          <p:cNvSpPr>
            <a:spLocks noGrp="1"/>
          </p:cNvSpPr>
          <p:nvPr>
            <p:ph idx="1"/>
          </p:nvPr>
        </p:nvSpPr>
        <p:spPr>
          <a:xfrm>
            <a:off x="406798" y="1160463"/>
            <a:ext cx="5648162" cy="3234123"/>
          </a:xfrm>
        </p:spPr>
        <p:txBody>
          <a:bodyPr>
            <a:normAutofit/>
          </a:bodyPr>
          <a:lstStyle/>
          <a:p>
            <a:r>
              <a:rPr lang="pt-PT" sz="2100" b="1" dirty="0" smtClean="0">
                <a:solidFill>
                  <a:srgbClr val="465466"/>
                </a:solidFill>
              </a:rPr>
              <a:t>Origem</a:t>
            </a:r>
            <a:endParaRPr lang="pt-PT" sz="2100" b="1" dirty="0">
              <a:solidFill>
                <a:srgbClr val="465466"/>
              </a:solidFill>
            </a:endParaRPr>
          </a:p>
        </p:txBody>
      </p:sp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xmlns="" val="2314726823"/>
              </p:ext>
            </p:extLst>
          </p:nvPr>
        </p:nvGraphicFramePr>
        <p:xfrm>
          <a:off x="1531938" y="189597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8916" name="Picture 4" descr="https://nbain21.files.wordpress.com/2014/10/gang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2362" y="5514468"/>
            <a:ext cx="1075091" cy="1075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4969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CEMP</a:t>
            </a:r>
            <a:endParaRPr lang="pt-PT" dirty="0"/>
          </a:p>
        </p:txBody>
      </p:sp>
      <p:sp>
        <p:nvSpPr>
          <p:cNvPr id="14" name="Marcador de Posição de Conteúdo 2"/>
          <p:cNvSpPr txBox="1">
            <a:spLocks/>
          </p:cNvSpPr>
          <p:nvPr/>
        </p:nvSpPr>
        <p:spPr>
          <a:xfrm>
            <a:off x="786062" y="3713179"/>
            <a:ext cx="3801979" cy="1082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dirty="0" smtClean="0"/>
          </a:p>
          <a:p>
            <a:endParaRPr lang="pt-PT" dirty="0"/>
          </a:p>
        </p:txBody>
      </p:sp>
      <p:sp>
        <p:nvSpPr>
          <p:cNvPr id="12" name="Marcador de Posição de Conteúdo 2"/>
          <p:cNvSpPr>
            <a:spLocks noGrp="1"/>
          </p:cNvSpPr>
          <p:nvPr>
            <p:ph idx="1"/>
          </p:nvPr>
        </p:nvSpPr>
        <p:spPr>
          <a:xfrm>
            <a:off x="406798" y="1160463"/>
            <a:ext cx="5648162" cy="3234123"/>
          </a:xfrm>
        </p:spPr>
        <p:txBody>
          <a:bodyPr>
            <a:normAutofit/>
          </a:bodyPr>
          <a:lstStyle/>
          <a:p>
            <a:r>
              <a:rPr lang="pt-PT" sz="2100" b="1" dirty="0" smtClean="0">
                <a:solidFill>
                  <a:srgbClr val="465466"/>
                </a:solidFill>
              </a:rPr>
              <a:t>Objetivos</a:t>
            </a:r>
            <a:endParaRPr lang="pt-PT" sz="2100" b="1" dirty="0">
              <a:solidFill>
                <a:srgbClr val="465466"/>
              </a:solidFill>
            </a:endParaRPr>
          </a:p>
        </p:txBody>
      </p:sp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xmlns="" val="2789928449"/>
              </p:ext>
            </p:extLst>
          </p:nvPr>
        </p:nvGraphicFramePr>
        <p:xfrm>
          <a:off x="406798" y="1274534"/>
          <a:ext cx="8295767" cy="3520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xmlns="" val="1652012251"/>
              </p:ext>
            </p:extLst>
          </p:nvPr>
        </p:nvGraphicFramePr>
        <p:xfrm>
          <a:off x="675700" y="3234330"/>
          <a:ext cx="8255788" cy="2780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3" name="AutoShape 2" descr="Resultado de imagem para document ico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5" name="AutoShape 4" descr="Resultado de imagem para document icon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pic>
        <p:nvPicPr>
          <p:cNvPr id="37894" name="Picture 6" descr="https://cdn2.iconfinder.com/data/icons/windows-8-metro-style/512/document.png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2455" y="2031604"/>
            <a:ext cx="384059" cy="384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7896" name="Picture 8" descr="http://wcdn4.dataknet.com/static/resources/icons/set28/309d38af.png">
            <a:hlinkClick r:id="rId15"/>
          </p:cNvPr>
          <p:cNvPicPr>
            <a:picLocks noChangeAspect="1" noChangeArrowheads="1"/>
          </p:cNvPicPr>
          <p:nvPr/>
        </p:nvPicPr>
        <p:blipFill>
          <a:blip r:embed="rId16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43868" y="1946522"/>
            <a:ext cx="469141" cy="469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7898" name="Picture 10" descr="http://sarahgraymua.com/wp-content/uploads/2014/03/8753.png">
            <a:hlinkClick r:id="rId17"/>
          </p:cNvPr>
          <p:cNvPicPr>
            <a:picLocks noChangeAspect="1" noChangeArrowheads="1"/>
          </p:cNvPicPr>
          <p:nvPr/>
        </p:nvPicPr>
        <p:blipFill>
          <a:blip r:embed="rId18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34889" y="2046164"/>
            <a:ext cx="369499" cy="369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7900" name="Picture 12" descr="https://cdn4.iconfinder.com/data/icons/defaulticon/icons/png/256x256/help.png">
            <a:hlinkClick r:id="rId19"/>
          </p:cNvPr>
          <p:cNvPicPr>
            <a:picLocks noChangeAspect="1" noChangeArrowheads="1"/>
          </p:cNvPicPr>
          <p:nvPr/>
        </p:nvPicPr>
        <p:blipFill>
          <a:blip r:embed="rId20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87051" y="2031604"/>
            <a:ext cx="384059" cy="384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5738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CEMP</a:t>
            </a:r>
            <a:endParaRPr lang="pt-PT" dirty="0"/>
          </a:p>
        </p:txBody>
      </p:sp>
      <p:sp>
        <p:nvSpPr>
          <p:cNvPr id="12" name="Marcador de Posição de Conteúdo 2"/>
          <p:cNvSpPr>
            <a:spLocks noGrp="1"/>
          </p:cNvSpPr>
          <p:nvPr>
            <p:ph idx="1"/>
          </p:nvPr>
        </p:nvSpPr>
        <p:spPr>
          <a:xfrm>
            <a:off x="406798" y="1160463"/>
            <a:ext cx="5648162" cy="3234123"/>
          </a:xfrm>
        </p:spPr>
        <p:txBody>
          <a:bodyPr>
            <a:normAutofit/>
          </a:bodyPr>
          <a:lstStyle/>
          <a:p>
            <a:r>
              <a:rPr lang="pt-PT" sz="2100" b="1" dirty="0" smtClean="0">
                <a:solidFill>
                  <a:srgbClr val="465466"/>
                </a:solidFill>
              </a:rPr>
              <a:t>Definição de EMP</a:t>
            </a:r>
            <a:endParaRPr lang="pt-PT" sz="2100" b="1" dirty="0">
              <a:solidFill>
                <a:srgbClr val="465466"/>
              </a:solidFill>
            </a:endParaRPr>
          </a:p>
        </p:txBody>
      </p:sp>
      <p:sp>
        <p:nvSpPr>
          <p:cNvPr id="3" name="AutoShape 2" descr="Resultado de imagem para document ico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5" name="AutoShape 4" descr="Resultado de imagem para document icon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6" name="Rectângulo 5"/>
          <p:cNvSpPr/>
          <p:nvPr/>
        </p:nvSpPr>
        <p:spPr>
          <a:xfrm>
            <a:off x="677917" y="1985638"/>
            <a:ext cx="796158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Equipamento médico pesado, todo e qualquer equipamento utilizado para fins de diagnóstico e/ou terapêutica, sujeito a controlos de qualidade regulares e cujos recursos humanos são especializados e monitorizados quanto à eventual exposição nociva decorrente do exercício da profissão (quando aplicável). Acresce que devem satisfazer, pelo menos, 2 dos seguintes requisitos:</a:t>
            </a:r>
          </a:p>
          <a:p>
            <a:pPr algn="ctr"/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algn="ctr"/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algn="ctr"/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73A505"/>
                </a:solidFill>
                <a:latin typeface="Arial Narrow" panose="020B0606020202030204" pitchFamily="34" charset="0"/>
              </a:rPr>
              <a:t>Elevado custo de aquisição/ manutenção </a:t>
            </a: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a definir por Despacho próprio a emitir por membro do Governo;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73A505"/>
                </a:solidFill>
                <a:latin typeface="Arial Narrow" panose="020B0606020202030204" pitchFamily="34" charset="0"/>
              </a:rPr>
              <a:t>Equipamento fixo </a:t>
            </a: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com instalação específica inerente à sua utilização;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73A505"/>
                </a:solidFill>
                <a:latin typeface="Arial Narrow" panose="020B0606020202030204" pitchFamily="34" charset="0"/>
              </a:rPr>
              <a:t>Características físicas que impliquem a existência de </a:t>
            </a:r>
            <a:r>
              <a:rPr lang="pt-PT" dirty="0" smtClean="0">
                <a:solidFill>
                  <a:srgbClr val="73A505"/>
                </a:solidFill>
                <a:latin typeface="Arial Narrow" panose="020B0606020202030204" pitchFamily="34" charset="0"/>
              </a:rPr>
              <a:t>infraestruturas </a:t>
            </a:r>
            <a:r>
              <a:rPr lang="pt-PT" dirty="0">
                <a:solidFill>
                  <a:srgbClr val="73A505"/>
                </a:solidFill>
                <a:latin typeface="Arial Narrow" panose="020B0606020202030204" pitchFamily="34" charset="0"/>
              </a:rPr>
              <a:t>específicas </a:t>
            </a: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e licenciadas para o seu funcionamento.</a:t>
            </a:r>
          </a:p>
        </p:txBody>
      </p:sp>
      <p:pic>
        <p:nvPicPr>
          <p:cNvPr id="40962" name="Picture 2" descr="http://iconshow.me/media/images/ui/ios7-icons/png/512/arrow-right-c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87099" y="3439516"/>
            <a:ext cx="817093" cy="817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anunes.IGIFS\AppData\Local\Microsoft\Windows\Temporary Internet Files\Content.IE5\53E1HO2V\bulb-156176_640[1].png"/>
          <p:cNvPicPr>
            <a:picLocks noChangeAspect="1" noChangeArrowheads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05338" y="6060469"/>
            <a:ext cx="268329" cy="479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1136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Agenda</a:t>
            </a:r>
            <a:endParaRPr lang="pt-PT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xmlns="" val="2354663786"/>
              </p:ext>
            </p:extLst>
          </p:nvPr>
        </p:nvGraphicFramePr>
        <p:xfrm>
          <a:off x="1524000" y="1396999"/>
          <a:ext cx="6931356" cy="47308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Marcador de Posição de Conteúdo 2"/>
          <p:cNvSpPr txBox="1">
            <a:spLocks/>
          </p:cNvSpPr>
          <p:nvPr/>
        </p:nvSpPr>
        <p:spPr>
          <a:xfrm>
            <a:off x="786062" y="4138861"/>
            <a:ext cx="3801979" cy="1082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dirty="0" smtClean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393387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CEMP</a:t>
            </a:r>
            <a:endParaRPr lang="pt-PT" dirty="0"/>
          </a:p>
        </p:txBody>
      </p:sp>
      <p:sp>
        <p:nvSpPr>
          <p:cNvPr id="12" name="Marcador de Posição de Conteúdo 2"/>
          <p:cNvSpPr>
            <a:spLocks noGrp="1"/>
          </p:cNvSpPr>
          <p:nvPr>
            <p:ph idx="1"/>
          </p:nvPr>
        </p:nvSpPr>
        <p:spPr>
          <a:xfrm>
            <a:off x="406798" y="1160463"/>
            <a:ext cx="5648162" cy="3234123"/>
          </a:xfrm>
        </p:spPr>
        <p:txBody>
          <a:bodyPr>
            <a:normAutofit/>
          </a:bodyPr>
          <a:lstStyle/>
          <a:p>
            <a:r>
              <a:rPr lang="pt-PT" sz="2100" b="1" dirty="0" smtClean="0">
                <a:solidFill>
                  <a:srgbClr val="465466"/>
                </a:solidFill>
              </a:rPr>
              <a:t>Rácios</a:t>
            </a:r>
            <a:endParaRPr lang="pt-PT" sz="2100" b="1" dirty="0">
              <a:solidFill>
                <a:srgbClr val="465466"/>
              </a:solidFill>
            </a:endParaRPr>
          </a:p>
        </p:txBody>
      </p:sp>
      <p:sp>
        <p:nvSpPr>
          <p:cNvPr id="3" name="AutoShape 2" descr="Resultado de imagem para document ico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5" name="AutoShape 4" descr="Resultado de imagem para document icon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90912568"/>
              </p:ext>
            </p:extLst>
          </p:nvPr>
        </p:nvGraphicFramePr>
        <p:xfrm>
          <a:off x="591264" y="2073711"/>
          <a:ext cx="8135007" cy="345370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789496"/>
                <a:gridCol w="1418730"/>
                <a:gridCol w="1686910"/>
                <a:gridCol w="1765738"/>
                <a:gridCol w="1322620"/>
                <a:gridCol w="151513"/>
              </a:tblGrid>
              <a:tr h="71142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PT" sz="1800" dirty="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Equipamento</a:t>
                      </a:r>
                      <a:endParaRPr lang="pt-PT" sz="1800" dirty="0">
                        <a:solidFill>
                          <a:srgbClr val="465466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800" dirty="0" err="1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Equip</a:t>
                      </a:r>
                      <a:r>
                        <a:rPr lang="pt-PT" sz="1800" dirty="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./10</a:t>
                      </a:r>
                      <a:r>
                        <a:rPr lang="pt-PT" sz="1800" baseline="30000" dirty="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r>
                        <a:rPr lang="pt-PT" sz="1800" dirty="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Hab</a:t>
                      </a:r>
                      <a:endParaRPr lang="pt-PT" sz="1800" dirty="0">
                        <a:solidFill>
                          <a:srgbClr val="465466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800" dirty="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Exames/10</a:t>
                      </a:r>
                      <a:r>
                        <a:rPr lang="pt-PT" sz="1800" baseline="30000" dirty="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r>
                        <a:rPr lang="pt-PT" sz="1800" dirty="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pt-PT" sz="1800" dirty="0" err="1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Hab</a:t>
                      </a:r>
                      <a:r>
                        <a:rPr lang="pt-PT" sz="1800" dirty="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  <a:endParaRPr lang="pt-PT" sz="1800" dirty="0">
                        <a:solidFill>
                          <a:srgbClr val="465466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800" dirty="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Capacidade Nominal</a:t>
                      </a:r>
                      <a:endParaRPr lang="pt-PT" sz="1800" dirty="0">
                        <a:solidFill>
                          <a:srgbClr val="465466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800" dirty="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Anos de vida útil</a:t>
                      </a:r>
                      <a:endParaRPr lang="pt-PT" sz="1800" dirty="0">
                        <a:solidFill>
                          <a:srgbClr val="465466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7114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dirty="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Câmara Gama </a:t>
                      </a:r>
                      <a:r>
                        <a:rPr lang="pt-PT" sz="1800" dirty="0" smtClean="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Câmara Gama-TC </a:t>
                      </a:r>
                      <a:endParaRPr lang="pt-PT" sz="1800" dirty="0">
                        <a:solidFill>
                          <a:srgbClr val="465466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800" dirty="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5,0</a:t>
                      </a:r>
                      <a:endParaRPr lang="pt-PT" sz="1800" dirty="0">
                        <a:solidFill>
                          <a:srgbClr val="465466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800" dirty="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n.d.</a:t>
                      </a:r>
                      <a:endParaRPr lang="pt-PT" sz="1800" dirty="0">
                        <a:solidFill>
                          <a:srgbClr val="465466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800" dirty="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3.600</a:t>
                      </a:r>
                      <a:endParaRPr lang="pt-PT" sz="1800" dirty="0">
                        <a:solidFill>
                          <a:srgbClr val="465466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pt-PT" sz="1800" dirty="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pt-PT" sz="1800" dirty="0">
                        <a:solidFill>
                          <a:srgbClr val="465466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PT" sz="18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pt-PT" sz="180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6515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pt-PT" sz="1800" dirty="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PET </a:t>
                      </a:r>
                      <a:r>
                        <a:rPr lang="pt-PT" sz="1800" dirty="0" smtClean="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| PET-TC</a:t>
                      </a:r>
                      <a:r>
                        <a:rPr lang="pt-PT" sz="1800" baseline="0" dirty="0" smtClean="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 | PET RM</a:t>
                      </a:r>
                      <a:endParaRPr lang="pt-PT" sz="1800" dirty="0">
                        <a:solidFill>
                          <a:srgbClr val="465466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80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1,4</a:t>
                      </a:r>
                      <a:endParaRPr lang="pt-PT" sz="1800">
                        <a:solidFill>
                          <a:srgbClr val="465466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80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n.d.</a:t>
                      </a:r>
                      <a:endParaRPr lang="pt-PT" sz="1800">
                        <a:solidFill>
                          <a:srgbClr val="465466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80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4.320</a:t>
                      </a:r>
                      <a:endParaRPr lang="pt-PT" sz="1800">
                        <a:solidFill>
                          <a:srgbClr val="465466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pt-PT" sz="1800" dirty="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pt-PT" sz="1800" dirty="0">
                        <a:solidFill>
                          <a:srgbClr val="465466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PT" sz="18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pt-PT" sz="180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651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PT" sz="1800" dirty="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TC</a:t>
                      </a:r>
                      <a:endParaRPr lang="pt-PT" sz="1800" dirty="0">
                        <a:solidFill>
                          <a:srgbClr val="465466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800" dirty="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20,4</a:t>
                      </a:r>
                      <a:endParaRPr lang="pt-PT" sz="1800" dirty="0">
                        <a:solidFill>
                          <a:srgbClr val="465466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800" dirty="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128.1</a:t>
                      </a:r>
                      <a:endParaRPr lang="pt-PT" sz="1800" dirty="0">
                        <a:solidFill>
                          <a:srgbClr val="465466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80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15.000</a:t>
                      </a:r>
                      <a:endParaRPr lang="pt-PT" sz="1800">
                        <a:solidFill>
                          <a:srgbClr val="465466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800" dirty="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pt-PT" sz="1800" dirty="0">
                        <a:solidFill>
                          <a:srgbClr val="465466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PT" sz="18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pt-PT" sz="180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651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PT" sz="180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RM</a:t>
                      </a:r>
                      <a:endParaRPr lang="pt-PT" sz="1800">
                        <a:solidFill>
                          <a:srgbClr val="465466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800" dirty="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10,3</a:t>
                      </a:r>
                      <a:endParaRPr lang="pt-PT" sz="1800" dirty="0">
                        <a:solidFill>
                          <a:srgbClr val="465466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800" dirty="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52,5</a:t>
                      </a:r>
                      <a:endParaRPr lang="pt-PT" sz="1800" dirty="0">
                        <a:solidFill>
                          <a:srgbClr val="465466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800" dirty="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7.000</a:t>
                      </a:r>
                      <a:endParaRPr lang="pt-PT" sz="1800" dirty="0">
                        <a:solidFill>
                          <a:srgbClr val="465466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800" dirty="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pt-PT" sz="1800" dirty="0">
                        <a:solidFill>
                          <a:srgbClr val="465466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PT" sz="18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pt-PT" sz="18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651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PT" sz="180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Angiógrafo</a:t>
                      </a:r>
                      <a:endParaRPr lang="pt-PT" sz="1800">
                        <a:solidFill>
                          <a:srgbClr val="465466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80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n.d.</a:t>
                      </a:r>
                      <a:endParaRPr lang="pt-PT" sz="1800">
                        <a:solidFill>
                          <a:srgbClr val="465466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80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n.d.</a:t>
                      </a:r>
                      <a:endParaRPr lang="pt-PT" sz="1800">
                        <a:solidFill>
                          <a:srgbClr val="465466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800" dirty="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n.d.</a:t>
                      </a:r>
                      <a:endParaRPr lang="pt-PT" sz="1800" dirty="0">
                        <a:solidFill>
                          <a:srgbClr val="465466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800" dirty="0">
                          <a:solidFill>
                            <a:srgbClr val="465466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pt-PT" sz="1800" dirty="0">
                        <a:solidFill>
                          <a:srgbClr val="465466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pt-PT" sz="18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1196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CEMP</a:t>
            </a:r>
            <a:endParaRPr lang="pt-PT" dirty="0"/>
          </a:p>
        </p:txBody>
      </p:sp>
      <p:sp>
        <p:nvSpPr>
          <p:cNvPr id="12" name="Marcador de Posição de Conteúdo 2"/>
          <p:cNvSpPr>
            <a:spLocks noGrp="1"/>
          </p:cNvSpPr>
          <p:nvPr>
            <p:ph idx="1"/>
          </p:nvPr>
        </p:nvSpPr>
        <p:spPr>
          <a:xfrm>
            <a:off x="406798" y="1160463"/>
            <a:ext cx="5648162" cy="3234123"/>
          </a:xfrm>
        </p:spPr>
        <p:txBody>
          <a:bodyPr>
            <a:normAutofit/>
          </a:bodyPr>
          <a:lstStyle/>
          <a:p>
            <a:r>
              <a:rPr lang="pt-PT" sz="2100" b="1" dirty="0" smtClean="0">
                <a:solidFill>
                  <a:srgbClr val="465466"/>
                </a:solidFill>
              </a:rPr>
              <a:t>Existências | Em Funcionamento | SNS</a:t>
            </a:r>
            <a:endParaRPr lang="pt-PT" sz="2100" b="1" dirty="0">
              <a:solidFill>
                <a:srgbClr val="465466"/>
              </a:solidFill>
            </a:endParaRPr>
          </a:p>
        </p:txBody>
      </p:sp>
      <p:sp>
        <p:nvSpPr>
          <p:cNvPr id="3" name="AutoShape 2" descr="Resultado de imagem para document ico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5" name="AutoShape 4" descr="Resultado de imagem para document icon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9" name="Marcador de Posição de Conteúdo 2"/>
          <p:cNvSpPr txBox="1">
            <a:spLocks/>
          </p:cNvSpPr>
          <p:nvPr/>
        </p:nvSpPr>
        <p:spPr>
          <a:xfrm>
            <a:off x="3288622" y="6651176"/>
            <a:ext cx="3015321" cy="2674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PT" sz="1200" cap="small" dirty="0" smtClean="0">
                <a:solidFill>
                  <a:schemeClr val="bg1">
                    <a:lumMod val="50000"/>
                  </a:schemeClr>
                </a:solidFill>
              </a:rPr>
              <a:t>Dados a 31.12.2013 </a:t>
            </a:r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29"/>
          <a:stretch/>
        </p:blipFill>
        <p:spPr bwMode="auto">
          <a:xfrm>
            <a:off x="245186" y="2169288"/>
            <a:ext cx="1657350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5898" y="5419398"/>
            <a:ext cx="228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8576" y="5458699"/>
            <a:ext cx="1524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ângulo 14"/>
          <p:cNvSpPr/>
          <p:nvPr/>
        </p:nvSpPr>
        <p:spPr>
          <a:xfrm>
            <a:off x="501596" y="5315212"/>
            <a:ext cx="1356453" cy="513899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PT" sz="1400" kern="12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PET | PET-TC </a:t>
            </a:r>
          </a:p>
        </p:txBody>
      </p:sp>
      <p:sp>
        <p:nvSpPr>
          <p:cNvPr id="16" name="Rectângulo 15"/>
          <p:cNvSpPr/>
          <p:nvPr/>
        </p:nvSpPr>
        <p:spPr>
          <a:xfrm>
            <a:off x="2233820" y="5303741"/>
            <a:ext cx="1356453" cy="513899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CG | CG TC</a:t>
            </a:r>
            <a:endParaRPr lang="pt-PT" sz="1400" kern="1200" dirty="0" smtClean="0">
              <a:solidFill>
                <a:srgbClr val="465466"/>
              </a:solidFill>
              <a:latin typeface="Arial Narrow" panose="020B0606020202030204" pitchFamily="34" charset="0"/>
            </a:endParaRPr>
          </a:p>
        </p:txBody>
      </p:sp>
      <p:pic>
        <p:nvPicPr>
          <p:cNvPr id="50181" name="Picture 5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074"/>
          <a:stretch/>
        </p:blipFill>
        <p:spPr bwMode="auto">
          <a:xfrm>
            <a:off x="2006035" y="2157546"/>
            <a:ext cx="1704975" cy="307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2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85995" y="5472986"/>
            <a:ext cx="13335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ângulo 18"/>
          <p:cNvSpPr/>
          <p:nvPr/>
        </p:nvSpPr>
        <p:spPr>
          <a:xfrm>
            <a:off x="4150803" y="5304299"/>
            <a:ext cx="1356453" cy="513899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RM</a:t>
            </a:r>
            <a:endParaRPr lang="pt-PT" sz="1400" kern="1200" dirty="0" smtClean="0">
              <a:solidFill>
                <a:srgbClr val="465466"/>
              </a:solidFill>
              <a:latin typeface="Arial Narrow" panose="020B0606020202030204" pitchFamily="34" charset="0"/>
            </a:endParaRPr>
          </a:p>
        </p:txBody>
      </p:sp>
      <p:pic>
        <p:nvPicPr>
          <p:cNvPr id="50183" name="Picture 7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242" t="1293" b="1353"/>
          <a:stretch/>
        </p:blipFill>
        <p:spPr bwMode="auto">
          <a:xfrm>
            <a:off x="3832463" y="2169288"/>
            <a:ext cx="1632650" cy="3060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4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05257" y="5430123"/>
            <a:ext cx="1905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ângulo 21"/>
          <p:cNvSpPr/>
          <p:nvPr/>
        </p:nvSpPr>
        <p:spPr>
          <a:xfrm>
            <a:off x="5848257" y="5297613"/>
            <a:ext cx="1356453" cy="513899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Angiógrafo</a:t>
            </a:r>
            <a:endParaRPr lang="pt-PT" sz="1400" kern="1200" dirty="0" smtClean="0">
              <a:solidFill>
                <a:srgbClr val="465466"/>
              </a:solidFill>
              <a:latin typeface="Arial Narrow" panose="020B0606020202030204" pitchFamily="34" charset="0"/>
            </a:endParaRPr>
          </a:p>
        </p:txBody>
      </p:sp>
      <p:pic>
        <p:nvPicPr>
          <p:cNvPr id="50185" name="Picture 9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89"/>
          <a:stretch/>
        </p:blipFill>
        <p:spPr bwMode="auto">
          <a:xfrm>
            <a:off x="5602256" y="2164525"/>
            <a:ext cx="1600200" cy="3064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6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09068" y="5449175"/>
            <a:ext cx="15240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7" name="Picture 11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37"/>
          <a:stretch/>
        </p:blipFill>
        <p:spPr bwMode="auto">
          <a:xfrm>
            <a:off x="7330238" y="2169288"/>
            <a:ext cx="1590675" cy="3060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Rectângulo 25"/>
          <p:cNvSpPr/>
          <p:nvPr/>
        </p:nvSpPr>
        <p:spPr>
          <a:xfrm>
            <a:off x="7561468" y="5297147"/>
            <a:ext cx="1356453" cy="513899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PT" sz="14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TC</a:t>
            </a:r>
            <a:endParaRPr lang="pt-PT" sz="1400" kern="1200" dirty="0" smtClean="0">
              <a:solidFill>
                <a:srgbClr val="465466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524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pt-PT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xmlns="" val="3866406460"/>
              </p:ext>
            </p:extLst>
          </p:nvPr>
        </p:nvGraphicFramePr>
        <p:xfrm>
          <a:off x="1524000" y="1396999"/>
          <a:ext cx="6931356" cy="47308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Marcador de Posição de Conteúdo 2"/>
          <p:cNvSpPr txBox="1">
            <a:spLocks/>
          </p:cNvSpPr>
          <p:nvPr/>
        </p:nvSpPr>
        <p:spPr>
          <a:xfrm>
            <a:off x="786062" y="4138861"/>
            <a:ext cx="3801979" cy="1082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dirty="0" smtClean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135408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Sistema de Gestão de Entidades de Saúde </a:t>
            </a:r>
          </a:p>
        </p:txBody>
      </p:sp>
      <p:sp>
        <p:nvSpPr>
          <p:cNvPr id="14" name="Marcador de Posição de Conteúdo 2"/>
          <p:cNvSpPr txBox="1">
            <a:spLocks/>
          </p:cNvSpPr>
          <p:nvPr/>
        </p:nvSpPr>
        <p:spPr>
          <a:xfrm>
            <a:off x="786062" y="4138861"/>
            <a:ext cx="3801979" cy="1082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dirty="0" smtClean="0"/>
          </a:p>
          <a:p>
            <a:endParaRPr lang="pt-PT" dirty="0"/>
          </a:p>
        </p:txBody>
      </p:sp>
      <p:pic>
        <p:nvPicPr>
          <p:cNvPr id="8" name="Imagem 7" descr="SGES_logo-0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0312"/>
          <a:stretch/>
        </p:blipFill>
        <p:spPr bwMode="auto">
          <a:xfrm>
            <a:off x="8071096" y="321475"/>
            <a:ext cx="803549" cy="59290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xmlns="" val="1668072860"/>
              </p:ext>
            </p:extLst>
          </p:nvPr>
        </p:nvGraphicFramePr>
        <p:xfrm>
          <a:off x="786062" y="1513276"/>
          <a:ext cx="7412007" cy="4546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21506" name="Picture 2" descr="C:\Users\anunes.IGIFS\AppData\Local\Microsoft\Windows\Temporary Internet Files\Content.IE5\6UXVZS6U\490px-Magnifying_glass_icon.svg[1].png"/>
          <p:cNvPicPr>
            <a:picLocks noChangeAspect="1" noChangeArrowheads="1"/>
          </p:cNvPicPr>
          <p:nvPr/>
        </p:nvPicPr>
        <p:blipFill>
          <a:blip r:embed="rId9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8097" y="3887435"/>
            <a:ext cx="792464" cy="792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1270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Sistema de Gestão de Entidades de Saúde </a:t>
            </a:r>
          </a:p>
        </p:txBody>
      </p:sp>
      <p:sp>
        <p:nvSpPr>
          <p:cNvPr id="14" name="Marcador de Posição de Conteúdo 2"/>
          <p:cNvSpPr txBox="1">
            <a:spLocks/>
          </p:cNvSpPr>
          <p:nvPr/>
        </p:nvSpPr>
        <p:spPr>
          <a:xfrm>
            <a:off x="786062" y="3996967"/>
            <a:ext cx="3801979" cy="1082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sz="1800" dirty="0" smtClean="0"/>
          </a:p>
          <a:p>
            <a:endParaRPr lang="pt-PT" sz="1800" dirty="0"/>
          </a:p>
        </p:txBody>
      </p:sp>
      <p:sp>
        <p:nvSpPr>
          <p:cNvPr id="12" name="Marcador de Posição de Conteúdo 2"/>
          <p:cNvSpPr>
            <a:spLocks noGrp="1"/>
          </p:cNvSpPr>
          <p:nvPr>
            <p:ph idx="1"/>
          </p:nvPr>
        </p:nvSpPr>
        <p:spPr>
          <a:xfrm>
            <a:off x="406798" y="1160463"/>
            <a:ext cx="5648162" cy="3234123"/>
          </a:xfrm>
        </p:spPr>
        <p:txBody>
          <a:bodyPr>
            <a:normAutofit/>
          </a:bodyPr>
          <a:lstStyle/>
          <a:p>
            <a:r>
              <a:rPr lang="pt-PT" sz="2100" b="1" dirty="0" smtClean="0">
                <a:solidFill>
                  <a:srgbClr val="465466"/>
                </a:solidFill>
              </a:rPr>
              <a:t>Módulo dos Equipamentos </a:t>
            </a:r>
            <a:endParaRPr lang="pt-PT" sz="2100" b="1" dirty="0">
              <a:solidFill>
                <a:srgbClr val="465466"/>
              </a:solidFill>
            </a:endParaRPr>
          </a:p>
        </p:txBody>
      </p:sp>
      <p:pic>
        <p:nvPicPr>
          <p:cNvPr id="8" name="Imagem 7" descr="SGES_logo-0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0312"/>
          <a:stretch/>
        </p:blipFill>
        <p:spPr bwMode="auto">
          <a:xfrm>
            <a:off x="8071096" y="321475"/>
            <a:ext cx="803549" cy="59290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ângulo 4"/>
          <p:cNvSpPr/>
          <p:nvPr/>
        </p:nvSpPr>
        <p:spPr>
          <a:xfrm>
            <a:off x="406798" y="2484136"/>
            <a:ext cx="37395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Identificar e caracterizar os </a:t>
            </a:r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EMP:</a:t>
            </a: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1696338" y="1816173"/>
            <a:ext cx="1048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 smtClean="0">
                <a:solidFill>
                  <a:srgbClr val="73A505"/>
                </a:solidFill>
                <a:latin typeface="Arial Narrow" panose="020B0606020202030204" pitchFamily="34" charset="0"/>
              </a:rPr>
              <a:t>Objetivos</a:t>
            </a:r>
            <a:endParaRPr lang="pt-PT" b="1" dirty="0">
              <a:solidFill>
                <a:srgbClr val="73A505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Rectângulo 10"/>
          <p:cNvSpPr/>
          <p:nvPr/>
        </p:nvSpPr>
        <p:spPr>
          <a:xfrm>
            <a:off x="480656" y="3418769"/>
            <a:ext cx="230204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Acelerador Linear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 err="1">
                <a:solidFill>
                  <a:srgbClr val="465466"/>
                </a:solidFill>
                <a:latin typeface="Arial Narrow" panose="020B0606020202030204" pitchFamily="34" charset="0"/>
              </a:rPr>
              <a:t>Tomoterapia</a:t>
            </a: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 err="1">
                <a:solidFill>
                  <a:srgbClr val="465466"/>
                </a:solidFill>
                <a:latin typeface="Arial Narrow" panose="020B0606020202030204" pitchFamily="34" charset="0"/>
              </a:rPr>
              <a:t>Gamma-knife</a:t>
            </a: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 err="1">
                <a:solidFill>
                  <a:srgbClr val="465466"/>
                </a:solidFill>
                <a:latin typeface="Arial Narrow" panose="020B0606020202030204" pitchFamily="34" charset="0"/>
              </a:rPr>
              <a:t>Cyber-knife</a:t>
            </a: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Simulador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Braquiterapia ATD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Câmara Gama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Ciclotrão</a:t>
            </a: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ângulo 12"/>
          <p:cNvSpPr/>
          <p:nvPr/>
        </p:nvSpPr>
        <p:spPr>
          <a:xfrm>
            <a:off x="2500404" y="3418769"/>
            <a:ext cx="177205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PET </a:t>
            </a:r>
            <a:endParaRPr lang="pt-PT" dirty="0" smtClean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TC</a:t>
            </a: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RMN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Angiógrafo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Câmara </a:t>
            </a:r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Hiperbárica</a:t>
            </a:r>
          </a:p>
          <a:p>
            <a:r>
              <a:rPr lang="pt-PT" b="1" dirty="0" smtClean="0">
                <a:solidFill>
                  <a:srgbClr val="73A505"/>
                </a:solidFill>
                <a:latin typeface="Arial Narrow" panose="020B0606020202030204" pitchFamily="34" charset="0"/>
              </a:rPr>
              <a:t>     (…)</a:t>
            </a:r>
            <a:endParaRPr lang="pt-PT" b="1" dirty="0">
              <a:solidFill>
                <a:srgbClr val="73A505"/>
              </a:solidFill>
              <a:latin typeface="Arial Narrow" panose="020B0606020202030204" pitchFamily="34" charset="0"/>
            </a:endParaRPr>
          </a:p>
          <a:p>
            <a:endParaRPr lang="pt-PT" dirty="0">
              <a:latin typeface="Arial Narrow" panose="020B0606020202030204" pitchFamily="34" charset="0"/>
            </a:endParaRPr>
          </a:p>
        </p:txBody>
      </p:sp>
      <p:sp>
        <p:nvSpPr>
          <p:cNvPr id="15" name="Rectângulo 14"/>
          <p:cNvSpPr/>
          <p:nvPr/>
        </p:nvSpPr>
        <p:spPr>
          <a:xfrm>
            <a:off x="5171090" y="2462233"/>
            <a:ext cx="35630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Atualização </a:t>
            </a: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em tempo </a:t>
            </a:r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“real” </a:t>
            </a: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da Carta de Equipamentos Médicos </a:t>
            </a:r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Pesados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Conhecimento </a:t>
            </a: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da capacidade Instalada </a:t>
            </a:r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SNS</a:t>
            </a:r>
          </a:p>
          <a:p>
            <a:pPr algn="ctr"/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Número |  Localização | Recursos 	humanos afetos | Produção | Tempos </a:t>
            </a: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de </a:t>
            </a:r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Espera</a:t>
            </a: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Suporte </a:t>
            </a: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à decisão para aquisição</a:t>
            </a:r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/ substituição</a:t>
            </a: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Planeamento </a:t>
            </a:r>
            <a:r>
              <a:rPr lang="pt-PT">
                <a:solidFill>
                  <a:srgbClr val="465466"/>
                </a:solidFill>
                <a:latin typeface="Arial Narrow" panose="020B0606020202030204" pitchFamily="34" charset="0"/>
              </a:rPr>
              <a:t>consistente </a:t>
            </a:r>
            <a:r>
              <a:rPr lang="pt-PT" smtClean="0">
                <a:solidFill>
                  <a:srgbClr val="465466"/>
                </a:solidFill>
                <a:latin typeface="Arial Narrow" panose="020B0606020202030204" pitchFamily="34" charset="0"/>
              </a:rPr>
              <a:t>| </a:t>
            </a: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eficiente</a:t>
            </a:r>
          </a:p>
        </p:txBody>
      </p:sp>
      <p:sp>
        <p:nvSpPr>
          <p:cNvPr id="18" name="Rectângulo 17"/>
          <p:cNvSpPr/>
          <p:nvPr/>
        </p:nvSpPr>
        <p:spPr>
          <a:xfrm>
            <a:off x="6466655" y="1817471"/>
            <a:ext cx="9092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 smtClean="0">
                <a:solidFill>
                  <a:srgbClr val="73A505"/>
                </a:solidFill>
                <a:latin typeface="Arial Narrow" panose="020B0606020202030204" pitchFamily="34" charset="0"/>
              </a:rPr>
              <a:t>Outputs</a:t>
            </a:r>
            <a:endParaRPr lang="pt-PT" b="1" dirty="0">
              <a:solidFill>
                <a:srgbClr val="73A505"/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Rectângulo 18"/>
          <p:cNvSpPr/>
          <p:nvPr/>
        </p:nvSpPr>
        <p:spPr>
          <a:xfrm>
            <a:off x="3276326" y="6615910"/>
            <a:ext cx="15581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200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ATD - Alta Taxa de Dose</a:t>
            </a:r>
          </a:p>
        </p:txBody>
      </p:sp>
      <p:sp>
        <p:nvSpPr>
          <p:cNvPr id="20" name="Parênteses 19"/>
          <p:cNvSpPr/>
          <p:nvPr/>
        </p:nvSpPr>
        <p:spPr>
          <a:xfrm>
            <a:off x="260350" y="2186803"/>
            <a:ext cx="4012105" cy="3920862"/>
          </a:xfrm>
          <a:prstGeom prst="bracketPair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22533" name="Picture 5" descr="Resultado de imagem para exit icon"/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786" t="5095" r="13525" b="9618"/>
          <a:stretch/>
        </p:blipFill>
        <p:spPr bwMode="auto">
          <a:xfrm>
            <a:off x="7622409" y="5498780"/>
            <a:ext cx="553260" cy="663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Parênteses 23"/>
          <p:cNvSpPr/>
          <p:nvPr/>
        </p:nvSpPr>
        <p:spPr>
          <a:xfrm>
            <a:off x="4885560" y="2176948"/>
            <a:ext cx="4012105" cy="3920862"/>
          </a:xfrm>
          <a:prstGeom prst="bracketPair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66763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446638"/>
            <a:ext cx="8001000" cy="2976700"/>
          </a:xfrm>
          <a:solidFill>
            <a:srgbClr val="E4EFFC"/>
          </a:solidFill>
        </p:spPr>
        <p:txBody>
          <a:bodyPr>
            <a:normAutofit/>
          </a:bodyPr>
          <a:lstStyle/>
          <a:p>
            <a:endParaRPr lang="pt-PT" sz="100" dirty="0" smtClean="0"/>
          </a:p>
          <a:p>
            <a:pPr algn="r"/>
            <a:endParaRPr lang="pt-PT" sz="1400" b="1" dirty="0" smtClean="0"/>
          </a:p>
          <a:p>
            <a:endParaRPr lang="pt-PT" sz="1400" dirty="0" smtClean="0"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-1" y="511992"/>
            <a:ext cx="8913813" cy="1576299"/>
          </a:xfrm>
          <a:prstGeom prst="rect">
            <a:avLst/>
          </a:prstGeom>
          <a:solidFill>
            <a:srgbClr val="465466"/>
          </a:solidFill>
        </p:spPr>
        <p:txBody>
          <a:bodyPr vert="horz" lIns="1188720" tIns="45720" rIns="274320" bIns="45720" rtlCol="0" anchor="ctr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Arial Narrow" pitchFamily="34" charset="0"/>
                <a:ea typeface="+mj-ea"/>
                <a:cs typeface="+mj-cs"/>
              </a:defRPr>
            </a:lvl1pPr>
          </a:lstStyle>
          <a:p>
            <a:r>
              <a:rPr lang="pt-PT" sz="3200" b="1" cap="small" dirty="0" smtClean="0"/>
              <a:t>Obrigada pela vossa atenção !</a:t>
            </a:r>
            <a:endParaRPr lang="pt-PT" sz="3200" b="1" cap="small" dirty="0"/>
          </a:p>
        </p:txBody>
      </p:sp>
      <p:sp>
        <p:nvSpPr>
          <p:cNvPr id="2" name="CaixaDeTexto 1"/>
          <p:cNvSpPr txBox="1"/>
          <p:nvPr/>
        </p:nvSpPr>
        <p:spPr>
          <a:xfrm>
            <a:off x="1212094" y="2640296"/>
            <a:ext cx="744405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 smtClean="0">
              <a:solidFill>
                <a:srgbClr val="465466"/>
              </a:solidFill>
              <a:latin typeface="Arial Narrow" pitchFamily="34" charset="0"/>
            </a:endParaRPr>
          </a:p>
          <a:p>
            <a:r>
              <a:rPr lang="en-US" sz="2400" b="1" dirty="0" smtClean="0">
                <a:solidFill>
                  <a:srgbClr val="465466"/>
                </a:solidFill>
                <a:latin typeface="Arial Narrow" pitchFamily="34" charset="0"/>
              </a:rPr>
              <a:t>Sofia Nunes </a:t>
            </a:r>
          </a:p>
          <a:p>
            <a:endParaRPr lang="en-US" sz="2400" b="1" dirty="0" smtClean="0">
              <a:solidFill>
                <a:srgbClr val="465466"/>
              </a:solidFill>
              <a:latin typeface="Arial Narrow" pitchFamily="34" charset="0"/>
            </a:endParaRPr>
          </a:p>
          <a:p>
            <a:endParaRPr lang="en-US" sz="1000" b="1" dirty="0">
              <a:solidFill>
                <a:srgbClr val="465466"/>
              </a:solidFill>
              <a:latin typeface="Arial Narrow" pitchFamily="34" charset="0"/>
            </a:endParaRPr>
          </a:p>
          <a:p>
            <a:r>
              <a:rPr lang="pt-PT" b="1" dirty="0">
                <a:solidFill>
                  <a:srgbClr val="73A505"/>
                </a:solidFill>
                <a:latin typeface="Arial Narrow" pitchFamily="34" charset="0"/>
              </a:rPr>
              <a:t>	</a:t>
            </a:r>
            <a:r>
              <a:rPr lang="pt-PT" b="1" dirty="0" smtClean="0">
                <a:solidFill>
                  <a:srgbClr val="73A505"/>
                </a:solidFill>
                <a:latin typeface="Arial Narrow" pitchFamily="34" charset="0"/>
              </a:rPr>
              <a:t>	</a:t>
            </a:r>
            <a:r>
              <a:rPr lang="pt-PT" b="1" dirty="0" smtClean="0">
                <a:solidFill>
                  <a:srgbClr val="465466"/>
                </a:solidFill>
                <a:latin typeface="Arial Narrow" pitchFamily="34" charset="0"/>
              </a:rPr>
              <a:t>anunes@acss.min-saude.pt</a:t>
            </a:r>
            <a:endParaRPr lang="pt-PT" b="1" dirty="0">
              <a:solidFill>
                <a:srgbClr val="465466"/>
              </a:solidFill>
              <a:latin typeface="Arial Narrow" pitchFamily="34" charset="0"/>
            </a:endParaRPr>
          </a:p>
          <a:p>
            <a:endParaRPr lang="pt-PT" b="1" dirty="0" smtClean="0">
              <a:solidFill>
                <a:srgbClr val="73A505"/>
              </a:solidFill>
              <a:latin typeface="Arial Narrow" pitchFamily="34" charset="0"/>
            </a:endParaRPr>
          </a:p>
          <a:p>
            <a:r>
              <a:rPr lang="pt-PT" b="1" dirty="0" smtClean="0">
                <a:solidFill>
                  <a:srgbClr val="465466"/>
                </a:solidFill>
                <a:latin typeface="Arial Narrow" pitchFamily="34" charset="0"/>
              </a:rPr>
              <a:t>		(+351) 217 925 554</a:t>
            </a:r>
            <a:endParaRPr lang="pt-PT" dirty="0"/>
          </a:p>
        </p:txBody>
      </p:sp>
      <p:sp>
        <p:nvSpPr>
          <p:cNvPr id="25" name="Rectângulo 24"/>
          <p:cNvSpPr/>
          <p:nvPr/>
        </p:nvSpPr>
        <p:spPr>
          <a:xfrm>
            <a:off x="5311009" y="6681767"/>
            <a:ext cx="3260283" cy="177385"/>
          </a:xfrm>
          <a:prstGeom prst="rect">
            <a:avLst/>
          </a:prstGeom>
          <a:solidFill>
            <a:srgbClr val="E4EFFC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6" name="Rectângulo 24"/>
          <p:cNvSpPr/>
          <p:nvPr/>
        </p:nvSpPr>
        <p:spPr>
          <a:xfrm>
            <a:off x="101331" y="6579520"/>
            <a:ext cx="3260283" cy="2819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7" name="Subtitle 2"/>
          <p:cNvSpPr txBox="1">
            <a:spLocks/>
          </p:cNvSpPr>
          <p:nvPr/>
        </p:nvSpPr>
        <p:spPr>
          <a:xfrm>
            <a:off x="914400" y="16476"/>
            <a:ext cx="8001000" cy="188349"/>
          </a:xfrm>
          <a:prstGeom prst="rect">
            <a:avLst/>
          </a:prstGeom>
          <a:solidFill>
            <a:srgbClr val="E4EFFC"/>
          </a:solidFill>
          <a:ln w="25400" cap="flat" cmpd="sng" algn="ctr">
            <a:noFill/>
            <a:prstDash val="solid"/>
          </a:ln>
          <a:effectLst/>
        </p:spPr>
        <p:txBody>
          <a:bodyPr vert="horz" lIns="292608" tIns="91440" rIns="274320" bIns="91440" rtlCol="0" anchor="t" anchorCtr="0">
            <a:normAutofit fontScale="25000" lnSpcReduction="20000"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sz="100" smtClean="0"/>
          </a:p>
          <a:p>
            <a:pPr algn="r"/>
            <a:endParaRPr lang="pt-PT" sz="1400" b="1" smtClean="0"/>
          </a:p>
          <a:p>
            <a:endParaRPr lang="pt-PT" sz="1400" dirty="0" smtClean="0">
              <a:solidFill>
                <a:srgbClr val="FF0000"/>
              </a:solidFill>
            </a:endParaRPr>
          </a:p>
        </p:txBody>
      </p:sp>
      <p:pic>
        <p:nvPicPr>
          <p:cNvPr id="28" name="Imagem 1" descr="Logotipo assinatur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97683" y="5588773"/>
            <a:ext cx="2217717" cy="913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ângulo 8"/>
          <p:cNvSpPr/>
          <p:nvPr/>
        </p:nvSpPr>
        <p:spPr>
          <a:xfrm>
            <a:off x="15766" y="6029596"/>
            <a:ext cx="1686910" cy="81263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026" name="Picture 2" descr="http://smilecarpetcleaning.co.uk/wp-content/uploads/2015/06/email-icon-vector-msg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46603" y="3933867"/>
            <a:ext cx="458928" cy="327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clipartbest.com/cliparts/aiq/eMo/aiqeMor9T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9266" y="4381617"/>
            <a:ext cx="376169" cy="376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2413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pt-PT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xmlns="" val="1935916193"/>
              </p:ext>
            </p:extLst>
          </p:nvPr>
        </p:nvGraphicFramePr>
        <p:xfrm>
          <a:off x="1524000" y="1396999"/>
          <a:ext cx="6931356" cy="47308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Marcador de Posição de Conteúdo 2"/>
          <p:cNvSpPr txBox="1">
            <a:spLocks/>
          </p:cNvSpPr>
          <p:nvPr/>
        </p:nvSpPr>
        <p:spPr>
          <a:xfrm>
            <a:off x="786062" y="4138861"/>
            <a:ext cx="3801979" cy="1082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dirty="0" smtClean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362475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C:\Users\Sofia\Desktop\acss\docfinal\imgs\cartografia\nut2_1999_s_m copy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1059" y="2395673"/>
            <a:ext cx="1941943" cy="307119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ACSS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06798" y="1160463"/>
            <a:ext cx="5648162" cy="3234123"/>
          </a:xfrm>
        </p:spPr>
        <p:txBody>
          <a:bodyPr>
            <a:normAutofit/>
          </a:bodyPr>
          <a:lstStyle/>
          <a:p>
            <a:r>
              <a:rPr lang="pt-PT" sz="2100" b="1" cap="small" dirty="0" smtClean="0">
                <a:solidFill>
                  <a:srgbClr val="465466"/>
                </a:solidFill>
              </a:rPr>
              <a:t>Apresentação</a:t>
            </a:r>
            <a:endParaRPr lang="pt-PT" sz="1900" b="1" cap="small" dirty="0" smtClean="0">
              <a:solidFill>
                <a:srgbClr val="465466"/>
              </a:solidFill>
            </a:endParaRPr>
          </a:p>
        </p:txBody>
      </p:sp>
      <p:sp>
        <p:nvSpPr>
          <p:cNvPr id="14" name="Marcador de Posição de Conteúdo 2"/>
          <p:cNvSpPr txBox="1">
            <a:spLocks/>
          </p:cNvSpPr>
          <p:nvPr/>
        </p:nvSpPr>
        <p:spPr>
          <a:xfrm>
            <a:off x="786062" y="4138861"/>
            <a:ext cx="3801979" cy="1082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dirty="0" smtClean="0"/>
          </a:p>
          <a:p>
            <a:endParaRPr lang="pt-PT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xmlns="" val="3581694508"/>
              </p:ext>
            </p:extLst>
          </p:nvPr>
        </p:nvGraphicFramePr>
        <p:xfrm>
          <a:off x="300369" y="2206172"/>
          <a:ext cx="8613444" cy="27404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Rectângulo 7"/>
          <p:cNvSpPr/>
          <p:nvPr/>
        </p:nvSpPr>
        <p:spPr>
          <a:xfrm>
            <a:off x="6092672" y="4628717"/>
            <a:ext cx="2553012" cy="584775"/>
          </a:xfrm>
          <a:prstGeom prst="rect">
            <a:avLst/>
          </a:prstGeom>
          <a:ln>
            <a:solidFill>
              <a:srgbClr val="73A505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pt-PT" sz="16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Superintendência </a:t>
            </a:r>
            <a:r>
              <a:rPr lang="pt-PT" sz="1600" dirty="0">
                <a:solidFill>
                  <a:srgbClr val="465466"/>
                </a:solidFill>
                <a:latin typeface="Arial Narrow" panose="020B0606020202030204" pitchFamily="34" charset="0"/>
              </a:rPr>
              <a:t>e tutela do respetivo ministro</a:t>
            </a:r>
          </a:p>
        </p:txBody>
      </p:sp>
      <p:pic>
        <p:nvPicPr>
          <p:cNvPr id="12" name="Picture 2" descr="http://iconshow.me/media/images/ui/ios7-icons/png/512/arrow-right-c.pn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960631" y="3522726"/>
            <a:ext cx="817093" cy="817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1438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ACSS</a:t>
            </a:r>
            <a:endParaRPr lang="pt-PT" dirty="0"/>
          </a:p>
        </p:txBody>
      </p:sp>
      <p:sp>
        <p:nvSpPr>
          <p:cNvPr id="14" name="Marcador de Posição de Conteúdo 2"/>
          <p:cNvSpPr txBox="1">
            <a:spLocks/>
          </p:cNvSpPr>
          <p:nvPr/>
        </p:nvSpPr>
        <p:spPr>
          <a:xfrm>
            <a:off x="786062" y="4138861"/>
            <a:ext cx="3801979" cy="1082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dirty="0" smtClean="0"/>
          </a:p>
          <a:p>
            <a:endParaRPr lang="pt-PT" dirty="0"/>
          </a:p>
        </p:txBody>
      </p:sp>
      <p:sp>
        <p:nvSpPr>
          <p:cNvPr id="12" name="Marcador de Posição de Conteúdo 2"/>
          <p:cNvSpPr>
            <a:spLocks noGrp="1"/>
          </p:cNvSpPr>
          <p:nvPr>
            <p:ph idx="1"/>
          </p:nvPr>
        </p:nvSpPr>
        <p:spPr>
          <a:xfrm>
            <a:off x="406798" y="1160463"/>
            <a:ext cx="5648162" cy="3234123"/>
          </a:xfrm>
        </p:spPr>
        <p:txBody>
          <a:bodyPr>
            <a:normAutofit/>
          </a:bodyPr>
          <a:lstStyle/>
          <a:p>
            <a:r>
              <a:rPr lang="pt-PT" sz="2100" b="1" cap="small" dirty="0" smtClean="0">
                <a:solidFill>
                  <a:srgbClr val="465466"/>
                </a:solidFill>
              </a:rPr>
              <a:t>Missão</a:t>
            </a:r>
            <a:endParaRPr lang="pt-PT" sz="1900" b="1" cap="small" dirty="0" smtClean="0">
              <a:solidFill>
                <a:srgbClr val="465466"/>
              </a:solidFill>
            </a:endParaRPr>
          </a:p>
        </p:txBody>
      </p:sp>
      <p:graphicFrame>
        <p:nvGraphicFramePr>
          <p:cNvPr id="13" name="Diagrama 12"/>
          <p:cNvGraphicFramePr/>
          <p:nvPr>
            <p:extLst>
              <p:ext uri="{D42A27DB-BD31-4B8C-83A1-F6EECF244321}">
                <p14:modId xmlns:p14="http://schemas.microsoft.com/office/powerpoint/2010/main" xmlns="" val="3961049841"/>
              </p:ext>
            </p:extLst>
          </p:nvPr>
        </p:nvGraphicFramePr>
        <p:xfrm>
          <a:off x="786062" y="1773408"/>
          <a:ext cx="7832394" cy="44066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2770" name="Picture 2" descr="https://cdn2.iconfinder.com/data/icons/windows-8-metro-style/512/diploma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837163" y="5777768"/>
            <a:ext cx="804641" cy="804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Marcador de Posição de Conteúdo 2"/>
          <p:cNvSpPr txBox="1">
            <a:spLocks/>
          </p:cNvSpPr>
          <p:nvPr/>
        </p:nvSpPr>
        <p:spPr>
          <a:xfrm>
            <a:off x="3269572" y="6651176"/>
            <a:ext cx="3015321" cy="2674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PT" sz="1200" cap="small" dirty="0" smtClean="0">
                <a:solidFill>
                  <a:schemeClr val="bg1">
                    <a:lumMod val="50000"/>
                  </a:schemeClr>
                </a:solidFill>
              </a:rPr>
              <a:t>*em articulação com as ARS</a:t>
            </a:r>
          </a:p>
        </p:txBody>
      </p:sp>
    </p:spTree>
    <p:extLst>
      <p:ext uri="{BB962C8B-B14F-4D97-AF65-F5344CB8AC3E}">
        <p14:creationId xmlns:p14="http://schemas.microsoft.com/office/powerpoint/2010/main" xmlns="" val="322098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ACSS</a:t>
            </a:r>
            <a:endParaRPr lang="pt-PT" dirty="0"/>
          </a:p>
        </p:txBody>
      </p:sp>
      <p:sp>
        <p:nvSpPr>
          <p:cNvPr id="14" name="Marcador de Posição de Conteúdo 2"/>
          <p:cNvSpPr txBox="1">
            <a:spLocks/>
          </p:cNvSpPr>
          <p:nvPr/>
        </p:nvSpPr>
        <p:spPr>
          <a:xfrm>
            <a:off x="786062" y="4138861"/>
            <a:ext cx="3801979" cy="1082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dirty="0" smtClean="0"/>
          </a:p>
          <a:p>
            <a:endParaRPr lang="pt-PT" dirty="0"/>
          </a:p>
        </p:txBody>
      </p:sp>
      <p:sp>
        <p:nvSpPr>
          <p:cNvPr id="12" name="Marcador de Posição de Conteúdo 2"/>
          <p:cNvSpPr>
            <a:spLocks noGrp="1"/>
          </p:cNvSpPr>
          <p:nvPr>
            <p:ph idx="1"/>
          </p:nvPr>
        </p:nvSpPr>
        <p:spPr>
          <a:xfrm>
            <a:off x="406798" y="1160463"/>
            <a:ext cx="7175102" cy="3234123"/>
          </a:xfrm>
        </p:spPr>
        <p:txBody>
          <a:bodyPr>
            <a:normAutofit/>
          </a:bodyPr>
          <a:lstStyle/>
          <a:p>
            <a:r>
              <a:rPr lang="pt-PT" sz="2100" b="1" dirty="0" smtClean="0">
                <a:solidFill>
                  <a:srgbClr val="465466"/>
                </a:solidFill>
              </a:rPr>
              <a:t>Portaria nº 155/2012 | 22 de maio | Estatutos ACSS </a:t>
            </a:r>
            <a:endParaRPr lang="pt-PT" sz="2100" b="1" dirty="0">
              <a:solidFill>
                <a:srgbClr val="465466"/>
              </a:solidFill>
            </a:endParaRPr>
          </a:p>
        </p:txBody>
      </p:sp>
      <p:sp>
        <p:nvSpPr>
          <p:cNvPr id="15" name="Marcador de Posição de Conteúdo 2"/>
          <p:cNvSpPr txBox="1">
            <a:spLocks/>
          </p:cNvSpPr>
          <p:nvPr/>
        </p:nvSpPr>
        <p:spPr>
          <a:xfrm>
            <a:off x="786062" y="1773571"/>
            <a:ext cx="7669294" cy="46497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800" dirty="0" smtClean="0">
                <a:solidFill>
                  <a:srgbClr val="465466"/>
                </a:solidFill>
              </a:rPr>
              <a:t>Informação </a:t>
            </a:r>
            <a:r>
              <a:rPr lang="pt-PT" sz="1800" dirty="0">
                <a:solidFill>
                  <a:srgbClr val="465466"/>
                </a:solidFill>
              </a:rPr>
              <a:t>sobre </a:t>
            </a:r>
            <a:r>
              <a:rPr lang="pt-PT" sz="1800" dirty="0" smtClean="0">
                <a:solidFill>
                  <a:srgbClr val="465466"/>
                </a:solidFill>
              </a:rPr>
              <a:t>as redes </a:t>
            </a:r>
            <a:r>
              <a:rPr lang="pt-PT" sz="1800" dirty="0">
                <a:solidFill>
                  <a:srgbClr val="465466"/>
                </a:solidFill>
              </a:rPr>
              <a:t>de serviços e equipamentos do </a:t>
            </a:r>
            <a:r>
              <a:rPr lang="pt-PT" sz="1800" dirty="0" smtClean="0">
                <a:solidFill>
                  <a:srgbClr val="465466"/>
                </a:solidFill>
              </a:rPr>
              <a:t>SNS</a:t>
            </a:r>
          </a:p>
          <a:p>
            <a:r>
              <a:rPr lang="pt-PT" sz="1800" dirty="0" smtClean="0">
                <a:solidFill>
                  <a:srgbClr val="465466"/>
                </a:solidFill>
              </a:rPr>
              <a:t>Critérios </a:t>
            </a:r>
            <a:r>
              <a:rPr lang="pt-PT" sz="1800" dirty="0">
                <a:solidFill>
                  <a:srgbClr val="465466"/>
                </a:solidFill>
              </a:rPr>
              <a:t>de avaliação e as </a:t>
            </a:r>
            <a:r>
              <a:rPr lang="pt-PT" sz="1800" dirty="0" smtClean="0">
                <a:solidFill>
                  <a:srgbClr val="465466"/>
                </a:solidFill>
              </a:rPr>
              <a:t>prioridades de </a:t>
            </a:r>
            <a:r>
              <a:rPr lang="pt-PT" sz="1800" dirty="0">
                <a:solidFill>
                  <a:srgbClr val="465466"/>
                </a:solidFill>
              </a:rPr>
              <a:t>investimentos públicos </a:t>
            </a:r>
            <a:r>
              <a:rPr lang="pt-PT" sz="1800" dirty="0" smtClean="0">
                <a:solidFill>
                  <a:srgbClr val="465466"/>
                </a:solidFill>
              </a:rPr>
              <a:t>(instalações </a:t>
            </a:r>
            <a:r>
              <a:rPr lang="pt-PT" sz="1800" dirty="0">
                <a:solidFill>
                  <a:srgbClr val="465466"/>
                </a:solidFill>
              </a:rPr>
              <a:t>e </a:t>
            </a:r>
            <a:r>
              <a:rPr lang="pt-PT" sz="1800" dirty="0" smtClean="0">
                <a:solidFill>
                  <a:srgbClr val="465466"/>
                </a:solidFill>
              </a:rPr>
              <a:t>de equipamentos </a:t>
            </a:r>
            <a:r>
              <a:rPr lang="pt-PT" sz="1800" dirty="0">
                <a:solidFill>
                  <a:srgbClr val="465466"/>
                </a:solidFill>
              </a:rPr>
              <a:t>do </a:t>
            </a:r>
            <a:r>
              <a:rPr lang="pt-PT" sz="1800" dirty="0" smtClean="0">
                <a:solidFill>
                  <a:srgbClr val="465466"/>
                </a:solidFill>
              </a:rPr>
              <a:t>SNS)*</a:t>
            </a:r>
          </a:p>
          <a:p>
            <a:r>
              <a:rPr lang="pt-PT" sz="1800" dirty="0" smtClean="0">
                <a:solidFill>
                  <a:srgbClr val="465466"/>
                </a:solidFill>
              </a:rPr>
              <a:t>Especificações </a:t>
            </a:r>
            <a:r>
              <a:rPr lang="pt-PT" sz="1800" dirty="0">
                <a:solidFill>
                  <a:srgbClr val="465466"/>
                </a:solidFill>
              </a:rPr>
              <a:t>técnicas e normas </a:t>
            </a:r>
            <a:r>
              <a:rPr lang="pt-PT" sz="1800" dirty="0" smtClean="0">
                <a:solidFill>
                  <a:srgbClr val="465466"/>
                </a:solidFill>
              </a:rPr>
              <a:t>(instalações </a:t>
            </a:r>
            <a:r>
              <a:rPr lang="pt-PT" sz="1800" dirty="0">
                <a:solidFill>
                  <a:srgbClr val="465466"/>
                </a:solidFill>
              </a:rPr>
              <a:t>e </a:t>
            </a:r>
            <a:r>
              <a:rPr lang="pt-PT" sz="1800" dirty="0" smtClean="0">
                <a:solidFill>
                  <a:srgbClr val="465466"/>
                </a:solidFill>
              </a:rPr>
              <a:t>equipamentos)</a:t>
            </a:r>
          </a:p>
          <a:p>
            <a:pPr lvl="1"/>
            <a:r>
              <a:rPr lang="pt-PT" dirty="0" smtClean="0">
                <a:solidFill>
                  <a:srgbClr val="465466"/>
                </a:solidFill>
              </a:rPr>
              <a:t>Radiologia  |  Radioterapia</a:t>
            </a:r>
            <a:r>
              <a:rPr lang="pt-PT" dirty="0">
                <a:solidFill>
                  <a:srgbClr val="465466"/>
                </a:solidFill>
              </a:rPr>
              <a:t> </a:t>
            </a:r>
            <a:r>
              <a:rPr lang="pt-PT" dirty="0" smtClean="0">
                <a:solidFill>
                  <a:srgbClr val="465466"/>
                </a:solidFill>
              </a:rPr>
              <a:t>|  AVAC  | (…)</a:t>
            </a:r>
            <a:endParaRPr lang="pt-PT" dirty="0">
              <a:solidFill>
                <a:srgbClr val="465466"/>
              </a:solidFill>
            </a:endParaRPr>
          </a:p>
          <a:p>
            <a:r>
              <a:rPr lang="pt-PT" sz="1800" dirty="0">
                <a:solidFill>
                  <a:srgbClr val="465466"/>
                </a:solidFill>
              </a:rPr>
              <a:t>R</a:t>
            </a:r>
            <a:r>
              <a:rPr lang="pt-PT" sz="1800" dirty="0" smtClean="0">
                <a:solidFill>
                  <a:srgbClr val="465466"/>
                </a:solidFill>
              </a:rPr>
              <a:t>equisitos para as </a:t>
            </a:r>
            <a:r>
              <a:rPr lang="pt-PT" sz="1800" dirty="0">
                <a:solidFill>
                  <a:srgbClr val="465466"/>
                </a:solidFill>
              </a:rPr>
              <a:t>instalações e equipamentos </a:t>
            </a:r>
            <a:r>
              <a:rPr lang="pt-PT" sz="1800" dirty="0" smtClean="0">
                <a:solidFill>
                  <a:srgbClr val="465466"/>
                </a:solidFill>
              </a:rPr>
              <a:t>(públicos </a:t>
            </a:r>
            <a:r>
              <a:rPr lang="pt-PT" sz="1800" dirty="0">
                <a:solidFill>
                  <a:srgbClr val="465466"/>
                </a:solidFill>
              </a:rPr>
              <a:t>e </a:t>
            </a:r>
            <a:r>
              <a:rPr lang="pt-PT" sz="1800" dirty="0" smtClean="0">
                <a:solidFill>
                  <a:srgbClr val="465466"/>
                </a:solidFill>
              </a:rPr>
              <a:t>privados) | Portarias</a:t>
            </a:r>
            <a:endParaRPr lang="pt-PT" sz="1800" dirty="0">
              <a:solidFill>
                <a:srgbClr val="465466"/>
              </a:solidFill>
            </a:endParaRPr>
          </a:p>
          <a:p>
            <a:pPr lvl="1"/>
            <a:r>
              <a:rPr lang="pt-PT" dirty="0">
                <a:solidFill>
                  <a:srgbClr val="465466"/>
                </a:solidFill>
              </a:rPr>
              <a:t>Radiologia </a:t>
            </a:r>
            <a:r>
              <a:rPr lang="pt-PT" dirty="0" smtClean="0">
                <a:solidFill>
                  <a:srgbClr val="465466"/>
                </a:solidFill>
              </a:rPr>
              <a:t>| Medicina nuclear |  Radioncologia | (…)</a:t>
            </a:r>
            <a:endParaRPr lang="pt-PT" dirty="0">
              <a:solidFill>
                <a:srgbClr val="465466"/>
              </a:solidFill>
            </a:endParaRPr>
          </a:p>
          <a:p>
            <a:r>
              <a:rPr lang="pt-PT" sz="1800" dirty="0" smtClean="0">
                <a:solidFill>
                  <a:srgbClr val="465466"/>
                </a:solidFill>
              </a:rPr>
              <a:t>Pareceres técnicos, sobre investimentos em EMP  (públicos </a:t>
            </a:r>
            <a:r>
              <a:rPr lang="pt-PT" sz="1800" dirty="0">
                <a:solidFill>
                  <a:srgbClr val="465466"/>
                </a:solidFill>
              </a:rPr>
              <a:t>ou </a:t>
            </a:r>
            <a:r>
              <a:rPr lang="pt-PT" sz="1800" dirty="0" smtClean="0">
                <a:solidFill>
                  <a:srgbClr val="465466"/>
                </a:solidFill>
              </a:rPr>
              <a:t>privados)</a:t>
            </a:r>
          </a:p>
          <a:p>
            <a:r>
              <a:rPr lang="pt-PT" sz="1800" dirty="0" smtClean="0">
                <a:solidFill>
                  <a:srgbClr val="465466"/>
                </a:solidFill>
              </a:rPr>
              <a:t>Legislação </a:t>
            </a:r>
            <a:r>
              <a:rPr lang="pt-PT" sz="1800" dirty="0">
                <a:solidFill>
                  <a:srgbClr val="465466"/>
                </a:solidFill>
              </a:rPr>
              <a:t>e regulamentação sobre instalações e equipamentos </a:t>
            </a:r>
            <a:r>
              <a:rPr lang="pt-PT" sz="1800" dirty="0" smtClean="0">
                <a:solidFill>
                  <a:srgbClr val="465466"/>
                </a:solidFill>
              </a:rPr>
              <a:t>de saúde</a:t>
            </a:r>
            <a:endParaRPr lang="pt-PT" sz="1800" dirty="0">
              <a:solidFill>
                <a:srgbClr val="465466"/>
              </a:solidFill>
            </a:endParaRPr>
          </a:p>
          <a:p>
            <a:endParaRPr lang="pt-PT" sz="1800" b="1" dirty="0">
              <a:solidFill>
                <a:srgbClr val="465466"/>
              </a:solidFill>
            </a:endParaRPr>
          </a:p>
        </p:txBody>
      </p:sp>
      <p:sp>
        <p:nvSpPr>
          <p:cNvPr id="16" name="Marcador de Posição de Conteúdo 2"/>
          <p:cNvSpPr txBox="1">
            <a:spLocks/>
          </p:cNvSpPr>
          <p:nvPr/>
        </p:nvSpPr>
        <p:spPr>
          <a:xfrm>
            <a:off x="3269572" y="6651176"/>
            <a:ext cx="3015321" cy="2674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PT" sz="1200" cap="small" dirty="0" smtClean="0">
                <a:solidFill>
                  <a:schemeClr val="bg1">
                    <a:lumMod val="50000"/>
                  </a:schemeClr>
                </a:solidFill>
              </a:rPr>
              <a:t>*em articulação com as ARS</a:t>
            </a:r>
          </a:p>
        </p:txBody>
      </p:sp>
    </p:spTree>
    <p:extLst>
      <p:ext uri="{BB962C8B-B14F-4D97-AF65-F5344CB8AC3E}">
        <p14:creationId xmlns:p14="http://schemas.microsoft.com/office/powerpoint/2010/main" xmlns="" val="8767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pt-PT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xmlns="" val="4264761126"/>
              </p:ext>
            </p:extLst>
          </p:nvPr>
        </p:nvGraphicFramePr>
        <p:xfrm>
          <a:off x="1524000" y="1396999"/>
          <a:ext cx="6931356" cy="47308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Marcador de Posição de Conteúdo 2"/>
          <p:cNvSpPr txBox="1">
            <a:spLocks/>
          </p:cNvSpPr>
          <p:nvPr/>
        </p:nvSpPr>
        <p:spPr>
          <a:xfrm>
            <a:off x="786062" y="4138861"/>
            <a:ext cx="3801979" cy="1082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dirty="0" smtClean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135408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Autorização para Instalação de EMP </a:t>
            </a:r>
          </a:p>
        </p:txBody>
      </p:sp>
      <p:sp>
        <p:nvSpPr>
          <p:cNvPr id="12" name="Marcador de Posição de Conteúdo 2"/>
          <p:cNvSpPr>
            <a:spLocks noGrp="1"/>
          </p:cNvSpPr>
          <p:nvPr>
            <p:ph idx="1"/>
          </p:nvPr>
        </p:nvSpPr>
        <p:spPr>
          <a:xfrm>
            <a:off x="406798" y="1160463"/>
            <a:ext cx="5648162" cy="3234123"/>
          </a:xfrm>
        </p:spPr>
        <p:txBody>
          <a:bodyPr>
            <a:normAutofit/>
          </a:bodyPr>
          <a:lstStyle/>
          <a:p>
            <a:r>
              <a:rPr lang="pt-PT" sz="2100" b="1" dirty="0">
                <a:solidFill>
                  <a:srgbClr val="465466"/>
                </a:solidFill>
              </a:rPr>
              <a:t>Decreto-Lei nº 95/95 </a:t>
            </a:r>
            <a:r>
              <a:rPr lang="pt-PT" sz="2100" b="1" dirty="0" smtClean="0">
                <a:solidFill>
                  <a:srgbClr val="465466"/>
                </a:solidFill>
              </a:rPr>
              <a:t>| 9 de maio</a:t>
            </a:r>
          </a:p>
          <a:p>
            <a:endParaRPr lang="pt-PT" sz="2100" b="1" dirty="0">
              <a:solidFill>
                <a:srgbClr val="465466"/>
              </a:solidFill>
            </a:endParaRPr>
          </a:p>
          <a:p>
            <a:endParaRPr lang="pt-PT" sz="2100" b="1" dirty="0" smtClean="0">
              <a:solidFill>
                <a:srgbClr val="465466"/>
              </a:solidFill>
            </a:endParaRPr>
          </a:p>
          <a:p>
            <a:endParaRPr lang="pt-PT" sz="2100" b="1" dirty="0">
              <a:solidFill>
                <a:srgbClr val="465466"/>
              </a:solidFill>
            </a:endParaRPr>
          </a:p>
          <a:p>
            <a:endParaRPr lang="pt-PT" sz="2100" b="1" dirty="0" smtClean="0">
              <a:solidFill>
                <a:srgbClr val="465466"/>
              </a:solidFill>
            </a:endParaRPr>
          </a:p>
          <a:p>
            <a:endParaRPr lang="pt-PT" sz="2100" b="1" dirty="0">
              <a:solidFill>
                <a:srgbClr val="465466"/>
              </a:solidFill>
            </a:endParaRPr>
          </a:p>
          <a:p>
            <a:endParaRPr lang="pt-PT" sz="2100" b="1" dirty="0">
              <a:solidFill>
                <a:srgbClr val="465466"/>
              </a:solidFill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786062" y="1874103"/>
            <a:ext cx="7669294" cy="369332"/>
          </a:xfrm>
          <a:prstGeom prst="rect">
            <a:avLst/>
          </a:prstGeom>
          <a:ln>
            <a:solidFill>
              <a:srgbClr val="73A505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Procedimentos a que deve obedecer a  instalação de </a:t>
            </a:r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EMP</a:t>
            </a: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786062" y="3638860"/>
            <a:ext cx="717321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>
                <a:solidFill>
                  <a:srgbClr val="73A505"/>
                </a:solidFill>
                <a:latin typeface="Arial Narrow" panose="020B0606020202030204" pitchFamily="34" charset="0"/>
              </a:rPr>
              <a:t>Elementos referentes ao EMP </a:t>
            </a:r>
          </a:p>
          <a:p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Marca |  Modelo | Especificações técnicas | Condições </a:t>
            </a: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de manutenção </a:t>
            </a:r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| (...)</a:t>
            </a: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r>
              <a:rPr lang="pt-PT" dirty="0">
                <a:solidFill>
                  <a:srgbClr val="73A505"/>
                </a:solidFill>
                <a:latin typeface="Arial Narrow" panose="020B0606020202030204" pitchFamily="34" charset="0"/>
              </a:rPr>
              <a:t>Funcionários</a:t>
            </a:r>
          </a:p>
          <a:p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Qualificação | Plano </a:t>
            </a: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de formação durante o 1º ano de funcionamento</a:t>
            </a:r>
          </a:p>
          <a:p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r>
              <a:rPr lang="pt-PT" dirty="0">
                <a:solidFill>
                  <a:srgbClr val="73A505"/>
                </a:solidFill>
                <a:latin typeface="Arial Narrow" panose="020B0606020202030204" pitchFamily="34" charset="0"/>
              </a:rPr>
              <a:t>Instalações</a:t>
            </a:r>
          </a:p>
          <a:p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Planta | Especificação </a:t>
            </a: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do local de instalação e eventuais estruturas de </a:t>
            </a:r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apoio</a:t>
            </a:r>
          </a:p>
          <a:p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ângulo 12"/>
          <p:cNvSpPr/>
          <p:nvPr/>
        </p:nvSpPr>
        <p:spPr>
          <a:xfrm>
            <a:off x="786062" y="3055259"/>
            <a:ext cx="7669294" cy="369332"/>
          </a:xfrm>
          <a:prstGeom prst="rect">
            <a:avLst/>
          </a:prstGeom>
          <a:ln>
            <a:solidFill>
              <a:srgbClr val="73A505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Público |  </a:t>
            </a:r>
            <a:r>
              <a:rPr lang="pt-PT" dirty="0" smtClean="0">
                <a:solidFill>
                  <a:srgbClr val="73A505"/>
                </a:solidFill>
                <a:latin typeface="Arial Narrow" panose="020B0606020202030204" pitchFamily="34" charset="0"/>
              </a:rPr>
              <a:t>Privado </a:t>
            </a:r>
            <a:endParaRPr lang="pt-PT" dirty="0">
              <a:solidFill>
                <a:srgbClr val="73A505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Rectângulo 14"/>
          <p:cNvSpPr/>
          <p:nvPr/>
        </p:nvSpPr>
        <p:spPr>
          <a:xfrm>
            <a:off x="786062" y="2474665"/>
            <a:ext cx="7669294" cy="369332"/>
          </a:xfrm>
          <a:prstGeom prst="rect">
            <a:avLst/>
          </a:prstGeom>
          <a:ln>
            <a:solidFill>
              <a:srgbClr val="73A505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Aquisição | Substituição | Transferência</a:t>
            </a: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59273" y="5624513"/>
            <a:ext cx="890587" cy="8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1398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arcador de Posição de Conteúdo 2"/>
          <p:cNvSpPr>
            <a:spLocks noGrp="1"/>
          </p:cNvSpPr>
          <p:nvPr>
            <p:ph idx="1"/>
          </p:nvPr>
        </p:nvSpPr>
        <p:spPr>
          <a:xfrm>
            <a:off x="406797" y="1160463"/>
            <a:ext cx="6967780" cy="3234123"/>
          </a:xfrm>
        </p:spPr>
        <p:txBody>
          <a:bodyPr>
            <a:normAutofit/>
          </a:bodyPr>
          <a:lstStyle/>
          <a:p>
            <a:r>
              <a:rPr lang="pt-PT" sz="2100" b="1" dirty="0">
                <a:solidFill>
                  <a:srgbClr val="465466"/>
                </a:solidFill>
              </a:rPr>
              <a:t>Resolução do Conselho de Ministros nº 61/95 28 de junho</a:t>
            </a:r>
          </a:p>
          <a:p>
            <a:endParaRPr lang="pt-PT" sz="2100" b="1" dirty="0">
              <a:solidFill>
                <a:srgbClr val="465466"/>
              </a:solidFill>
            </a:endParaRPr>
          </a:p>
          <a:p>
            <a:endParaRPr lang="pt-PT" sz="2100" b="1" dirty="0" smtClean="0">
              <a:solidFill>
                <a:srgbClr val="465466"/>
              </a:solidFill>
            </a:endParaRPr>
          </a:p>
          <a:p>
            <a:endParaRPr lang="pt-PT" sz="2100" b="1" dirty="0">
              <a:solidFill>
                <a:srgbClr val="465466"/>
              </a:solidFill>
            </a:endParaRPr>
          </a:p>
          <a:p>
            <a:endParaRPr lang="pt-PT" sz="2100" b="1" dirty="0" smtClean="0">
              <a:solidFill>
                <a:srgbClr val="465466"/>
              </a:solidFill>
            </a:endParaRPr>
          </a:p>
          <a:p>
            <a:endParaRPr lang="pt-PT" sz="2100" b="1" dirty="0">
              <a:solidFill>
                <a:srgbClr val="465466"/>
              </a:solidFill>
            </a:endParaRPr>
          </a:p>
          <a:p>
            <a:endParaRPr lang="pt-PT" sz="2100" b="1" dirty="0">
              <a:solidFill>
                <a:srgbClr val="465466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Autorização para Instalação de EMP </a:t>
            </a:r>
          </a:p>
        </p:txBody>
      </p:sp>
      <p:sp>
        <p:nvSpPr>
          <p:cNvPr id="5" name="Rectângulo 4"/>
          <p:cNvSpPr/>
          <p:nvPr/>
        </p:nvSpPr>
        <p:spPr>
          <a:xfrm>
            <a:off x="786062" y="1874103"/>
            <a:ext cx="7669294" cy="369332"/>
          </a:xfrm>
          <a:prstGeom prst="rect">
            <a:avLst/>
          </a:prstGeom>
          <a:ln>
            <a:solidFill>
              <a:srgbClr val="73A505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Critérios de autorização da instalação</a:t>
            </a:r>
          </a:p>
        </p:txBody>
      </p:sp>
      <p:sp>
        <p:nvSpPr>
          <p:cNvPr id="6" name="Rectângulo 5"/>
          <p:cNvSpPr/>
          <p:nvPr/>
        </p:nvSpPr>
        <p:spPr>
          <a:xfrm>
            <a:off x="786063" y="3055518"/>
            <a:ext cx="379387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73A505"/>
              </a:buClr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1 Angiografia Digital </a:t>
            </a:r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| </a:t>
            </a: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250.000 </a:t>
            </a:r>
            <a:r>
              <a:rPr lang="pt-PT" dirty="0" err="1">
                <a:solidFill>
                  <a:srgbClr val="465466"/>
                </a:solidFill>
                <a:latin typeface="Arial Narrow" panose="020B0606020202030204" pitchFamily="34" charset="0"/>
              </a:rPr>
              <a:t>hab</a:t>
            </a: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marL="285750" indent="-285750">
              <a:buClr>
                <a:srgbClr val="73A505"/>
              </a:buClr>
              <a:buFont typeface="Arial" panose="020B0604020202020204" pitchFamily="34" charset="0"/>
              <a:buChar char="•"/>
            </a:pP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marL="285750" indent="-285750">
              <a:buClr>
                <a:srgbClr val="73A505"/>
              </a:buClr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1 Acelerador Linear </a:t>
            </a:r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| 250.000 </a:t>
            </a:r>
            <a:r>
              <a:rPr lang="pt-PT" dirty="0" err="1">
                <a:solidFill>
                  <a:srgbClr val="465466"/>
                </a:solidFill>
                <a:latin typeface="Arial Narrow" panose="020B0606020202030204" pitchFamily="34" charset="0"/>
              </a:rPr>
              <a:t>hab</a:t>
            </a: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marL="285750" indent="-285750">
              <a:buClr>
                <a:srgbClr val="73A505"/>
              </a:buClr>
              <a:buFont typeface="Arial" panose="020B0604020202020204" pitchFamily="34" charset="0"/>
              <a:buChar char="•"/>
            </a:pP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marL="285750" indent="-285750">
              <a:buClr>
                <a:srgbClr val="73A505"/>
              </a:buClr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1 </a:t>
            </a:r>
            <a:r>
              <a:rPr lang="pt-PT" dirty="0" err="1" smtClean="0">
                <a:solidFill>
                  <a:srgbClr val="465466"/>
                </a:solidFill>
                <a:latin typeface="Arial Narrow" panose="020B0606020202030204" pitchFamily="34" charset="0"/>
              </a:rPr>
              <a:t>Equip</a:t>
            </a:r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. </a:t>
            </a: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Braquiterapia </a:t>
            </a:r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| 500.000 </a:t>
            </a:r>
            <a:r>
              <a:rPr lang="pt-PT" dirty="0" err="1">
                <a:solidFill>
                  <a:srgbClr val="465466"/>
                </a:solidFill>
                <a:latin typeface="Arial Narrow" panose="020B0606020202030204" pitchFamily="34" charset="0"/>
              </a:rPr>
              <a:t>hab</a:t>
            </a: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marL="285750" indent="-285750">
              <a:buClr>
                <a:srgbClr val="73A505"/>
              </a:buClr>
              <a:buFont typeface="Arial" panose="020B0604020202020204" pitchFamily="34" charset="0"/>
              <a:buChar char="•"/>
            </a:pP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marL="285750" indent="-285750">
              <a:buClr>
                <a:srgbClr val="73A505"/>
              </a:buClr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1 PET </a:t>
            </a:r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| 1.000.000 </a:t>
            </a:r>
            <a:r>
              <a:rPr lang="pt-PT" dirty="0" err="1">
                <a:solidFill>
                  <a:srgbClr val="465466"/>
                </a:solidFill>
                <a:latin typeface="Arial Narrow" panose="020B0606020202030204" pitchFamily="34" charset="0"/>
              </a:rPr>
              <a:t>hab</a:t>
            </a: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marL="285750" indent="-285750">
              <a:buClr>
                <a:srgbClr val="73A505"/>
              </a:buClr>
              <a:buFont typeface="Arial" panose="020B0604020202020204" pitchFamily="34" charset="0"/>
              <a:buChar char="•"/>
            </a:pP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marL="285750" indent="-285750">
              <a:buClr>
                <a:srgbClr val="73A505"/>
              </a:buClr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1 Câmara Gama </a:t>
            </a:r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| </a:t>
            </a: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250.000 </a:t>
            </a:r>
            <a:r>
              <a:rPr lang="pt-PT" dirty="0" err="1">
                <a:solidFill>
                  <a:srgbClr val="465466"/>
                </a:solidFill>
                <a:latin typeface="Arial Narrow" panose="020B0606020202030204" pitchFamily="34" charset="0"/>
              </a:rPr>
              <a:t>hab</a:t>
            </a: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marL="285750" indent="-285750">
              <a:buClr>
                <a:srgbClr val="73A505"/>
              </a:buClr>
              <a:buFont typeface="Arial" panose="020B0604020202020204" pitchFamily="34" charset="0"/>
              <a:buChar char="•"/>
            </a:pP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marL="285750" indent="-285750">
              <a:buClr>
                <a:srgbClr val="73A505"/>
              </a:buClr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1 </a:t>
            </a:r>
            <a:r>
              <a:rPr lang="pt-PT" dirty="0" err="1">
                <a:solidFill>
                  <a:srgbClr val="465466"/>
                </a:solidFill>
                <a:latin typeface="Arial Narrow" panose="020B0606020202030204" pitchFamily="34" charset="0"/>
              </a:rPr>
              <a:t>Gamma</a:t>
            </a: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 </a:t>
            </a:r>
            <a:r>
              <a:rPr lang="pt-PT" dirty="0" err="1">
                <a:solidFill>
                  <a:srgbClr val="465466"/>
                </a:solidFill>
                <a:latin typeface="Arial Narrow" panose="020B0606020202030204" pitchFamily="34" charset="0"/>
              </a:rPr>
              <a:t>Knife</a:t>
            </a: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 </a:t>
            </a:r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| 5.000.000 </a:t>
            </a:r>
            <a:r>
              <a:rPr lang="pt-PT" dirty="0" err="1">
                <a:solidFill>
                  <a:srgbClr val="465466"/>
                </a:solidFill>
                <a:latin typeface="Arial Narrow" panose="020B0606020202030204" pitchFamily="34" charset="0"/>
              </a:rPr>
              <a:t>hab</a:t>
            </a: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endParaRPr lang="pt-PT" dirty="0">
              <a:solidFill>
                <a:srgbClr val="73A505"/>
              </a:solidFill>
              <a:latin typeface="Arial Narrow" panose="020B0606020202030204" pitchFamily="34" charset="0"/>
            </a:endParaRPr>
          </a:p>
          <a:p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Rectângulo 14"/>
          <p:cNvSpPr/>
          <p:nvPr/>
        </p:nvSpPr>
        <p:spPr>
          <a:xfrm>
            <a:off x="786062" y="2474665"/>
            <a:ext cx="7669294" cy="369332"/>
          </a:xfrm>
          <a:prstGeom prst="rect">
            <a:avLst/>
          </a:prstGeom>
          <a:ln>
            <a:solidFill>
              <a:srgbClr val="73A505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Dois tipos de critérios de programação e distribuição territorial</a:t>
            </a:r>
          </a:p>
        </p:txBody>
      </p:sp>
      <p:sp>
        <p:nvSpPr>
          <p:cNvPr id="3" name="Rectângulo 2"/>
          <p:cNvSpPr/>
          <p:nvPr/>
        </p:nvSpPr>
        <p:spPr>
          <a:xfrm rot="19913530">
            <a:off x="1373715" y="4220855"/>
            <a:ext cx="2555508" cy="415498"/>
          </a:xfrm>
          <a:prstGeom prst="rect">
            <a:avLst/>
          </a:prstGeom>
          <a:solidFill>
            <a:schemeClr val="bg1"/>
          </a:solidFill>
          <a:ln>
            <a:solidFill>
              <a:srgbClr val="FC9804"/>
            </a:solidFill>
          </a:ln>
        </p:spPr>
        <p:txBody>
          <a:bodyPr wrap="none">
            <a:spAutoFit/>
          </a:bodyPr>
          <a:lstStyle/>
          <a:p>
            <a:r>
              <a:rPr lang="pt-PT" sz="2100" b="1" dirty="0" smtClean="0">
                <a:solidFill>
                  <a:srgbClr val="FC9804"/>
                </a:solidFill>
                <a:latin typeface="Arial Narrow" panose="020B0606020202030204" pitchFamily="34" charset="0"/>
              </a:rPr>
              <a:t>Rácios </a:t>
            </a:r>
            <a:r>
              <a:rPr lang="pt-PT" sz="2100" b="1" dirty="0">
                <a:solidFill>
                  <a:srgbClr val="FC9804"/>
                </a:solidFill>
                <a:latin typeface="Arial Narrow" panose="020B0606020202030204" pitchFamily="34" charset="0"/>
              </a:rPr>
              <a:t>desatualizados</a:t>
            </a:r>
          </a:p>
        </p:txBody>
      </p:sp>
      <p:cxnSp>
        <p:nvCxnSpPr>
          <p:cNvPr id="8" name="Conexão recta 7"/>
          <p:cNvCxnSpPr/>
          <p:nvPr/>
        </p:nvCxnSpPr>
        <p:spPr>
          <a:xfrm flipH="1">
            <a:off x="4579938" y="3055518"/>
            <a:ext cx="1" cy="3313751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ângulo 13"/>
          <p:cNvSpPr/>
          <p:nvPr/>
        </p:nvSpPr>
        <p:spPr>
          <a:xfrm>
            <a:off x="4770045" y="3059152"/>
            <a:ext cx="412948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73A505"/>
              </a:buClr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Condicionantes de </a:t>
            </a:r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acessibilidade</a:t>
            </a:r>
          </a:p>
          <a:p>
            <a:pPr>
              <a:buClr>
                <a:srgbClr val="73A505"/>
              </a:buClr>
            </a:pP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marL="285750" indent="-285750">
              <a:buClr>
                <a:srgbClr val="73A505"/>
              </a:buClr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Condicionantes de carácter geográfico</a:t>
            </a:r>
          </a:p>
          <a:p>
            <a:pPr marL="285750" indent="-285750">
              <a:buClr>
                <a:srgbClr val="73A505"/>
              </a:buClr>
              <a:buFont typeface="Arial" panose="020B0604020202020204" pitchFamily="34" charset="0"/>
              <a:buChar char="•"/>
            </a:pPr>
            <a:endParaRPr lang="pt-PT" dirty="0" smtClean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marL="285750" indent="-285750">
              <a:buClr>
                <a:srgbClr val="73A505"/>
              </a:buClr>
              <a:buFont typeface="Arial" panose="020B0604020202020204" pitchFamily="34" charset="0"/>
              <a:buChar char="•"/>
            </a:pPr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Outros </a:t>
            </a: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com reflexos na coerência </a:t>
            </a:r>
            <a:r>
              <a:rPr lang="pt-PT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do </a:t>
            </a:r>
            <a:r>
              <a:rPr lang="pt-PT" dirty="0">
                <a:solidFill>
                  <a:srgbClr val="465466"/>
                </a:solidFill>
                <a:latin typeface="Arial Narrow" panose="020B0606020202030204" pitchFamily="34" charset="0"/>
              </a:rPr>
              <a:t>planeamento dos serviços</a:t>
            </a:r>
          </a:p>
          <a:p>
            <a:pPr marL="285750" indent="-285750">
              <a:buClr>
                <a:srgbClr val="73A505"/>
              </a:buClr>
              <a:buFont typeface="Arial" panose="020B0604020202020204" pitchFamily="34" charset="0"/>
              <a:buChar char="•"/>
            </a:pP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marL="285750" indent="-285750">
              <a:buClr>
                <a:srgbClr val="73A505"/>
              </a:buClr>
              <a:buFont typeface="Arial" panose="020B0604020202020204" pitchFamily="34" charset="0"/>
              <a:buChar char="•"/>
            </a:pP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marL="285750" indent="-285750">
              <a:buClr>
                <a:srgbClr val="73A505"/>
              </a:buClr>
              <a:buFont typeface="Arial" panose="020B0604020202020204" pitchFamily="34" charset="0"/>
              <a:buChar char="•"/>
            </a:pP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marL="285750" indent="-285750">
              <a:buClr>
                <a:srgbClr val="73A505"/>
              </a:buClr>
              <a:buFont typeface="Arial" panose="020B0604020202020204" pitchFamily="34" charset="0"/>
              <a:buChar char="•"/>
            </a:pPr>
            <a:endParaRPr lang="pt-PT" dirty="0" smtClean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 marL="285750" indent="-285750">
              <a:buClr>
                <a:srgbClr val="73A505"/>
              </a:buClr>
              <a:buFont typeface="Arial" panose="020B0604020202020204" pitchFamily="34" charset="0"/>
              <a:buChar char="•"/>
            </a:pPr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  <a:p>
            <a:pPr>
              <a:buClr>
                <a:srgbClr val="73A505"/>
              </a:buClr>
            </a:pPr>
            <a:r>
              <a:rPr lang="pt-PT" sz="1600" dirty="0" smtClean="0">
                <a:solidFill>
                  <a:srgbClr val="73A505"/>
                </a:solidFill>
                <a:latin typeface="Arial Narrow" panose="020B0606020202030204" pitchFamily="34" charset="0"/>
              </a:rPr>
              <a:t>Nota : </a:t>
            </a:r>
            <a:r>
              <a:rPr lang="pt-PT" sz="1600" dirty="0" smtClean="0">
                <a:solidFill>
                  <a:srgbClr val="465466"/>
                </a:solidFill>
                <a:latin typeface="Arial Narrow" panose="020B0606020202030204" pitchFamily="34" charset="0"/>
              </a:rPr>
              <a:t>Excecional | Independentemente </a:t>
            </a:r>
            <a:r>
              <a:rPr lang="pt-PT" sz="1600" dirty="0">
                <a:solidFill>
                  <a:srgbClr val="465466"/>
                </a:solidFill>
                <a:latin typeface="Arial Narrow" panose="020B0606020202030204" pitchFamily="34" charset="0"/>
              </a:rPr>
              <a:t>dos rácios</a:t>
            </a:r>
          </a:p>
          <a:p>
            <a:endParaRPr lang="pt-PT" dirty="0">
              <a:solidFill>
                <a:srgbClr val="73A505"/>
              </a:solidFill>
              <a:latin typeface="Arial Narrow" panose="020B0606020202030204" pitchFamily="34" charset="0"/>
            </a:endParaRPr>
          </a:p>
          <a:p>
            <a:endParaRPr lang="pt-PT" dirty="0">
              <a:solidFill>
                <a:srgbClr val="465466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2319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Perception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26223</TotalTime>
  <Words>1333</Words>
  <Application>Microsoft Office PowerPoint</Application>
  <PresentationFormat>Apresentação no Ecrã (4:3)</PresentationFormat>
  <Paragraphs>345</Paragraphs>
  <Slides>25</Slides>
  <Notes>25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25</vt:i4>
      </vt:variant>
    </vt:vector>
  </HeadingPairs>
  <TitlesOfParts>
    <vt:vector size="26" baseType="lpstr">
      <vt:lpstr>Perception</vt:lpstr>
      <vt:lpstr>Diapositivo 1</vt:lpstr>
      <vt:lpstr>Agenda</vt:lpstr>
      <vt:lpstr>Diapositivo 3</vt:lpstr>
      <vt:lpstr>ACSS</vt:lpstr>
      <vt:lpstr>ACSS</vt:lpstr>
      <vt:lpstr>ACSS</vt:lpstr>
      <vt:lpstr>Diapositivo 7</vt:lpstr>
      <vt:lpstr>Autorização para Instalação de EMP </vt:lpstr>
      <vt:lpstr>Autorização para Instalação de EMP </vt:lpstr>
      <vt:lpstr>Autorização para Instalação de EMP </vt:lpstr>
      <vt:lpstr>Diapositivo 11</vt:lpstr>
      <vt:lpstr>Autorização para Investimento </vt:lpstr>
      <vt:lpstr>Autorização para Investimento</vt:lpstr>
      <vt:lpstr>Autorização para Investimento </vt:lpstr>
      <vt:lpstr>Autorização para Investimento </vt:lpstr>
      <vt:lpstr>Diapositivo 16</vt:lpstr>
      <vt:lpstr>CEMP</vt:lpstr>
      <vt:lpstr>CEMP</vt:lpstr>
      <vt:lpstr>CEMP</vt:lpstr>
      <vt:lpstr>CEMP</vt:lpstr>
      <vt:lpstr>CEMP</vt:lpstr>
      <vt:lpstr>Diapositivo 22</vt:lpstr>
      <vt:lpstr>Sistema de Gestão de Entidades de Saúde </vt:lpstr>
      <vt:lpstr>Sistema de Gestão de Entidades de Saúde </vt:lpstr>
      <vt:lpstr>Diapositivo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Relatório Final</dc:title>
  <dc:creator>Tiago Alexandre Carvalho dos Santos</dc:creator>
  <cp:lastModifiedBy>sgoncalves</cp:lastModifiedBy>
  <cp:revision>3025</cp:revision>
  <cp:lastPrinted>2015-09-10T06:43:32Z</cp:lastPrinted>
  <dcterms:created xsi:type="dcterms:W3CDTF">2011-09-08T16:30:56Z</dcterms:created>
  <dcterms:modified xsi:type="dcterms:W3CDTF">2015-09-10T11:38:01Z</dcterms:modified>
</cp:coreProperties>
</file>