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6" d="100"/>
          <a:sy n="76" d="100"/>
        </p:scale>
        <p:origin x="-96" y="-9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60FB-4DC3-4FB5-906F-FC93EC9F519D}" type="datetimeFigureOut">
              <a:rPr lang="pt-PT" smtClean="0"/>
              <a:t>09-09-2015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08D9-8998-4081-A505-32C74259CD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9816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60FB-4DC3-4FB5-906F-FC93EC9F519D}" type="datetimeFigureOut">
              <a:rPr lang="pt-PT" smtClean="0"/>
              <a:t>09-09-2015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08D9-8998-4081-A505-32C74259CD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32638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60FB-4DC3-4FB5-906F-FC93EC9F519D}" type="datetimeFigureOut">
              <a:rPr lang="pt-PT" smtClean="0"/>
              <a:t>09-09-2015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08D9-8998-4081-A505-32C74259CD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57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60FB-4DC3-4FB5-906F-FC93EC9F519D}" type="datetimeFigureOut">
              <a:rPr lang="pt-PT" smtClean="0"/>
              <a:t>09-09-2015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08D9-8998-4081-A505-32C74259CD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55196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60FB-4DC3-4FB5-906F-FC93EC9F519D}" type="datetimeFigureOut">
              <a:rPr lang="pt-PT" smtClean="0"/>
              <a:t>09-09-2015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08D9-8998-4081-A505-32C74259CD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4188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60FB-4DC3-4FB5-906F-FC93EC9F519D}" type="datetimeFigureOut">
              <a:rPr lang="pt-PT" smtClean="0"/>
              <a:t>09-09-2015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08D9-8998-4081-A505-32C74259CD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78434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60FB-4DC3-4FB5-906F-FC93EC9F519D}" type="datetimeFigureOut">
              <a:rPr lang="pt-PT" smtClean="0"/>
              <a:t>09-09-2015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08D9-8998-4081-A505-32C74259CD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61209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60FB-4DC3-4FB5-906F-FC93EC9F519D}" type="datetimeFigureOut">
              <a:rPr lang="pt-PT" smtClean="0"/>
              <a:t>09-09-2015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08D9-8998-4081-A505-32C74259CD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00432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60FB-4DC3-4FB5-906F-FC93EC9F519D}" type="datetimeFigureOut">
              <a:rPr lang="pt-PT" smtClean="0"/>
              <a:t>09-09-2015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08D9-8998-4081-A505-32C74259CD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8531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60FB-4DC3-4FB5-906F-FC93EC9F519D}" type="datetimeFigureOut">
              <a:rPr lang="pt-PT" smtClean="0"/>
              <a:t>09-09-2015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08D9-8998-4081-A505-32C74259CD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89451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60FB-4DC3-4FB5-906F-FC93EC9F519D}" type="datetimeFigureOut">
              <a:rPr lang="pt-PT" smtClean="0"/>
              <a:t>09-09-2015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08D9-8998-4081-A505-32C74259CD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823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460FB-4DC3-4FB5-906F-FC93EC9F519D}" type="datetimeFigureOut">
              <a:rPr lang="pt-PT" smtClean="0"/>
              <a:t>09-09-2015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A08D9-8998-4081-A505-32C74259CD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8497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792265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Apresentação no Ecrã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Sandra Isabel Monteiro Gonçalves</dc:creator>
  <cp:lastModifiedBy>Sandra Isabel Monteiro Gonçalves</cp:lastModifiedBy>
  <cp:revision>1</cp:revision>
  <dcterms:created xsi:type="dcterms:W3CDTF">2015-09-09T12:48:16Z</dcterms:created>
  <dcterms:modified xsi:type="dcterms:W3CDTF">2015-09-09T12:51:26Z</dcterms:modified>
</cp:coreProperties>
</file>