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96" y="-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816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263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7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519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18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843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120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043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53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945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235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60FB-4DC3-4FB5-906F-FC93EC9F519D}" type="datetimeFigureOut">
              <a:rPr lang="pt-PT" smtClean="0"/>
              <a:t>09-09-2015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A08D9-8998-4081-A505-32C74259CD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49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92265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no Ecrã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Isabel Monteiro Gonçalves</dc:creator>
  <cp:lastModifiedBy>Sandra Isabel Monteiro Gonçalves</cp:lastModifiedBy>
  <cp:revision>1</cp:revision>
  <dcterms:created xsi:type="dcterms:W3CDTF">2015-09-09T12:48:16Z</dcterms:created>
  <dcterms:modified xsi:type="dcterms:W3CDTF">2015-09-09T12:51:26Z</dcterms:modified>
</cp:coreProperties>
</file>