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82" r:id="rId1"/>
  </p:sldMasterIdLst>
  <p:notesMasterIdLst>
    <p:notesMasterId r:id="rId68"/>
  </p:notesMasterIdLst>
  <p:handoutMasterIdLst>
    <p:handoutMasterId r:id="rId69"/>
  </p:handoutMasterIdLst>
  <p:sldIdLst>
    <p:sldId id="256" r:id="rId2"/>
    <p:sldId id="771" r:id="rId3"/>
    <p:sldId id="772" r:id="rId4"/>
    <p:sldId id="774" r:id="rId5"/>
    <p:sldId id="773" r:id="rId6"/>
    <p:sldId id="811" r:id="rId7"/>
    <p:sldId id="812" r:id="rId8"/>
    <p:sldId id="813" r:id="rId9"/>
    <p:sldId id="907" r:id="rId10"/>
    <p:sldId id="908" r:id="rId11"/>
    <p:sldId id="648" r:id="rId12"/>
    <p:sldId id="652" r:id="rId13"/>
    <p:sldId id="644" r:id="rId14"/>
    <p:sldId id="765" r:id="rId15"/>
    <p:sldId id="766" r:id="rId16"/>
    <p:sldId id="817" r:id="rId17"/>
    <p:sldId id="664" r:id="rId18"/>
    <p:sldId id="820" r:id="rId19"/>
    <p:sldId id="823" r:id="rId20"/>
    <p:sldId id="827" r:id="rId21"/>
    <p:sldId id="824" r:id="rId22"/>
    <p:sldId id="871" r:id="rId23"/>
    <p:sldId id="877" r:id="rId24"/>
    <p:sldId id="872" r:id="rId25"/>
    <p:sldId id="878" r:id="rId26"/>
    <p:sldId id="881" r:id="rId27"/>
    <p:sldId id="883" r:id="rId28"/>
    <p:sldId id="884" r:id="rId29"/>
    <p:sldId id="892" r:id="rId30"/>
    <p:sldId id="858" r:id="rId31"/>
    <p:sldId id="830" r:id="rId32"/>
    <p:sldId id="859" r:id="rId33"/>
    <p:sldId id="909" r:id="rId34"/>
    <p:sldId id="784" r:id="rId35"/>
    <p:sldId id="785" r:id="rId36"/>
    <p:sldId id="893" r:id="rId37"/>
    <p:sldId id="906" r:id="rId38"/>
    <p:sldId id="710" r:id="rId39"/>
    <p:sldId id="862" r:id="rId40"/>
    <p:sldId id="863" r:id="rId41"/>
    <p:sldId id="897" r:id="rId42"/>
    <p:sldId id="898" r:id="rId43"/>
    <p:sldId id="905" r:id="rId44"/>
    <p:sldId id="832" r:id="rId45"/>
    <p:sldId id="833" r:id="rId46"/>
    <p:sldId id="834" r:id="rId47"/>
    <p:sldId id="741" r:id="rId48"/>
    <p:sldId id="743" r:id="rId49"/>
    <p:sldId id="865" r:id="rId50"/>
    <p:sldId id="866" r:id="rId51"/>
    <p:sldId id="867" r:id="rId52"/>
    <p:sldId id="840" r:id="rId53"/>
    <p:sldId id="752" r:id="rId54"/>
    <p:sldId id="843" r:id="rId55"/>
    <p:sldId id="844" r:id="rId56"/>
    <p:sldId id="846" r:id="rId57"/>
    <p:sldId id="847" r:id="rId58"/>
    <p:sldId id="848" r:id="rId59"/>
    <p:sldId id="849" r:id="rId60"/>
    <p:sldId id="850" r:id="rId61"/>
    <p:sldId id="763" r:id="rId62"/>
    <p:sldId id="852" r:id="rId63"/>
    <p:sldId id="853" r:id="rId64"/>
    <p:sldId id="440" r:id="rId65"/>
    <p:sldId id="855" r:id="rId66"/>
    <p:sldId id="870" r:id="rId67"/>
  </p:sldIdLst>
  <p:sldSz cx="9144000" cy="6858000" type="screen4x3"/>
  <p:notesSz cx="7099300" cy="10234613"/>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48B2"/>
    <a:srgbClr val="E6C7EB"/>
    <a:srgbClr val="800000"/>
    <a:srgbClr val="006600"/>
    <a:srgbClr val="33CCFF"/>
    <a:srgbClr val="FF3300"/>
    <a:srgbClr val="FFC000"/>
    <a:srgbClr val="D60093"/>
    <a:srgbClr val="CC660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25" autoAdjust="0"/>
    <p:restoredTop sz="98693" autoAdjust="0"/>
  </p:normalViewPr>
  <p:slideViewPr>
    <p:cSldViewPr>
      <p:cViewPr>
        <p:scale>
          <a:sx n="93" d="100"/>
          <a:sy n="93" d="100"/>
        </p:scale>
        <p:origin x="-996"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90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563476-1269-43CA-9A63-3053CB1952D5}" type="doc">
      <dgm:prSet loTypeId="urn:microsoft.com/office/officeart/2005/8/layout/orgChart1" loCatId="hierarchy" qsTypeId="urn:microsoft.com/office/officeart/2005/8/quickstyle/3d1" qsCatId="3D" csTypeId="urn:microsoft.com/office/officeart/2005/8/colors/accent0_1" csCatId="mainScheme" phldr="1"/>
      <dgm:spPr/>
      <dgm:t>
        <a:bodyPr/>
        <a:lstStyle/>
        <a:p>
          <a:endParaRPr lang="en-GB"/>
        </a:p>
      </dgm:t>
    </dgm:pt>
    <dgm:pt modelId="{62B6C379-AB0A-422A-825F-CCA108E9158A}">
      <dgm:prSet phldrT="[Text]" custT="1"/>
      <dgm:spPr>
        <a:solidFill>
          <a:srgbClr val="CCECFF"/>
        </a:solidFill>
      </dgm:spPr>
      <dgm:t>
        <a:bodyPr/>
        <a:lstStyle/>
        <a:p>
          <a:r>
            <a:rPr lang="en-GB" sz="1100" b="1" dirty="0" smtClean="0">
              <a:solidFill>
                <a:schemeClr val="tx1">
                  <a:lumMod val="75000"/>
                  <a:lumOff val="25000"/>
                </a:schemeClr>
              </a:solidFill>
              <a:latin typeface="Calibri" panose="020F0502020204030204" pitchFamily="34" charset="0"/>
            </a:rPr>
            <a:t>Director General</a:t>
          </a:r>
          <a:br>
            <a:rPr lang="en-GB" sz="1100" b="1" dirty="0" smtClean="0">
              <a:solidFill>
                <a:schemeClr val="tx1">
                  <a:lumMod val="75000"/>
                  <a:lumOff val="25000"/>
                </a:schemeClr>
              </a:solidFill>
              <a:latin typeface="Calibri" panose="020F0502020204030204" pitchFamily="34" charset="0"/>
            </a:rPr>
          </a:br>
          <a:r>
            <a:rPr lang="en-GB" sz="1100" b="1" dirty="0" smtClean="0">
              <a:solidFill>
                <a:schemeClr val="tx1">
                  <a:lumMod val="75000"/>
                  <a:lumOff val="25000"/>
                </a:schemeClr>
              </a:solidFill>
              <a:latin typeface="Calibri" panose="020F0502020204030204" pitchFamily="34" charset="0"/>
            </a:rPr>
            <a:t>Mr. </a:t>
          </a:r>
          <a:r>
            <a:rPr lang="en-GB" sz="1100" b="1" dirty="0" err="1" smtClean="0">
              <a:solidFill>
                <a:schemeClr val="tx1">
                  <a:lumMod val="75000"/>
                  <a:lumOff val="25000"/>
                </a:schemeClr>
              </a:solidFill>
              <a:latin typeface="Calibri" panose="020F0502020204030204" pitchFamily="34" charset="0"/>
            </a:rPr>
            <a:t>Yukija</a:t>
          </a:r>
          <a:r>
            <a:rPr lang="en-GB" sz="1100" b="1" dirty="0" smtClean="0">
              <a:solidFill>
                <a:schemeClr val="tx1">
                  <a:lumMod val="75000"/>
                  <a:lumOff val="25000"/>
                </a:schemeClr>
              </a:solidFill>
              <a:latin typeface="Calibri" panose="020F0502020204030204" pitchFamily="34" charset="0"/>
            </a:rPr>
            <a:t> Amano</a:t>
          </a:r>
          <a:endParaRPr lang="en-GB" sz="1100" b="1" dirty="0">
            <a:solidFill>
              <a:schemeClr val="tx1">
                <a:lumMod val="75000"/>
                <a:lumOff val="25000"/>
              </a:schemeClr>
            </a:solidFill>
            <a:latin typeface="Calibri" panose="020F0502020204030204" pitchFamily="34" charset="0"/>
          </a:endParaRPr>
        </a:p>
      </dgm:t>
    </dgm:pt>
    <dgm:pt modelId="{10983B0E-88FB-4E6A-8B86-EA48D12E3D57}" type="parTrans" cxnId="{9302476E-73D0-45AF-B2F3-A9DBF7B3D857}">
      <dgm:prSet/>
      <dgm:spPr/>
      <dgm:t>
        <a:bodyPr/>
        <a:lstStyle/>
        <a:p>
          <a:endParaRPr lang="en-GB">
            <a:solidFill>
              <a:schemeClr val="tx1">
                <a:lumMod val="75000"/>
                <a:lumOff val="25000"/>
              </a:schemeClr>
            </a:solidFill>
          </a:endParaRPr>
        </a:p>
      </dgm:t>
    </dgm:pt>
    <dgm:pt modelId="{1E8691AD-E783-4584-9D55-74B300A72412}" type="sibTrans" cxnId="{9302476E-73D0-45AF-B2F3-A9DBF7B3D857}">
      <dgm:prSet/>
      <dgm:spPr/>
      <dgm:t>
        <a:bodyPr/>
        <a:lstStyle/>
        <a:p>
          <a:endParaRPr lang="en-GB">
            <a:solidFill>
              <a:schemeClr val="tx1">
                <a:lumMod val="75000"/>
                <a:lumOff val="25000"/>
              </a:schemeClr>
            </a:solidFill>
          </a:endParaRPr>
        </a:p>
      </dgm:t>
    </dgm:pt>
    <dgm:pt modelId="{3B43BCA5-07EC-42B9-BFD4-734EB108EA4F}">
      <dgm:prSet phldrT="[Text]" custT="1"/>
      <dgm:spPr>
        <a:solidFill>
          <a:srgbClr val="CCECFF"/>
        </a:solidFill>
      </dgm:spPr>
      <dgm:t>
        <a:bodyPr/>
        <a:lstStyle/>
        <a:p>
          <a:r>
            <a:rPr lang="en-GB" sz="1100" b="1" dirty="0" smtClean="0">
              <a:solidFill>
                <a:schemeClr val="tx1">
                  <a:lumMod val="75000"/>
                  <a:lumOff val="25000"/>
                </a:schemeClr>
              </a:solidFill>
              <a:latin typeface="Calibri" panose="020F0502020204030204" pitchFamily="34" charset="0"/>
            </a:rPr>
            <a:t>Department of Technical Cooperation</a:t>
          </a:r>
          <a:endParaRPr lang="en-GB" sz="1100" b="1" dirty="0">
            <a:solidFill>
              <a:schemeClr val="tx1">
                <a:lumMod val="75000"/>
                <a:lumOff val="25000"/>
              </a:schemeClr>
            </a:solidFill>
            <a:latin typeface="Calibri" panose="020F0502020204030204" pitchFamily="34" charset="0"/>
          </a:endParaRPr>
        </a:p>
      </dgm:t>
    </dgm:pt>
    <dgm:pt modelId="{3FCA1685-C94E-4DAD-ACC5-76A7EC43F9CF}" type="parTrans" cxnId="{B7C39582-9545-43B5-AA3B-89EA6CC3E75E}">
      <dgm:prSet/>
      <dgm:spPr>
        <a:ln>
          <a:solidFill>
            <a:srgbClr val="0070C0"/>
          </a:solidFill>
        </a:ln>
      </dgm:spPr>
      <dgm:t>
        <a:bodyPr/>
        <a:lstStyle/>
        <a:p>
          <a:endParaRPr lang="en-GB" sz="1000">
            <a:solidFill>
              <a:schemeClr val="tx1">
                <a:lumMod val="75000"/>
                <a:lumOff val="25000"/>
              </a:schemeClr>
            </a:solidFill>
            <a:latin typeface="Calibri" panose="020F0502020204030204" pitchFamily="34" charset="0"/>
          </a:endParaRPr>
        </a:p>
      </dgm:t>
    </dgm:pt>
    <dgm:pt modelId="{F2C2D394-655A-45B5-A998-F6A6670C93F3}" type="sibTrans" cxnId="{B7C39582-9545-43B5-AA3B-89EA6CC3E75E}">
      <dgm:prSet/>
      <dgm:spPr/>
      <dgm:t>
        <a:bodyPr/>
        <a:lstStyle/>
        <a:p>
          <a:endParaRPr lang="en-GB">
            <a:solidFill>
              <a:schemeClr val="tx1">
                <a:lumMod val="75000"/>
                <a:lumOff val="25000"/>
              </a:schemeClr>
            </a:solidFill>
          </a:endParaRPr>
        </a:p>
      </dgm:t>
    </dgm:pt>
    <dgm:pt modelId="{802479C4-0128-4115-959C-0233ABDE9C8E}">
      <dgm:prSet phldrT="[Text]" custT="1"/>
      <dgm:spPr>
        <a:solidFill>
          <a:srgbClr val="CCECFF"/>
        </a:solidFill>
      </dgm:spPr>
      <dgm:t>
        <a:bodyPr/>
        <a:lstStyle/>
        <a:p>
          <a:r>
            <a:rPr lang="en-GB" sz="1100" b="1" dirty="0" smtClean="0">
              <a:solidFill>
                <a:schemeClr val="tx1">
                  <a:lumMod val="75000"/>
                  <a:lumOff val="25000"/>
                </a:schemeClr>
              </a:solidFill>
              <a:latin typeface="Calibri" panose="020F0502020204030204" pitchFamily="34" charset="0"/>
            </a:rPr>
            <a:t>Department of Nuclear Energy</a:t>
          </a:r>
          <a:endParaRPr lang="en-GB" sz="1100" b="1" dirty="0">
            <a:solidFill>
              <a:schemeClr val="tx1">
                <a:lumMod val="75000"/>
                <a:lumOff val="25000"/>
              </a:schemeClr>
            </a:solidFill>
            <a:latin typeface="Calibri" panose="020F0502020204030204" pitchFamily="34" charset="0"/>
          </a:endParaRPr>
        </a:p>
      </dgm:t>
    </dgm:pt>
    <dgm:pt modelId="{560B7EC8-26C8-4775-8823-18B4C8E212C8}" type="parTrans" cxnId="{81E9E291-2714-4DBF-82D2-02B40C7C1AB3}">
      <dgm:prSet/>
      <dgm:spPr>
        <a:ln>
          <a:solidFill>
            <a:srgbClr val="0070C0"/>
          </a:solidFill>
        </a:ln>
      </dgm:spPr>
      <dgm:t>
        <a:bodyPr/>
        <a:lstStyle/>
        <a:p>
          <a:endParaRPr lang="en-GB" sz="1000">
            <a:solidFill>
              <a:schemeClr val="tx1">
                <a:lumMod val="75000"/>
                <a:lumOff val="25000"/>
              </a:schemeClr>
            </a:solidFill>
            <a:latin typeface="Calibri" panose="020F0502020204030204" pitchFamily="34" charset="0"/>
          </a:endParaRPr>
        </a:p>
      </dgm:t>
    </dgm:pt>
    <dgm:pt modelId="{5F203D6D-1CF6-4AA0-9BBE-45388057ED84}" type="sibTrans" cxnId="{81E9E291-2714-4DBF-82D2-02B40C7C1AB3}">
      <dgm:prSet/>
      <dgm:spPr/>
      <dgm:t>
        <a:bodyPr/>
        <a:lstStyle/>
        <a:p>
          <a:endParaRPr lang="en-GB">
            <a:solidFill>
              <a:schemeClr val="tx1">
                <a:lumMod val="75000"/>
                <a:lumOff val="25000"/>
              </a:schemeClr>
            </a:solidFill>
          </a:endParaRPr>
        </a:p>
      </dgm:t>
    </dgm:pt>
    <dgm:pt modelId="{3CA05880-DAF8-4105-97DF-7AEA2F69D4FF}">
      <dgm:prSet phldrT="[Text]" custT="1"/>
      <dgm:spPr>
        <a:solidFill>
          <a:srgbClr val="CCECFF"/>
        </a:solidFill>
      </dgm:spPr>
      <dgm:t>
        <a:bodyPr/>
        <a:lstStyle/>
        <a:p>
          <a:r>
            <a:rPr lang="en-GB" sz="1100" b="1" dirty="0" smtClean="0">
              <a:solidFill>
                <a:schemeClr val="tx1">
                  <a:lumMod val="75000"/>
                  <a:lumOff val="25000"/>
                </a:schemeClr>
              </a:solidFill>
              <a:latin typeface="Calibri" panose="020F0502020204030204" pitchFamily="34" charset="0"/>
            </a:rPr>
            <a:t>Department of Management</a:t>
          </a:r>
          <a:endParaRPr lang="en-GB" sz="1100" b="1" dirty="0">
            <a:solidFill>
              <a:schemeClr val="tx1">
                <a:lumMod val="75000"/>
                <a:lumOff val="25000"/>
              </a:schemeClr>
            </a:solidFill>
            <a:latin typeface="Calibri" panose="020F0502020204030204" pitchFamily="34" charset="0"/>
          </a:endParaRPr>
        </a:p>
      </dgm:t>
    </dgm:pt>
    <dgm:pt modelId="{5CB9278A-A205-42D8-90CF-E2675775B124}" type="parTrans" cxnId="{5198C041-C027-47ED-B120-E3F4621AAC4D}">
      <dgm:prSet/>
      <dgm:spPr>
        <a:ln>
          <a:solidFill>
            <a:srgbClr val="0070C0"/>
          </a:solidFill>
        </a:ln>
      </dgm:spPr>
      <dgm:t>
        <a:bodyPr/>
        <a:lstStyle/>
        <a:p>
          <a:endParaRPr lang="en-GB" sz="1000">
            <a:solidFill>
              <a:schemeClr val="tx1">
                <a:lumMod val="75000"/>
                <a:lumOff val="25000"/>
              </a:schemeClr>
            </a:solidFill>
            <a:latin typeface="Calibri" panose="020F0502020204030204" pitchFamily="34" charset="0"/>
          </a:endParaRPr>
        </a:p>
      </dgm:t>
    </dgm:pt>
    <dgm:pt modelId="{8FAEEAAF-9277-483C-A121-582C16623A59}" type="sibTrans" cxnId="{5198C041-C027-47ED-B120-E3F4621AAC4D}">
      <dgm:prSet/>
      <dgm:spPr/>
      <dgm:t>
        <a:bodyPr/>
        <a:lstStyle/>
        <a:p>
          <a:endParaRPr lang="en-GB">
            <a:solidFill>
              <a:schemeClr val="tx1">
                <a:lumMod val="75000"/>
                <a:lumOff val="25000"/>
              </a:schemeClr>
            </a:solidFill>
          </a:endParaRPr>
        </a:p>
      </dgm:t>
    </dgm:pt>
    <dgm:pt modelId="{CE4F5983-77C5-4C38-BCD0-F1AA1BA57F39}">
      <dgm:prSet phldrT="[Text]" custT="1"/>
      <dgm:spPr>
        <a:solidFill>
          <a:srgbClr val="CCECFF"/>
        </a:solidFill>
      </dgm:spPr>
      <dgm:t>
        <a:bodyPr/>
        <a:lstStyle/>
        <a:p>
          <a:r>
            <a:rPr lang="en-GB" sz="1100" b="1" dirty="0" smtClean="0">
              <a:solidFill>
                <a:schemeClr val="tx1">
                  <a:lumMod val="75000"/>
                  <a:lumOff val="25000"/>
                </a:schemeClr>
              </a:solidFill>
              <a:latin typeface="Calibri" panose="020F0502020204030204" pitchFamily="34" charset="0"/>
            </a:rPr>
            <a:t>Department of Nuclear Science and Applications</a:t>
          </a:r>
          <a:endParaRPr lang="en-GB" sz="1100" b="1" dirty="0">
            <a:solidFill>
              <a:schemeClr val="tx1">
                <a:lumMod val="75000"/>
                <a:lumOff val="25000"/>
              </a:schemeClr>
            </a:solidFill>
            <a:latin typeface="Calibri" panose="020F0502020204030204" pitchFamily="34" charset="0"/>
          </a:endParaRPr>
        </a:p>
      </dgm:t>
    </dgm:pt>
    <dgm:pt modelId="{43815400-A230-4EAD-8C76-0D350AD45684}" type="parTrans" cxnId="{92020769-BAB5-4B85-A373-808DFF4FFABE}">
      <dgm:prSet/>
      <dgm:spPr>
        <a:ln>
          <a:solidFill>
            <a:srgbClr val="0070C0"/>
          </a:solidFill>
        </a:ln>
      </dgm:spPr>
      <dgm:t>
        <a:bodyPr/>
        <a:lstStyle/>
        <a:p>
          <a:endParaRPr lang="en-GB" sz="1000">
            <a:solidFill>
              <a:schemeClr val="tx1">
                <a:lumMod val="75000"/>
                <a:lumOff val="25000"/>
              </a:schemeClr>
            </a:solidFill>
            <a:latin typeface="Calibri" panose="020F0502020204030204" pitchFamily="34" charset="0"/>
          </a:endParaRPr>
        </a:p>
      </dgm:t>
    </dgm:pt>
    <dgm:pt modelId="{69DB9AB1-3CCA-4200-837A-864FBAD5A727}" type="sibTrans" cxnId="{92020769-BAB5-4B85-A373-808DFF4FFABE}">
      <dgm:prSet/>
      <dgm:spPr/>
      <dgm:t>
        <a:bodyPr/>
        <a:lstStyle/>
        <a:p>
          <a:endParaRPr lang="en-GB">
            <a:solidFill>
              <a:schemeClr val="tx1">
                <a:lumMod val="75000"/>
                <a:lumOff val="25000"/>
              </a:schemeClr>
            </a:solidFill>
          </a:endParaRPr>
        </a:p>
      </dgm:t>
    </dgm:pt>
    <dgm:pt modelId="{1E240A39-1852-4FBC-832A-EEF69D644FE7}">
      <dgm:prSet phldrT="[Text]" custT="1"/>
      <dgm:spPr/>
      <dgm:t>
        <a:bodyPr/>
        <a:lstStyle/>
        <a:p>
          <a:r>
            <a:rPr lang="en-GB" sz="1100" dirty="0" smtClean="0">
              <a:solidFill>
                <a:schemeClr val="tx1">
                  <a:lumMod val="75000"/>
                  <a:lumOff val="25000"/>
                </a:schemeClr>
              </a:solidFill>
              <a:latin typeface="Calibri" panose="020F0502020204030204" pitchFamily="34" charset="0"/>
            </a:rPr>
            <a:t>Programme Support and Coordination</a:t>
          </a:r>
          <a:endParaRPr lang="en-GB" sz="1100" dirty="0">
            <a:solidFill>
              <a:schemeClr val="tx1">
                <a:lumMod val="75000"/>
                <a:lumOff val="25000"/>
              </a:schemeClr>
            </a:solidFill>
            <a:latin typeface="Calibri" panose="020F0502020204030204" pitchFamily="34" charset="0"/>
          </a:endParaRPr>
        </a:p>
      </dgm:t>
    </dgm:pt>
    <dgm:pt modelId="{65F2E532-93AB-4059-8CF0-07F7AB263227}" type="parTrans" cxnId="{84D68E7E-6347-4542-B558-5991FDF25A6D}">
      <dgm:prSet/>
      <dgm:spPr>
        <a:ln w="25400">
          <a:solidFill>
            <a:srgbClr val="0070C0"/>
          </a:solidFill>
        </a:ln>
      </dgm:spPr>
      <dgm:t>
        <a:bodyPr/>
        <a:lstStyle/>
        <a:p>
          <a:endParaRPr lang="en-GB" sz="900">
            <a:solidFill>
              <a:schemeClr val="tx1">
                <a:lumMod val="75000"/>
                <a:lumOff val="25000"/>
              </a:schemeClr>
            </a:solidFill>
            <a:latin typeface="Calibri" panose="020F0502020204030204" pitchFamily="34" charset="0"/>
          </a:endParaRPr>
        </a:p>
      </dgm:t>
    </dgm:pt>
    <dgm:pt modelId="{CAF5435C-F3A7-42D6-AFB1-3B130C3B61FD}" type="sibTrans" cxnId="{84D68E7E-6347-4542-B558-5991FDF25A6D}">
      <dgm:prSet/>
      <dgm:spPr/>
      <dgm:t>
        <a:bodyPr/>
        <a:lstStyle/>
        <a:p>
          <a:endParaRPr lang="en-GB">
            <a:solidFill>
              <a:schemeClr val="tx1">
                <a:lumMod val="75000"/>
                <a:lumOff val="25000"/>
              </a:schemeClr>
            </a:solidFill>
          </a:endParaRPr>
        </a:p>
      </dgm:t>
    </dgm:pt>
    <dgm:pt modelId="{DBB9CBFC-2C1E-4E86-8662-7394E9E551B2}">
      <dgm:prSet phldrT="[Text]" custT="1"/>
      <dgm:spPr>
        <a:solidFill>
          <a:schemeClr val="bg1">
            <a:lumMod val="85000"/>
          </a:schemeClr>
        </a:solidFill>
      </dgm:spPr>
      <dgm:t>
        <a:bodyPr/>
        <a:lstStyle/>
        <a:p>
          <a:r>
            <a:rPr lang="en-GB" sz="1100" dirty="0" smtClean="0">
              <a:solidFill>
                <a:schemeClr val="tx1">
                  <a:lumMod val="75000"/>
                  <a:lumOff val="25000"/>
                </a:schemeClr>
              </a:solidFill>
              <a:latin typeface="Calibri" panose="020F0502020204030204" pitchFamily="34" charset="0"/>
            </a:rPr>
            <a:t>Africa</a:t>
          </a:r>
          <a:endParaRPr lang="en-GB" sz="1100" dirty="0">
            <a:solidFill>
              <a:schemeClr val="tx1">
                <a:lumMod val="75000"/>
                <a:lumOff val="25000"/>
              </a:schemeClr>
            </a:solidFill>
            <a:latin typeface="Calibri" panose="020F0502020204030204" pitchFamily="34" charset="0"/>
          </a:endParaRPr>
        </a:p>
      </dgm:t>
    </dgm:pt>
    <dgm:pt modelId="{6C5A4D1F-09E6-4573-AC18-A33581CFB463}" type="parTrans" cxnId="{134BA83B-246D-4E80-A106-940B64DCEFAC}">
      <dgm:prSet/>
      <dgm:spPr>
        <a:solidFill>
          <a:schemeClr val="bg1">
            <a:lumMod val="95000"/>
          </a:schemeClr>
        </a:solidFill>
        <a:ln>
          <a:solidFill>
            <a:srgbClr val="0070C0"/>
          </a:solidFill>
        </a:ln>
      </dgm:spPr>
      <dgm:t>
        <a:bodyPr/>
        <a:lstStyle/>
        <a:p>
          <a:endParaRPr lang="en-GB" sz="900">
            <a:solidFill>
              <a:schemeClr val="tx1">
                <a:lumMod val="75000"/>
                <a:lumOff val="25000"/>
              </a:schemeClr>
            </a:solidFill>
            <a:latin typeface="Calibri" panose="020F0502020204030204" pitchFamily="34" charset="0"/>
          </a:endParaRPr>
        </a:p>
      </dgm:t>
    </dgm:pt>
    <dgm:pt modelId="{181F16D4-6E16-40B5-9052-50DA4C3EBD37}" type="sibTrans" cxnId="{134BA83B-246D-4E80-A106-940B64DCEFAC}">
      <dgm:prSet/>
      <dgm:spPr/>
      <dgm:t>
        <a:bodyPr/>
        <a:lstStyle/>
        <a:p>
          <a:endParaRPr lang="en-GB">
            <a:solidFill>
              <a:schemeClr val="tx1">
                <a:lumMod val="75000"/>
                <a:lumOff val="25000"/>
              </a:schemeClr>
            </a:solidFill>
          </a:endParaRPr>
        </a:p>
      </dgm:t>
    </dgm:pt>
    <dgm:pt modelId="{4B9F2004-DC9B-4500-8457-1B192FC7C2D4}">
      <dgm:prSet phldrT="[Text]" custT="1"/>
      <dgm:spPr>
        <a:solidFill>
          <a:schemeClr val="bg1">
            <a:lumMod val="85000"/>
          </a:schemeClr>
        </a:solidFill>
      </dgm:spPr>
      <dgm:t>
        <a:bodyPr/>
        <a:lstStyle/>
        <a:p>
          <a:r>
            <a:rPr lang="en-GB" sz="1100" dirty="0" smtClean="0">
              <a:solidFill>
                <a:schemeClr val="tx1">
                  <a:lumMod val="75000"/>
                  <a:lumOff val="25000"/>
                </a:schemeClr>
              </a:solidFill>
              <a:latin typeface="Calibri" panose="020F0502020204030204" pitchFamily="34" charset="0"/>
            </a:rPr>
            <a:t>Asia and</a:t>
          </a:r>
          <a:br>
            <a:rPr lang="en-GB" sz="1100" dirty="0" smtClean="0">
              <a:solidFill>
                <a:schemeClr val="tx1">
                  <a:lumMod val="75000"/>
                  <a:lumOff val="25000"/>
                </a:schemeClr>
              </a:solidFill>
              <a:latin typeface="Calibri" panose="020F0502020204030204" pitchFamily="34" charset="0"/>
            </a:rPr>
          </a:br>
          <a:r>
            <a:rPr lang="en-GB" sz="1100" dirty="0" smtClean="0">
              <a:solidFill>
                <a:schemeClr val="tx1">
                  <a:lumMod val="75000"/>
                  <a:lumOff val="25000"/>
                </a:schemeClr>
              </a:solidFill>
              <a:latin typeface="Calibri" panose="020F0502020204030204" pitchFamily="34" charset="0"/>
            </a:rPr>
            <a:t> Pacific</a:t>
          </a:r>
          <a:endParaRPr lang="en-GB" sz="1100" dirty="0">
            <a:solidFill>
              <a:schemeClr val="tx1">
                <a:lumMod val="75000"/>
                <a:lumOff val="25000"/>
              </a:schemeClr>
            </a:solidFill>
            <a:latin typeface="Calibri" panose="020F0502020204030204" pitchFamily="34" charset="0"/>
          </a:endParaRPr>
        </a:p>
      </dgm:t>
    </dgm:pt>
    <dgm:pt modelId="{8606A430-4A7C-49CC-B833-258254657196}" type="parTrans" cxnId="{AC6D2718-D7DC-4E1F-8694-4E4C661FD82B}">
      <dgm:prSet/>
      <dgm:spPr>
        <a:solidFill>
          <a:schemeClr val="bg1">
            <a:lumMod val="95000"/>
          </a:schemeClr>
        </a:solidFill>
        <a:ln>
          <a:solidFill>
            <a:srgbClr val="0070C0"/>
          </a:solidFill>
        </a:ln>
      </dgm:spPr>
      <dgm:t>
        <a:bodyPr/>
        <a:lstStyle/>
        <a:p>
          <a:endParaRPr lang="en-GB" sz="900">
            <a:solidFill>
              <a:schemeClr val="tx1">
                <a:lumMod val="75000"/>
                <a:lumOff val="25000"/>
              </a:schemeClr>
            </a:solidFill>
            <a:latin typeface="Calibri" panose="020F0502020204030204" pitchFamily="34" charset="0"/>
          </a:endParaRPr>
        </a:p>
      </dgm:t>
    </dgm:pt>
    <dgm:pt modelId="{F4538604-DEC3-412A-914C-BAA6DD6EFD0F}" type="sibTrans" cxnId="{AC6D2718-D7DC-4E1F-8694-4E4C661FD82B}">
      <dgm:prSet/>
      <dgm:spPr/>
      <dgm:t>
        <a:bodyPr/>
        <a:lstStyle/>
        <a:p>
          <a:endParaRPr lang="en-GB">
            <a:solidFill>
              <a:schemeClr val="tx1">
                <a:lumMod val="75000"/>
                <a:lumOff val="25000"/>
              </a:schemeClr>
            </a:solidFill>
          </a:endParaRPr>
        </a:p>
      </dgm:t>
    </dgm:pt>
    <dgm:pt modelId="{B87D60A4-07FF-44D9-8ABE-8FB32E36596C}">
      <dgm:prSet phldrT="[Text]" custT="1"/>
      <dgm:spPr/>
      <dgm:t>
        <a:bodyPr/>
        <a:lstStyle/>
        <a:p>
          <a:endParaRPr lang="en-GB" sz="900" dirty="0">
            <a:solidFill>
              <a:schemeClr val="tx1">
                <a:lumMod val="75000"/>
                <a:lumOff val="25000"/>
              </a:schemeClr>
            </a:solidFill>
            <a:latin typeface="Calibri" panose="020F0502020204030204" pitchFamily="34" charset="0"/>
          </a:endParaRPr>
        </a:p>
      </dgm:t>
    </dgm:pt>
    <dgm:pt modelId="{96566D51-1318-42A3-BDCE-C94CF1DF5970}" type="parTrans" cxnId="{7A8AC5E4-36B4-4FAC-82F7-969C8728678F}">
      <dgm:prSet/>
      <dgm:spPr>
        <a:ln>
          <a:solidFill>
            <a:srgbClr val="0070C0"/>
          </a:solidFill>
        </a:ln>
      </dgm:spPr>
      <dgm:t>
        <a:bodyPr/>
        <a:lstStyle/>
        <a:p>
          <a:endParaRPr lang="en-GB" sz="900">
            <a:solidFill>
              <a:schemeClr val="tx1">
                <a:lumMod val="75000"/>
                <a:lumOff val="25000"/>
              </a:schemeClr>
            </a:solidFill>
            <a:latin typeface="Calibri" panose="020F0502020204030204" pitchFamily="34" charset="0"/>
          </a:endParaRPr>
        </a:p>
      </dgm:t>
    </dgm:pt>
    <dgm:pt modelId="{F4E65D8B-F7EC-49A9-B52B-E457C79D149B}" type="sibTrans" cxnId="{7A8AC5E4-36B4-4FAC-82F7-969C8728678F}">
      <dgm:prSet/>
      <dgm:spPr/>
      <dgm:t>
        <a:bodyPr/>
        <a:lstStyle/>
        <a:p>
          <a:endParaRPr lang="en-GB">
            <a:solidFill>
              <a:schemeClr val="tx1">
                <a:lumMod val="75000"/>
                <a:lumOff val="25000"/>
              </a:schemeClr>
            </a:solidFill>
          </a:endParaRPr>
        </a:p>
      </dgm:t>
    </dgm:pt>
    <dgm:pt modelId="{3FFA5288-575E-460E-AE2E-9ED8C9B57C49}">
      <dgm:prSet phldrT="[Text]" custT="1"/>
      <dgm:spPr/>
      <dgm:t>
        <a:bodyPr/>
        <a:lstStyle/>
        <a:p>
          <a:endParaRPr lang="en-GB" sz="900" dirty="0">
            <a:solidFill>
              <a:schemeClr val="tx1">
                <a:lumMod val="75000"/>
                <a:lumOff val="25000"/>
              </a:schemeClr>
            </a:solidFill>
            <a:latin typeface="Calibri" panose="020F0502020204030204" pitchFamily="34" charset="0"/>
          </a:endParaRPr>
        </a:p>
      </dgm:t>
    </dgm:pt>
    <dgm:pt modelId="{5D11A137-899E-4CDD-80CE-6C3229018775}" type="parTrans" cxnId="{521901AC-8BCA-41F3-B2E0-B369841674F3}">
      <dgm:prSet/>
      <dgm:spPr>
        <a:solidFill>
          <a:schemeClr val="bg1">
            <a:lumMod val="95000"/>
          </a:schemeClr>
        </a:solidFill>
        <a:ln>
          <a:solidFill>
            <a:srgbClr val="0070C0"/>
          </a:solidFill>
        </a:ln>
      </dgm:spPr>
      <dgm:t>
        <a:bodyPr/>
        <a:lstStyle/>
        <a:p>
          <a:endParaRPr lang="en-GB" sz="900">
            <a:solidFill>
              <a:schemeClr val="tx1">
                <a:lumMod val="75000"/>
                <a:lumOff val="25000"/>
              </a:schemeClr>
            </a:solidFill>
            <a:latin typeface="Calibri" panose="020F0502020204030204" pitchFamily="34" charset="0"/>
          </a:endParaRPr>
        </a:p>
      </dgm:t>
    </dgm:pt>
    <dgm:pt modelId="{1454D3E0-AA6F-47CB-939A-42E68939FD48}" type="sibTrans" cxnId="{521901AC-8BCA-41F3-B2E0-B369841674F3}">
      <dgm:prSet/>
      <dgm:spPr/>
      <dgm:t>
        <a:bodyPr/>
        <a:lstStyle/>
        <a:p>
          <a:endParaRPr lang="en-GB">
            <a:solidFill>
              <a:schemeClr val="tx1">
                <a:lumMod val="75000"/>
                <a:lumOff val="25000"/>
              </a:schemeClr>
            </a:solidFill>
          </a:endParaRPr>
        </a:p>
      </dgm:t>
    </dgm:pt>
    <dgm:pt modelId="{57BFD6E2-0C55-44CD-92FE-42D7A1CBE325}">
      <dgm:prSet phldrT="[Text]" custT="1"/>
      <dgm:spPr/>
      <dgm:t>
        <a:bodyPr/>
        <a:lstStyle/>
        <a:p>
          <a:r>
            <a:rPr lang="en-GB" sz="1100" dirty="0" smtClean="0">
              <a:solidFill>
                <a:schemeClr val="tx1">
                  <a:lumMod val="75000"/>
                  <a:lumOff val="25000"/>
                </a:schemeClr>
              </a:solidFill>
              <a:latin typeface="Calibri" panose="020F0502020204030204" pitchFamily="34" charset="0"/>
            </a:rPr>
            <a:t>Europe</a:t>
          </a:r>
          <a:endParaRPr lang="en-GB" sz="1100" dirty="0">
            <a:solidFill>
              <a:schemeClr val="tx1">
                <a:lumMod val="75000"/>
                <a:lumOff val="25000"/>
              </a:schemeClr>
            </a:solidFill>
            <a:latin typeface="Calibri" panose="020F0502020204030204" pitchFamily="34" charset="0"/>
          </a:endParaRPr>
        </a:p>
      </dgm:t>
    </dgm:pt>
    <dgm:pt modelId="{31EBE23E-4FF7-4A65-9953-20E167B79F9D}" type="parTrans" cxnId="{6B597785-1A6B-438D-9E47-CF19C4D6B9D0}">
      <dgm:prSet/>
      <dgm:spPr>
        <a:ln w="22225">
          <a:solidFill>
            <a:srgbClr val="0070C0"/>
          </a:solidFill>
        </a:ln>
      </dgm:spPr>
      <dgm:t>
        <a:bodyPr/>
        <a:lstStyle/>
        <a:p>
          <a:endParaRPr lang="en-GB" sz="900">
            <a:solidFill>
              <a:schemeClr val="tx1">
                <a:lumMod val="75000"/>
                <a:lumOff val="25000"/>
              </a:schemeClr>
            </a:solidFill>
            <a:latin typeface="Calibri" panose="020F0502020204030204" pitchFamily="34" charset="0"/>
          </a:endParaRPr>
        </a:p>
      </dgm:t>
    </dgm:pt>
    <dgm:pt modelId="{9B375B18-3F76-409B-9A92-69E3DC48E367}" type="sibTrans" cxnId="{6B597785-1A6B-438D-9E47-CF19C4D6B9D0}">
      <dgm:prSet/>
      <dgm:spPr/>
      <dgm:t>
        <a:bodyPr/>
        <a:lstStyle/>
        <a:p>
          <a:endParaRPr lang="en-GB">
            <a:solidFill>
              <a:schemeClr val="tx1">
                <a:lumMod val="75000"/>
                <a:lumOff val="25000"/>
              </a:schemeClr>
            </a:solidFill>
          </a:endParaRPr>
        </a:p>
      </dgm:t>
    </dgm:pt>
    <dgm:pt modelId="{DCBA3B6E-38E5-460A-B3A8-994D1D9C7B3D}">
      <dgm:prSet phldrT="[Text]" custT="1"/>
      <dgm:spPr/>
      <dgm:t>
        <a:bodyPr/>
        <a:lstStyle/>
        <a:p>
          <a:r>
            <a:rPr lang="en-GB" sz="1100" dirty="0" smtClean="0">
              <a:solidFill>
                <a:schemeClr val="tx1">
                  <a:lumMod val="75000"/>
                  <a:lumOff val="25000"/>
                </a:schemeClr>
              </a:solidFill>
              <a:latin typeface="Calibri" panose="020F0502020204030204" pitchFamily="34" charset="0"/>
            </a:rPr>
            <a:t>Latin America</a:t>
          </a:r>
          <a:endParaRPr lang="en-GB" sz="1100" dirty="0">
            <a:solidFill>
              <a:schemeClr val="tx1">
                <a:lumMod val="75000"/>
                <a:lumOff val="25000"/>
              </a:schemeClr>
            </a:solidFill>
            <a:latin typeface="Calibri" panose="020F0502020204030204" pitchFamily="34" charset="0"/>
          </a:endParaRPr>
        </a:p>
      </dgm:t>
    </dgm:pt>
    <dgm:pt modelId="{AB60A711-0C13-4E63-A2D9-17C828604ECE}" type="parTrans" cxnId="{915DD910-7F64-4836-86BC-C9C2AD9753E4}">
      <dgm:prSet/>
      <dgm:spPr>
        <a:ln>
          <a:solidFill>
            <a:srgbClr val="0070C0"/>
          </a:solidFill>
        </a:ln>
      </dgm:spPr>
      <dgm:t>
        <a:bodyPr/>
        <a:lstStyle/>
        <a:p>
          <a:endParaRPr lang="en-GB" sz="900">
            <a:solidFill>
              <a:schemeClr val="tx1">
                <a:lumMod val="75000"/>
                <a:lumOff val="25000"/>
              </a:schemeClr>
            </a:solidFill>
            <a:latin typeface="Calibri" panose="020F0502020204030204" pitchFamily="34" charset="0"/>
          </a:endParaRPr>
        </a:p>
      </dgm:t>
    </dgm:pt>
    <dgm:pt modelId="{B66E271C-0E46-47AD-A8E4-34AF1DF21B7D}" type="sibTrans" cxnId="{915DD910-7F64-4836-86BC-C9C2AD9753E4}">
      <dgm:prSet/>
      <dgm:spPr/>
      <dgm:t>
        <a:bodyPr/>
        <a:lstStyle/>
        <a:p>
          <a:endParaRPr lang="en-GB">
            <a:solidFill>
              <a:schemeClr val="tx1">
                <a:lumMod val="75000"/>
                <a:lumOff val="25000"/>
              </a:schemeClr>
            </a:solidFill>
          </a:endParaRPr>
        </a:p>
      </dgm:t>
    </dgm:pt>
    <dgm:pt modelId="{43B96194-6AD0-4BC0-8989-F2BC3F2995D3}">
      <dgm:prSet phldrT="[Text]" custT="1"/>
      <dgm:spPr>
        <a:solidFill>
          <a:srgbClr val="CCECFF"/>
        </a:solidFill>
      </dgm:spPr>
      <dgm:t>
        <a:bodyPr/>
        <a:lstStyle/>
        <a:p>
          <a:r>
            <a:rPr lang="en-GB" sz="1100" b="1" dirty="0" smtClean="0">
              <a:solidFill>
                <a:schemeClr val="tx1">
                  <a:lumMod val="75000"/>
                  <a:lumOff val="25000"/>
                </a:schemeClr>
              </a:solidFill>
              <a:latin typeface="Calibri" panose="020F0502020204030204" pitchFamily="34" charset="0"/>
            </a:rPr>
            <a:t>Department of Nuclear Safety and Security</a:t>
          </a:r>
          <a:endParaRPr lang="en-GB" sz="1100" b="1" dirty="0">
            <a:solidFill>
              <a:schemeClr val="tx1">
                <a:lumMod val="75000"/>
                <a:lumOff val="25000"/>
              </a:schemeClr>
            </a:solidFill>
            <a:latin typeface="Calibri" panose="020F0502020204030204" pitchFamily="34" charset="0"/>
          </a:endParaRPr>
        </a:p>
      </dgm:t>
    </dgm:pt>
    <dgm:pt modelId="{86C35A5F-8B95-43B0-9960-749D22681D09}" type="sibTrans" cxnId="{34D8D55E-8D06-4441-8A35-9DC0944AC9BC}">
      <dgm:prSet/>
      <dgm:spPr/>
      <dgm:t>
        <a:bodyPr/>
        <a:lstStyle/>
        <a:p>
          <a:endParaRPr lang="en-GB">
            <a:solidFill>
              <a:schemeClr val="tx1">
                <a:lumMod val="75000"/>
                <a:lumOff val="25000"/>
              </a:schemeClr>
            </a:solidFill>
          </a:endParaRPr>
        </a:p>
      </dgm:t>
    </dgm:pt>
    <dgm:pt modelId="{4AFEF562-5F4D-4D60-A9A4-81B69F2C5765}" type="parTrans" cxnId="{34D8D55E-8D06-4441-8A35-9DC0944AC9BC}">
      <dgm:prSet/>
      <dgm:spPr>
        <a:ln>
          <a:solidFill>
            <a:srgbClr val="0070C0"/>
          </a:solidFill>
        </a:ln>
      </dgm:spPr>
      <dgm:t>
        <a:bodyPr/>
        <a:lstStyle/>
        <a:p>
          <a:endParaRPr lang="en-GB" sz="1000">
            <a:solidFill>
              <a:schemeClr val="tx1">
                <a:lumMod val="75000"/>
                <a:lumOff val="25000"/>
              </a:schemeClr>
            </a:solidFill>
            <a:latin typeface="Calibri" panose="020F0502020204030204" pitchFamily="34" charset="0"/>
          </a:endParaRPr>
        </a:p>
      </dgm:t>
    </dgm:pt>
    <dgm:pt modelId="{6300F637-DC8B-4C93-B8D6-98EF78636647}">
      <dgm:prSet phldrT="[Text]" custT="1"/>
      <dgm:spPr/>
      <dgm:t>
        <a:bodyPr/>
        <a:lstStyle/>
        <a:p>
          <a:endParaRPr lang="en-GB" sz="900" dirty="0">
            <a:solidFill>
              <a:schemeClr val="tx1">
                <a:lumMod val="75000"/>
                <a:lumOff val="25000"/>
              </a:schemeClr>
            </a:solidFill>
            <a:latin typeface="Calibri" panose="020F0502020204030204" pitchFamily="34" charset="0"/>
          </a:endParaRPr>
        </a:p>
      </dgm:t>
    </dgm:pt>
    <dgm:pt modelId="{E9564925-58D1-4DA6-B08E-7E3FCADCC3A8}" type="parTrans" cxnId="{DAD1E59A-AB1A-4651-8CFD-39CA3661A58C}">
      <dgm:prSet/>
      <dgm:spPr>
        <a:solidFill>
          <a:schemeClr val="bg1">
            <a:lumMod val="95000"/>
          </a:schemeClr>
        </a:solidFill>
        <a:ln>
          <a:solidFill>
            <a:srgbClr val="0070C0"/>
          </a:solidFill>
        </a:ln>
      </dgm:spPr>
      <dgm:t>
        <a:bodyPr/>
        <a:lstStyle/>
        <a:p>
          <a:endParaRPr lang="en-GB" sz="900">
            <a:solidFill>
              <a:schemeClr val="tx1">
                <a:lumMod val="75000"/>
                <a:lumOff val="25000"/>
              </a:schemeClr>
            </a:solidFill>
          </a:endParaRPr>
        </a:p>
      </dgm:t>
    </dgm:pt>
    <dgm:pt modelId="{19757AF4-D8D6-4167-B31C-58D6BF5A00B9}" type="sibTrans" cxnId="{DAD1E59A-AB1A-4651-8CFD-39CA3661A58C}">
      <dgm:prSet/>
      <dgm:spPr/>
      <dgm:t>
        <a:bodyPr/>
        <a:lstStyle/>
        <a:p>
          <a:endParaRPr lang="en-GB">
            <a:solidFill>
              <a:schemeClr val="tx1">
                <a:lumMod val="75000"/>
                <a:lumOff val="25000"/>
              </a:schemeClr>
            </a:solidFill>
          </a:endParaRPr>
        </a:p>
      </dgm:t>
    </dgm:pt>
    <dgm:pt modelId="{F0D10C5B-ABEF-483B-AD13-0A299465364C}">
      <dgm:prSet phldrT="[Text]" custT="1"/>
      <dgm:spPr/>
      <dgm:t>
        <a:bodyPr/>
        <a:lstStyle/>
        <a:p>
          <a:r>
            <a:rPr lang="en-GB" sz="1100" dirty="0" smtClean="0">
              <a:solidFill>
                <a:schemeClr val="tx1">
                  <a:lumMod val="75000"/>
                  <a:lumOff val="25000"/>
                </a:schemeClr>
              </a:solidFill>
              <a:latin typeface="Calibri" panose="020F0502020204030204" pitchFamily="34" charset="0"/>
            </a:rPr>
            <a:t>Radiation, Transport and Waste Safety</a:t>
          </a:r>
          <a:endParaRPr lang="en-GB" sz="1100" dirty="0">
            <a:solidFill>
              <a:schemeClr val="tx1">
                <a:lumMod val="75000"/>
                <a:lumOff val="25000"/>
              </a:schemeClr>
            </a:solidFill>
            <a:latin typeface="Calibri" panose="020F0502020204030204" pitchFamily="34" charset="0"/>
          </a:endParaRPr>
        </a:p>
      </dgm:t>
    </dgm:pt>
    <dgm:pt modelId="{BA55D92F-429B-4356-9077-F7A2167DE5CF}" type="parTrans" cxnId="{1AD89241-F2C4-406B-9C66-B037F3986ECE}">
      <dgm:prSet/>
      <dgm:spPr>
        <a:ln>
          <a:solidFill>
            <a:srgbClr val="0070C0"/>
          </a:solidFill>
        </a:ln>
      </dgm:spPr>
      <dgm:t>
        <a:bodyPr/>
        <a:lstStyle/>
        <a:p>
          <a:endParaRPr lang="en-GB" sz="900">
            <a:solidFill>
              <a:schemeClr val="tx1">
                <a:lumMod val="75000"/>
                <a:lumOff val="25000"/>
              </a:schemeClr>
            </a:solidFill>
          </a:endParaRPr>
        </a:p>
      </dgm:t>
    </dgm:pt>
    <dgm:pt modelId="{A8B459C4-DBB3-42E4-8A9F-41BFF23AF4CA}" type="sibTrans" cxnId="{1AD89241-F2C4-406B-9C66-B037F3986ECE}">
      <dgm:prSet/>
      <dgm:spPr/>
      <dgm:t>
        <a:bodyPr/>
        <a:lstStyle/>
        <a:p>
          <a:endParaRPr lang="en-GB">
            <a:solidFill>
              <a:schemeClr val="tx1">
                <a:lumMod val="75000"/>
                <a:lumOff val="25000"/>
              </a:schemeClr>
            </a:solidFill>
          </a:endParaRPr>
        </a:p>
      </dgm:t>
    </dgm:pt>
    <dgm:pt modelId="{E98E3394-28D7-400D-9C88-2D101076B5CE}">
      <dgm:prSet phldrT="[Text]" custT="1"/>
      <dgm:spPr>
        <a:solidFill>
          <a:srgbClr val="E6C7EB"/>
        </a:solidFill>
      </dgm:spPr>
      <dgm:t>
        <a:bodyPr/>
        <a:lstStyle/>
        <a:p>
          <a:r>
            <a:rPr lang="en-GB" sz="1100" dirty="0" smtClean="0">
              <a:solidFill>
                <a:schemeClr val="tx1">
                  <a:lumMod val="75000"/>
                  <a:lumOff val="25000"/>
                </a:schemeClr>
              </a:solidFill>
              <a:latin typeface="Calibri" panose="020F0502020204030204" pitchFamily="34" charset="0"/>
            </a:rPr>
            <a:t>Human Health</a:t>
          </a:r>
          <a:endParaRPr lang="en-GB" sz="1100" dirty="0">
            <a:solidFill>
              <a:schemeClr val="tx1">
                <a:lumMod val="75000"/>
                <a:lumOff val="25000"/>
              </a:schemeClr>
            </a:solidFill>
            <a:latin typeface="Calibri" panose="020F0502020204030204" pitchFamily="34" charset="0"/>
          </a:endParaRPr>
        </a:p>
      </dgm:t>
    </dgm:pt>
    <dgm:pt modelId="{0ABED434-014D-44F9-A533-B7A53BB23397}" type="parTrans" cxnId="{0E82A1FD-4F92-4022-A36B-C35353A3503B}">
      <dgm:prSet/>
      <dgm:spPr>
        <a:solidFill>
          <a:schemeClr val="bg1">
            <a:lumMod val="95000"/>
          </a:schemeClr>
        </a:solidFill>
        <a:ln>
          <a:solidFill>
            <a:srgbClr val="0070C0"/>
          </a:solidFill>
        </a:ln>
      </dgm:spPr>
      <dgm:t>
        <a:bodyPr/>
        <a:lstStyle/>
        <a:p>
          <a:endParaRPr lang="en-GB" sz="900">
            <a:solidFill>
              <a:schemeClr val="tx1">
                <a:lumMod val="75000"/>
                <a:lumOff val="25000"/>
              </a:schemeClr>
            </a:solidFill>
          </a:endParaRPr>
        </a:p>
      </dgm:t>
    </dgm:pt>
    <dgm:pt modelId="{24C32A59-E843-4870-ACBD-8C73D2203296}" type="sibTrans" cxnId="{0E82A1FD-4F92-4022-A36B-C35353A3503B}">
      <dgm:prSet/>
      <dgm:spPr/>
      <dgm:t>
        <a:bodyPr/>
        <a:lstStyle/>
        <a:p>
          <a:endParaRPr lang="en-GB">
            <a:solidFill>
              <a:schemeClr val="tx1">
                <a:lumMod val="75000"/>
                <a:lumOff val="25000"/>
              </a:schemeClr>
            </a:solidFill>
          </a:endParaRPr>
        </a:p>
      </dgm:t>
    </dgm:pt>
    <dgm:pt modelId="{9D3C0B35-751F-4EFE-B397-C2D0C2B75BCC}">
      <dgm:prSet phldrT="[Text]" custT="1"/>
      <dgm:spPr/>
      <dgm:t>
        <a:bodyPr/>
        <a:lstStyle/>
        <a:p>
          <a:endParaRPr lang="en-GB" sz="900" dirty="0">
            <a:solidFill>
              <a:schemeClr val="tx1">
                <a:lumMod val="75000"/>
                <a:lumOff val="25000"/>
              </a:schemeClr>
            </a:solidFill>
            <a:latin typeface="Calibri" panose="020F0502020204030204" pitchFamily="34" charset="0"/>
          </a:endParaRPr>
        </a:p>
      </dgm:t>
    </dgm:pt>
    <dgm:pt modelId="{B1B9011C-F13E-4863-AC1F-34F1048163AA}" type="parTrans" cxnId="{26EFED95-8F1E-4F79-9C09-85A1FF801CE9}">
      <dgm:prSet/>
      <dgm:spPr>
        <a:ln>
          <a:solidFill>
            <a:srgbClr val="0070C0"/>
          </a:solidFill>
        </a:ln>
      </dgm:spPr>
      <dgm:t>
        <a:bodyPr/>
        <a:lstStyle/>
        <a:p>
          <a:endParaRPr lang="en-GB" sz="900">
            <a:solidFill>
              <a:schemeClr val="tx1">
                <a:lumMod val="75000"/>
                <a:lumOff val="25000"/>
              </a:schemeClr>
            </a:solidFill>
          </a:endParaRPr>
        </a:p>
      </dgm:t>
    </dgm:pt>
    <dgm:pt modelId="{D8B4D0E9-DD76-46C3-9554-AF1D3247EB7E}" type="sibTrans" cxnId="{26EFED95-8F1E-4F79-9C09-85A1FF801CE9}">
      <dgm:prSet/>
      <dgm:spPr/>
      <dgm:t>
        <a:bodyPr/>
        <a:lstStyle/>
        <a:p>
          <a:endParaRPr lang="en-GB">
            <a:solidFill>
              <a:schemeClr val="tx1">
                <a:lumMod val="75000"/>
                <a:lumOff val="25000"/>
              </a:schemeClr>
            </a:solidFill>
          </a:endParaRPr>
        </a:p>
      </dgm:t>
    </dgm:pt>
    <dgm:pt modelId="{5587259F-2D8A-4DF1-9E89-5C3F79E02DED}">
      <dgm:prSet phldrT="[Text]" custT="1"/>
      <dgm:spPr/>
      <dgm:t>
        <a:bodyPr/>
        <a:lstStyle/>
        <a:p>
          <a:endParaRPr lang="en-GB" sz="900" dirty="0">
            <a:solidFill>
              <a:schemeClr val="tx1">
                <a:lumMod val="75000"/>
                <a:lumOff val="25000"/>
              </a:schemeClr>
            </a:solidFill>
            <a:latin typeface="Calibri" panose="020F0502020204030204" pitchFamily="34" charset="0"/>
          </a:endParaRPr>
        </a:p>
      </dgm:t>
    </dgm:pt>
    <dgm:pt modelId="{A2B77BCF-CF9F-4E0F-828C-C185784CF5C3}" type="parTrans" cxnId="{06278A94-C6CD-4CD4-A98D-2E4FBE4D2437}">
      <dgm:prSet/>
      <dgm:spPr>
        <a:ln>
          <a:solidFill>
            <a:srgbClr val="0070C0"/>
          </a:solidFill>
        </a:ln>
      </dgm:spPr>
      <dgm:t>
        <a:bodyPr/>
        <a:lstStyle/>
        <a:p>
          <a:endParaRPr lang="en-GB" sz="900">
            <a:solidFill>
              <a:schemeClr val="tx1">
                <a:lumMod val="75000"/>
                <a:lumOff val="25000"/>
              </a:schemeClr>
            </a:solidFill>
          </a:endParaRPr>
        </a:p>
      </dgm:t>
    </dgm:pt>
    <dgm:pt modelId="{D12C07DA-EC22-4B28-A2B2-9A60044BBD35}" type="sibTrans" cxnId="{06278A94-C6CD-4CD4-A98D-2E4FBE4D2437}">
      <dgm:prSet/>
      <dgm:spPr/>
      <dgm:t>
        <a:bodyPr/>
        <a:lstStyle/>
        <a:p>
          <a:endParaRPr lang="en-GB">
            <a:solidFill>
              <a:schemeClr val="tx1">
                <a:lumMod val="75000"/>
                <a:lumOff val="25000"/>
              </a:schemeClr>
            </a:solidFill>
          </a:endParaRPr>
        </a:p>
      </dgm:t>
    </dgm:pt>
    <dgm:pt modelId="{5D030B9B-4B22-4D19-9BFD-09A07A906258}">
      <dgm:prSet phldrT="[Text]" custT="1"/>
      <dgm:spPr>
        <a:solidFill>
          <a:srgbClr val="CCECFF"/>
        </a:solidFill>
      </dgm:spPr>
      <dgm:t>
        <a:bodyPr/>
        <a:lstStyle/>
        <a:p>
          <a:r>
            <a:rPr lang="en-GB" sz="1100" b="1" dirty="0" smtClean="0">
              <a:solidFill>
                <a:schemeClr val="tx1">
                  <a:lumMod val="75000"/>
                  <a:lumOff val="25000"/>
                </a:schemeClr>
              </a:solidFill>
              <a:latin typeface="Calibri" panose="020F0502020204030204" pitchFamily="34" charset="0"/>
            </a:rPr>
            <a:t>Department of Safeguards</a:t>
          </a:r>
          <a:endParaRPr lang="en-GB" sz="2400" b="1" dirty="0">
            <a:solidFill>
              <a:schemeClr val="tx1">
                <a:lumMod val="75000"/>
                <a:lumOff val="25000"/>
              </a:schemeClr>
            </a:solidFill>
            <a:latin typeface="Calibri" panose="020F0502020204030204" pitchFamily="34" charset="0"/>
          </a:endParaRPr>
        </a:p>
      </dgm:t>
    </dgm:pt>
    <dgm:pt modelId="{6915BBEC-CB77-4656-A9EF-7230D853B4D6}" type="parTrans" cxnId="{6246C8A0-5A79-4E4F-8A23-8778CB6DBDD8}">
      <dgm:prSet/>
      <dgm:spPr>
        <a:ln>
          <a:solidFill>
            <a:srgbClr val="0070C0"/>
          </a:solidFill>
        </a:ln>
      </dgm:spPr>
      <dgm:t>
        <a:bodyPr/>
        <a:lstStyle/>
        <a:p>
          <a:endParaRPr lang="en-GB">
            <a:solidFill>
              <a:schemeClr val="tx1">
                <a:lumMod val="75000"/>
                <a:lumOff val="25000"/>
              </a:schemeClr>
            </a:solidFill>
          </a:endParaRPr>
        </a:p>
      </dgm:t>
    </dgm:pt>
    <dgm:pt modelId="{0D38FEE1-1AD5-478A-B2B8-99C31BED18F7}" type="sibTrans" cxnId="{6246C8A0-5A79-4E4F-8A23-8778CB6DBDD8}">
      <dgm:prSet/>
      <dgm:spPr/>
      <dgm:t>
        <a:bodyPr/>
        <a:lstStyle/>
        <a:p>
          <a:endParaRPr lang="en-GB">
            <a:solidFill>
              <a:schemeClr val="tx1">
                <a:lumMod val="75000"/>
                <a:lumOff val="25000"/>
              </a:schemeClr>
            </a:solidFill>
          </a:endParaRPr>
        </a:p>
      </dgm:t>
    </dgm:pt>
    <dgm:pt modelId="{3B23BED8-E545-4EF6-83AF-3BCDD82CB8F0}">
      <dgm:prSet phldrT="[Text]" custT="1"/>
      <dgm:spPr/>
      <dgm:t>
        <a:bodyPr/>
        <a:lstStyle/>
        <a:p>
          <a:endParaRPr lang="en-GB" sz="900" dirty="0">
            <a:solidFill>
              <a:schemeClr val="tx1">
                <a:lumMod val="75000"/>
                <a:lumOff val="25000"/>
              </a:schemeClr>
            </a:solidFill>
            <a:latin typeface="Calibri" panose="020F0502020204030204" pitchFamily="34" charset="0"/>
          </a:endParaRPr>
        </a:p>
      </dgm:t>
    </dgm:pt>
    <dgm:pt modelId="{3DB83294-867B-4CC5-A98A-230DFB93D782}" type="parTrans" cxnId="{36499607-B3F7-43E3-9C65-F207BC7165BB}">
      <dgm:prSet/>
      <dgm:spPr>
        <a:ln>
          <a:solidFill>
            <a:srgbClr val="0070C0"/>
          </a:solidFill>
        </a:ln>
      </dgm:spPr>
      <dgm:t>
        <a:bodyPr/>
        <a:lstStyle/>
        <a:p>
          <a:endParaRPr lang="en-GB" sz="900">
            <a:solidFill>
              <a:schemeClr val="tx1">
                <a:lumMod val="75000"/>
                <a:lumOff val="25000"/>
              </a:schemeClr>
            </a:solidFill>
          </a:endParaRPr>
        </a:p>
      </dgm:t>
    </dgm:pt>
    <dgm:pt modelId="{782FAE98-0149-48A5-8CB3-E27B6E3393DD}" type="sibTrans" cxnId="{36499607-B3F7-43E3-9C65-F207BC7165BB}">
      <dgm:prSet/>
      <dgm:spPr/>
      <dgm:t>
        <a:bodyPr/>
        <a:lstStyle/>
        <a:p>
          <a:endParaRPr lang="en-GB">
            <a:solidFill>
              <a:schemeClr val="tx1">
                <a:lumMod val="75000"/>
                <a:lumOff val="25000"/>
              </a:schemeClr>
            </a:solidFill>
          </a:endParaRPr>
        </a:p>
      </dgm:t>
    </dgm:pt>
    <dgm:pt modelId="{224DF4CB-3B08-4A8C-93E7-147073B2242D}">
      <dgm:prSet phldrT="[Text]" custT="1"/>
      <dgm:spPr/>
      <dgm:t>
        <a:bodyPr/>
        <a:lstStyle/>
        <a:p>
          <a:endParaRPr lang="en-GB" sz="900" dirty="0">
            <a:solidFill>
              <a:schemeClr val="tx1">
                <a:lumMod val="75000"/>
                <a:lumOff val="25000"/>
              </a:schemeClr>
            </a:solidFill>
            <a:latin typeface="Calibri" panose="020F0502020204030204" pitchFamily="34" charset="0"/>
          </a:endParaRPr>
        </a:p>
      </dgm:t>
    </dgm:pt>
    <dgm:pt modelId="{62C817E5-1AEB-40B3-B810-841F878FA55A}" type="parTrans" cxnId="{DADB8073-BCC1-4E04-B70E-74441DB71728}">
      <dgm:prSet/>
      <dgm:spPr>
        <a:solidFill>
          <a:schemeClr val="bg1">
            <a:lumMod val="95000"/>
          </a:schemeClr>
        </a:solidFill>
        <a:ln>
          <a:solidFill>
            <a:srgbClr val="0070C0"/>
          </a:solidFill>
        </a:ln>
      </dgm:spPr>
      <dgm:t>
        <a:bodyPr/>
        <a:lstStyle/>
        <a:p>
          <a:endParaRPr lang="en-GB" sz="900">
            <a:solidFill>
              <a:schemeClr val="tx1">
                <a:lumMod val="75000"/>
                <a:lumOff val="25000"/>
              </a:schemeClr>
            </a:solidFill>
          </a:endParaRPr>
        </a:p>
      </dgm:t>
    </dgm:pt>
    <dgm:pt modelId="{52EAA361-4C87-4DE5-AAA0-2D9E04695CF9}" type="sibTrans" cxnId="{DADB8073-BCC1-4E04-B70E-74441DB71728}">
      <dgm:prSet/>
      <dgm:spPr/>
      <dgm:t>
        <a:bodyPr/>
        <a:lstStyle/>
        <a:p>
          <a:endParaRPr lang="en-GB">
            <a:solidFill>
              <a:schemeClr val="tx1">
                <a:lumMod val="75000"/>
                <a:lumOff val="25000"/>
              </a:schemeClr>
            </a:solidFill>
          </a:endParaRPr>
        </a:p>
      </dgm:t>
    </dgm:pt>
    <dgm:pt modelId="{0E74E22A-FD68-4938-B4F1-6B3485BE0F56}">
      <dgm:prSet phldrT="[Text]" custT="1"/>
      <dgm:spPr/>
      <dgm:t>
        <a:bodyPr/>
        <a:lstStyle/>
        <a:p>
          <a:endParaRPr lang="en-GB" sz="900" dirty="0">
            <a:solidFill>
              <a:schemeClr val="tx1">
                <a:lumMod val="75000"/>
                <a:lumOff val="25000"/>
              </a:schemeClr>
            </a:solidFill>
            <a:latin typeface="Calibri" panose="020F0502020204030204" pitchFamily="34" charset="0"/>
          </a:endParaRPr>
        </a:p>
      </dgm:t>
    </dgm:pt>
    <dgm:pt modelId="{0D5D9B48-CF76-4973-BCC2-7255DBEA8801}" type="parTrans" cxnId="{7E966446-DED8-4710-B09B-87473CCC4709}">
      <dgm:prSet/>
      <dgm:spPr>
        <a:ln>
          <a:solidFill>
            <a:srgbClr val="0070C0"/>
          </a:solidFill>
        </a:ln>
      </dgm:spPr>
      <dgm:t>
        <a:bodyPr/>
        <a:lstStyle/>
        <a:p>
          <a:endParaRPr lang="en-GB" sz="900">
            <a:solidFill>
              <a:schemeClr val="tx1">
                <a:lumMod val="75000"/>
                <a:lumOff val="25000"/>
              </a:schemeClr>
            </a:solidFill>
          </a:endParaRPr>
        </a:p>
      </dgm:t>
    </dgm:pt>
    <dgm:pt modelId="{26FCAFBD-EC74-4D8C-8C30-E7AF31BD7691}" type="sibTrans" cxnId="{7E966446-DED8-4710-B09B-87473CCC4709}">
      <dgm:prSet/>
      <dgm:spPr/>
      <dgm:t>
        <a:bodyPr/>
        <a:lstStyle/>
        <a:p>
          <a:endParaRPr lang="en-GB">
            <a:solidFill>
              <a:schemeClr val="tx1">
                <a:lumMod val="75000"/>
                <a:lumOff val="25000"/>
              </a:schemeClr>
            </a:solidFill>
          </a:endParaRPr>
        </a:p>
      </dgm:t>
    </dgm:pt>
    <dgm:pt modelId="{5E4B8EBD-E20C-4C61-BA26-941FCC70A42C}">
      <dgm:prSet phldrT="[Text]" custT="1"/>
      <dgm:spPr/>
      <dgm:t>
        <a:bodyPr/>
        <a:lstStyle/>
        <a:p>
          <a:endParaRPr lang="en-GB" sz="900" dirty="0">
            <a:solidFill>
              <a:schemeClr val="tx1">
                <a:lumMod val="75000"/>
                <a:lumOff val="25000"/>
              </a:schemeClr>
            </a:solidFill>
            <a:latin typeface="Calibri" panose="020F0502020204030204" pitchFamily="34" charset="0"/>
          </a:endParaRPr>
        </a:p>
      </dgm:t>
    </dgm:pt>
    <dgm:pt modelId="{8F1E0C81-0A2F-42DA-8870-E2081AB6CE4A}" type="parTrans" cxnId="{3D932F88-712C-4781-A60B-04438A00F910}">
      <dgm:prSet/>
      <dgm:spPr>
        <a:solidFill>
          <a:schemeClr val="bg1">
            <a:lumMod val="95000"/>
          </a:schemeClr>
        </a:solidFill>
        <a:ln>
          <a:solidFill>
            <a:srgbClr val="0070C0"/>
          </a:solidFill>
        </a:ln>
      </dgm:spPr>
      <dgm:t>
        <a:bodyPr/>
        <a:lstStyle/>
        <a:p>
          <a:endParaRPr lang="en-GB" sz="900">
            <a:solidFill>
              <a:schemeClr val="tx1">
                <a:lumMod val="75000"/>
                <a:lumOff val="25000"/>
              </a:schemeClr>
            </a:solidFill>
          </a:endParaRPr>
        </a:p>
      </dgm:t>
    </dgm:pt>
    <dgm:pt modelId="{F717B81A-CC71-4DB9-B5B5-421263FCEF65}" type="sibTrans" cxnId="{3D932F88-712C-4781-A60B-04438A00F910}">
      <dgm:prSet/>
      <dgm:spPr/>
      <dgm:t>
        <a:bodyPr/>
        <a:lstStyle/>
        <a:p>
          <a:endParaRPr lang="en-GB">
            <a:solidFill>
              <a:schemeClr val="tx1">
                <a:lumMod val="75000"/>
                <a:lumOff val="25000"/>
              </a:schemeClr>
            </a:solidFill>
          </a:endParaRPr>
        </a:p>
      </dgm:t>
    </dgm:pt>
    <dgm:pt modelId="{5F70AEFA-A31B-4438-B7AF-B7F920806D25}">
      <dgm:prSet phldrT="[Text]" custT="1"/>
      <dgm:spPr/>
      <dgm:t>
        <a:bodyPr/>
        <a:lstStyle/>
        <a:p>
          <a:endParaRPr lang="en-GB" sz="900" dirty="0">
            <a:solidFill>
              <a:schemeClr val="tx1">
                <a:lumMod val="75000"/>
                <a:lumOff val="25000"/>
              </a:schemeClr>
            </a:solidFill>
            <a:latin typeface="Calibri" panose="020F0502020204030204" pitchFamily="34" charset="0"/>
          </a:endParaRPr>
        </a:p>
      </dgm:t>
    </dgm:pt>
    <dgm:pt modelId="{459CE9B6-F9AD-4352-A995-34E80BBA2F5F}" type="parTrans" cxnId="{2D261F2B-17D6-4768-BD47-B4CE7BA9A8BA}">
      <dgm:prSet/>
      <dgm:spPr>
        <a:solidFill>
          <a:schemeClr val="bg1">
            <a:lumMod val="95000"/>
          </a:schemeClr>
        </a:solidFill>
        <a:ln>
          <a:solidFill>
            <a:srgbClr val="0070C0"/>
          </a:solidFill>
        </a:ln>
      </dgm:spPr>
      <dgm:t>
        <a:bodyPr/>
        <a:lstStyle/>
        <a:p>
          <a:endParaRPr lang="en-GB" sz="900">
            <a:solidFill>
              <a:schemeClr val="tx1">
                <a:lumMod val="75000"/>
                <a:lumOff val="25000"/>
              </a:schemeClr>
            </a:solidFill>
          </a:endParaRPr>
        </a:p>
      </dgm:t>
    </dgm:pt>
    <dgm:pt modelId="{64F27855-733F-454A-AA00-690CC3928239}" type="sibTrans" cxnId="{2D261F2B-17D6-4768-BD47-B4CE7BA9A8BA}">
      <dgm:prSet/>
      <dgm:spPr/>
      <dgm:t>
        <a:bodyPr/>
        <a:lstStyle/>
        <a:p>
          <a:endParaRPr lang="en-GB">
            <a:solidFill>
              <a:schemeClr val="tx1">
                <a:lumMod val="75000"/>
                <a:lumOff val="25000"/>
              </a:schemeClr>
            </a:solidFill>
          </a:endParaRPr>
        </a:p>
      </dgm:t>
    </dgm:pt>
    <dgm:pt modelId="{F36E3D70-B786-40AD-AECA-4BCA617DAA06}">
      <dgm:prSet phldrT="[Text]" custT="1"/>
      <dgm:spPr/>
      <dgm:t>
        <a:bodyPr/>
        <a:lstStyle/>
        <a:p>
          <a:endParaRPr lang="en-GB" sz="900" dirty="0">
            <a:solidFill>
              <a:schemeClr val="tx1">
                <a:lumMod val="75000"/>
                <a:lumOff val="25000"/>
              </a:schemeClr>
            </a:solidFill>
            <a:latin typeface="Calibri" panose="020F0502020204030204" pitchFamily="34" charset="0"/>
          </a:endParaRPr>
        </a:p>
      </dgm:t>
    </dgm:pt>
    <dgm:pt modelId="{906E7621-D708-4CB1-9D00-776320409980}" type="parTrans" cxnId="{24D8AFF9-EB43-400B-8A7D-8C49A2FF298B}">
      <dgm:prSet/>
      <dgm:spPr>
        <a:solidFill>
          <a:schemeClr val="bg1">
            <a:lumMod val="95000"/>
          </a:schemeClr>
        </a:solidFill>
        <a:ln>
          <a:solidFill>
            <a:srgbClr val="0070C0"/>
          </a:solidFill>
        </a:ln>
      </dgm:spPr>
      <dgm:t>
        <a:bodyPr/>
        <a:lstStyle/>
        <a:p>
          <a:endParaRPr lang="en-GB" sz="900">
            <a:solidFill>
              <a:schemeClr val="tx1">
                <a:lumMod val="75000"/>
                <a:lumOff val="25000"/>
              </a:schemeClr>
            </a:solidFill>
          </a:endParaRPr>
        </a:p>
      </dgm:t>
    </dgm:pt>
    <dgm:pt modelId="{53D9359E-727A-4CDF-98CF-140CCFD0F1AC}" type="sibTrans" cxnId="{24D8AFF9-EB43-400B-8A7D-8C49A2FF298B}">
      <dgm:prSet/>
      <dgm:spPr/>
      <dgm:t>
        <a:bodyPr/>
        <a:lstStyle/>
        <a:p>
          <a:endParaRPr lang="en-GB">
            <a:solidFill>
              <a:schemeClr val="tx1">
                <a:lumMod val="75000"/>
                <a:lumOff val="25000"/>
              </a:schemeClr>
            </a:solidFill>
          </a:endParaRPr>
        </a:p>
      </dgm:t>
    </dgm:pt>
    <dgm:pt modelId="{38CB8C5B-E456-43D7-8AD9-DED5ECCEBECC}">
      <dgm:prSet phldrT="[Text]" custT="1"/>
      <dgm:spPr/>
      <dgm:t>
        <a:bodyPr/>
        <a:lstStyle/>
        <a:p>
          <a:endParaRPr lang="en-GB" sz="900" dirty="0">
            <a:solidFill>
              <a:schemeClr val="tx1">
                <a:lumMod val="75000"/>
                <a:lumOff val="25000"/>
              </a:schemeClr>
            </a:solidFill>
            <a:latin typeface="Calibri" panose="020F0502020204030204" pitchFamily="34" charset="0"/>
          </a:endParaRPr>
        </a:p>
      </dgm:t>
    </dgm:pt>
    <dgm:pt modelId="{00C01451-CB70-471E-BEC7-EBEEC4DDBA8C}" type="parTrans" cxnId="{A4EE0407-4E0C-4409-9095-6EF86756C153}">
      <dgm:prSet/>
      <dgm:spPr>
        <a:ln>
          <a:solidFill>
            <a:srgbClr val="0070C0"/>
          </a:solidFill>
        </a:ln>
      </dgm:spPr>
      <dgm:t>
        <a:bodyPr/>
        <a:lstStyle/>
        <a:p>
          <a:endParaRPr lang="en-GB" sz="900">
            <a:solidFill>
              <a:schemeClr val="tx1">
                <a:lumMod val="75000"/>
                <a:lumOff val="25000"/>
              </a:schemeClr>
            </a:solidFill>
          </a:endParaRPr>
        </a:p>
      </dgm:t>
    </dgm:pt>
    <dgm:pt modelId="{AE4BCE35-46E0-44FA-AAD2-2ABC3F2D0DD9}" type="sibTrans" cxnId="{A4EE0407-4E0C-4409-9095-6EF86756C153}">
      <dgm:prSet/>
      <dgm:spPr/>
      <dgm:t>
        <a:bodyPr/>
        <a:lstStyle/>
        <a:p>
          <a:endParaRPr lang="en-GB">
            <a:solidFill>
              <a:schemeClr val="tx1">
                <a:lumMod val="75000"/>
                <a:lumOff val="25000"/>
              </a:schemeClr>
            </a:solidFill>
          </a:endParaRPr>
        </a:p>
      </dgm:t>
    </dgm:pt>
    <dgm:pt modelId="{8AD2962F-7123-4425-AFF9-19258E4DDA4B}">
      <dgm:prSet phldrT="[Text]" custT="1"/>
      <dgm:spPr/>
      <dgm:t>
        <a:bodyPr/>
        <a:lstStyle/>
        <a:p>
          <a:endParaRPr lang="en-GB" sz="900" dirty="0">
            <a:solidFill>
              <a:schemeClr val="tx1">
                <a:lumMod val="75000"/>
                <a:lumOff val="25000"/>
              </a:schemeClr>
            </a:solidFill>
            <a:latin typeface="Calibri" panose="020F0502020204030204" pitchFamily="34" charset="0"/>
          </a:endParaRPr>
        </a:p>
      </dgm:t>
    </dgm:pt>
    <dgm:pt modelId="{9F5FE90A-9471-41C9-B08D-EC22BE080333}" type="parTrans" cxnId="{BB62D8EF-FDBC-4283-A56D-3858637EF0F6}">
      <dgm:prSet/>
      <dgm:spPr>
        <a:ln>
          <a:solidFill>
            <a:srgbClr val="0070C0"/>
          </a:solidFill>
        </a:ln>
      </dgm:spPr>
      <dgm:t>
        <a:bodyPr/>
        <a:lstStyle/>
        <a:p>
          <a:endParaRPr lang="en-GB" sz="900">
            <a:solidFill>
              <a:schemeClr val="tx1">
                <a:lumMod val="75000"/>
                <a:lumOff val="25000"/>
              </a:schemeClr>
            </a:solidFill>
          </a:endParaRPr>
        </a:p>
      </dgm:t>
    </dgm:pt>
    <dgm:pt modelId="{E35ED9B3-6BC2-42D9-88A8-24A23C77B4A4}" type="sibTrans" cxnId="{BB62D8EF-FDBC-4283-A56D-3858637EF0F6}">
      <dgm:prSet/>
      <dgm:spPr/>
      <dgm:t>
        <a:bodyPr/>
        <a:lstStyle/>
        <a:p>
          <a:endParaRPr lang="en-GB">
            <a:solidFill>
              <a:schemeClr val="tx1">
                <a:lumMod val="75000"/>
                <a:lumOff val="25000"/>
              </a:schemeClr>
            </a:solidFill>
          </a:endParaRPr>
        </a:p>
      </dgm:t>
    </dgm:pt>
    <dgm:pt modelId="{1E99F8DF-7426-4213-9D35-1DDCB07C2AD4}">
      <dgm:prSet phldrT="[Text]" custT="1"/>
      <dgm:spPr/>
      <dgm:t>
        <a:bodyPr/>
        <a:lstStyle/>
        <a:p>
          <a:endParaRPr lang="en-GB" sz="900" dirty="0">
            <a:solidFill>
              <a:schemeClr val="tx1">
                <a:lumMod val="75000"/>
                <a:lumOff val="25000"/>
              </a:schemeClr>
            </a:solidFill>
            <a:latin typeface="Calibri" panose="020F0502020204030204" pitchFamily="34" charset="0"/>
          </a:endParaRPr>
        </a:p>
      </dgm:t>
    </dgm:pt>
    <dgm:pt modelId="{B4F370D8-115D-46B9-808B-5149F27F9D6E}" type="parTrans" cxnId="{9D7992E2-043A-4479-B98D-D4941FC77104}">
      <dgm:prSet/>
      <dgm:spPr>
        <a:solidFill>
          <a:schemeClr val="bg1">
            <a:lumMod val="95000"/>
          </a:schemeClr>
        </a:solidFill>
        <a:ln>
          <a:solidFill>
            <a:srgbClr val="0070C0"/>
          </a:solidFill>
        </a:ln>
      </dgm:spPr>
      <dgm:t>
        <a:bodyPr/>
        <a:lstStyle/>
        <a:p>
          <a:endParaRPr lang="en-GB" sz="900">
            <a:solidFill>
              <a:schemeClr val="tx1">
                <a:lumMod val="75000"/>
                <a:lumOff val="25000"/>
              </a:schemeClr>
            </a:solidFill>
          </a:endParaRPr>
        </a:p>
      </dgm:t>
    </dgm:pt>
    <dgm:pt modelId="{FA4EFBFA-890E-43AA-B00D-EBCA1598DEBE}" type="sibTrans" cxnId="{9D7992E2-043A-4479-B98D-D4941FC77104}">
      <dgm:prSet/>
      <dgm:spPr/>
      <dgm:t>
        <a:bodyPr/>
        <a:lstStyle/>
        <a:p>
          <a:endParaRPr lang="en-GB">
            <a:solidFill>
              <a:schemeClr val="tx1">
                <a:lumMod val="75000"/>
                <a:lumOff val="25000"/>
              </a:schemeClr>
            </a:solidFill>
          </a:endParaRPr>
        </a:p>
      </dgm:t>
    </dgm:pt>
    <dgm:pt modelId="{699AEACB-4111-470F-8EC0-49A8B97C43D5}">
      <dgm:prSet phldrT="[Text]" custT="1"/>
      <dgm:spPr/>
      <dgm:t>
        <a:bodyPr/>
        <a:lstStyle/>
        <a:p>
          <a:endParaRPr lang="en-GB" sz="900" dirty="0">
            <a:solidFill>
              <a:schemeClr val="tx1">
                <a:lumMod val="75000"/>
                <a:lumOff val="25000"/>
              </a:schemeClr>
            </a:solidFill>
            <a:latin typeface="Calibri" panose="020F0502020204030204" pitchFamily="34" charset="0"/>
          </a:endParaRPr>
        </a:p>
      </dgm:t>
    </dgm:pt>
    <dgm:pt modelId="{60205171-E338-4B9C-8622-83576AED8BD2}" type="parTrans" cxnId="{FB5C9AB3-D1E6-4DD8-804A-AF5FD7E606A1}">
      <dgm:prSet/>
      <dgm:spPr>
        <a:ln>
          <a:solidFill>
            <a:srgbClr val="0070C0"/>
          </a:solidFill>
        </a:ln>
      </dgm:spPr>
      <dgm:t>
        <a:bodyPr/>
        <a:lstStyle/>
        <a:p>
          <a:endParaRPr lang="en-GB" sz="900">
            <a:solidFill>
              <a:schemeClr val="tx1">
                <a:lumMod val="75000"/>
                <a:lumOff val="25000"/>
              </a:schemeClr>
            </a:solidFill>
          </a:endParaRPr>
        </a:p>
      </dgm:t>
    </dgm:pt>
    <dgm:pt modelId="{18BE428C-8D0D-44D8-9338-600D513C2756}" type="sibTrans" cxnId="{FB5C9AB3-D1E6-4DD8-804A-AF5FD7E606A1}">
      <dgm:prSet/>
      <dgm:spPr/>
      <dgm:t>
        <a:bodyPr/>
        <a:lstStyle/>
        <a:p>
          <a:endParaRPr lang="en-GB">
            <a:solidFill>
              <a:schemeClr val="tx1">
                <a:lumMod val="75000"/>
                <a:lumOff val="25000"/>
              </a:schemeClr>
            </a:solidFill>
          </a:endParaRPr>
        </a:p>
      </dgm:t>
    </dgm:pt>
    <dgm:pt modelId="{FFA05833-89C1-4040-9938-0A37917F11F1}">
      <dgm:prSet phldrT="[Text]" custT="1"/>
      <dgm:spPr/>
      <dgm:t>
        <a:bodyPr/>
        <a:lstStyle/>
        <a:p>
          <a:endParaRPr lang="en-GB" sz="900" dirty="0">
            <a:solidFill>
              <a:schemeClr val="tx1">
                <a:lumMod val="75000"/>
                <a:lumOff val="25000"/>
              </a:schemeClr>
            </a:solidFill>
            <a:latin typeface="Calibri" panose="020F0502020204030204" pitchFamily="34" charset="0"/>
          </a:endParaRPr>
        </a:p>
      </dgm:t>
    </dgm:pt>
    <dgm:pt modelId="{52450C98-005C-420F-8E73-74E7FC1A27A4}" type="parTrans" cxnId="{1B9DCE54-9420-413B-91F8-6073070B3EF2}">
      <dgm:prSet/>
      <dgm:spPr>
        <a:ln>
          <a:solidFill>
            <a:srgbClr val="0070C0"/>
          </a:solidFill>
        </a:ln>
      </dgm:spPr>
      <dgm:t>
        <a:bodyPr/>
        <a:lstStyle/>
        <a:p>
          <a:endParaRPr lang="en-GB" sz="900">
            <a:solidFill>
              <a:schemeClr val="tx1">
                <a:lumMod val="75000"/>
                <a:lumOff val="25000"/>
              </a:schemeClr>
            </a:solidFill>
          </a:endParaRPr>
        </a:p>
      </dgm:t>
    </dgm:pt>
    <dgm:pt modelId="{B9E84811-8F68-4903-B368-C9DEF396C4D1}" type="sibTrans" cxnId="{1B9DCE54-9420-413B-91F8-6073070B3EF2}">
      <dgm:prSet/>
      <dgm:spPr/>
      <dgm:t>
        <a:bodyPr/>
        <a:lstStyle/>
        <a:p>
          <a:endParaRPr lang="en-GB">
            <a:solidFill>
              <a:schemeClr val="tx1">
                <a:lumMod val="75000"/>
                <a:lumOff val="25000"/>
              </a:schemeClr>
            </a:solidFill>
          </a:endParaRPr>
        </a:p>
      </dgm:t>
    </dgm:pt>
    <dgm:pt modelId="{C89A5647-DAE7-422E-969D-ECA4EEBC7DF0}">
      <dgm:prSet phldrT="[Text]" custT="1"/>
      <dgm:spPr/>
      <dgm:t>
        <a:bodyPr/>
        <a:lstStyle/>
        <a:p>
          <a:endParaRPr lang="en-GB" sz="900" dirty="0">
            <a:solidFill>
              <a:schemeClr val="tx1">
                <a:lumMod val="75000"/>
                <a:lumOff val="25000"/>
              </a:schemeClr>
            </a:solidFill>
            <a:latin typeface="Calibri" panose="020F0502020204030204" pitchFamily="34" charset="0"/>
          </a:endParaRPr>
        </a:p>
      </dgm:t>
    </dgm:pt>
    <dgm:pt modelId="{EBFAD46E-7F65-447F-A132-086F536EF1DB}" type="parTrans" cxnId="{80903B4E-AF6D-4A80-BD9A-849F13731B9D}">
      <dgm:prSet/>
      <dgm:spPr>
        <a:ln>
          <a:solidFill>
            <a:srgbClr val="0070C0"/>
          </a:solidFill>
        </a:ln>
      </dgm:spPr>
      <dgm:t>
        <a:bodyPr/>
        <a:lstStyle/>
        <a:p>
          <a:endParaRPr lang="en-GB" sz="900">
            <a:solidFill>
              <a:schemeClr val="tx1">
                <a:lumMod val="75000"/>
                <a:lumOff val="25000"/>
              </a:schemeClr>
            </a:solidFill>
          </a:endParaRPr>
        </a:p>
      </dgm:t>
    </dgm:pt>
    <dgm:pt modelId="{EC345125-0DC7-4827-A29A-8A62CABEBB0E}" type="sibTrans" cxnId="{80903B4E-AF6D-4A80-BD9A-849F13731B9D}">
      <dgm:prSet/>
      <dgm:spPr/>
      <dgm:t>
        <a:bodyPr/>
        <a:lstStyle/>
        <a:p>
          <a:endParaRPr lang="en-GB">
            <a:solidFill>
              <a:schemeClr val="tx1">
                <a:lumMod val="75000"/>
                <a:lumOff val="25000"/>
              </a:schemeClr>
            </a:solidFill>
          </a:endParaRPr>
        </a:p>
      </dgm:t>
    </dgm:pt>
    <dgm:pt modelId="{8DA91FBA-C001-4CCA-8D98-832A6C32249D}">
      <dgm:prSet phldrT="[Text]" custT="1"/>
      <dgm:spPr/>
      <dgm:t>
        <a:bodyPr/>
        <a:lstStyle/>
        <a:p>
          <a:endParaRPr lang="en-GB" sz="900" dirty="0">
            <a:solidFill>
              <a:schemeClr val="tx1">
                <a:lumMod val="75000"/>
                <a:lumOff val="25000"/>
              </a:schemeClr>
            </a:solidFill>
            <a:latin typeface="Calibri" panose="020F0502020204030204" pitchFamily="34" charset="0"/>
          </a:endParaRPr>
        </a:p>
      </dgm:t>
    </dgm:pt>
    <dgm:pt modelId="{1674B45B-0A09-46ED-8AED-278B42988520}" type="parTrans" cxnId="{A24FB454-96A1-4971-BB02-F7E13183C4C7}">
      <dgm:prSet/>
      <dgm:spPr>
        <a:solidFill>
          <a:schemeClr val="bg1">
            <a:lumMod val="95000"/>
          </a:schemeClr>
        </a:solidFill>
        <a:ln>
          <a:solidFill>
            <a:srgbClr val="0070C0"/>
          </a:solidFill>
        </a:ln>
      </dgm:spPr>
      <dgm:t>
        <a:bodyPr/>
        <a:lstStyle/>
        <a:p>
          <a:endParaRPr lang="en-GB" sz="900">
            <a:solidFill>
              <a:schemeClr val="tx1">
                <a:lumMod val="75000"/>
                <a:lumOff val="25000"/>
              </a:schemeClr>
            </a:solidFill>
          </a:endParaRPr>
        </a:p>
      </dgm:t>
    </dgm:pt>
    <dgm:pt modelId="{8CF0B0C0-C898-41DB-BC3A-76D575F1DA01}" type="sibTrans" cxnId="{A24FB454-96A1-4971-BB02-F7E13183C4C7}">
      <dgm:prSet/>
      <dgm:spPr/>
      <dgm:t>
        <a:bodyPr/>
        <a:lstStyle/>
        <a:p>
          <a:endParaRPr lang="en-GB">
            <a:solidFill>
              <a:schemeClr val="tx1">
                <a:lumMod val="75000"/>
                <a:lumOff val="25000"/>
              </a:schemeClr>
            </a:solidFill>
          </a:endParaRPr>
        </a:p>
      </dgm:t>
    </dgm:pt>
    <dgm:pt modelId="{DABB7230-8987-496D-A5C5-56D3F96D3D20}">
      <dgm:prSet custT="1"/>
      <dgm:spPr/>
      <dgm:t>
        <a:bodyPr/>
        <a:lstStyle/>
        <a:p>
          <a:r>
            <a:rPr lang="en-GB" sz="1100" b="1" dirty="0" smtClean="0">
              <a:solidFill>
                <a:schemeClr val="tx1">
                  <a:lumMod val="75000"/>
                  <a:lumOff val="25000"/>
                </a:schemeClr>
              </a:solidFill>
              <a:latin typeface="Calibri" panose="020F0502020204030204" pitchFamily="34" charset="0"/>
            </a:rPr>
            <a:t>Director’s</a:t>
          </a:r>
          <a:br>
            <a:rPr lang="en-GB" sz="1100" b="1" dirty="0" smtClean="0">
              <a:solidFill>
                <a:schemeClr val="tx1">
                  <a:lumMod val="75000"/>
                  <a:lumOff val="25000"/>
                </a:schemeClr>
              </a:solidFill>
              <a:latin typeface="Calibri" panose="020F0502020204030204" pitchFamily="34" charset="0"/>
            </a:rPr>
          </a:br>
          <a:r>
            <a:rPr lang="en-GB" sz="1100" b="1" dirty="0" smtClean="0">
              <a:solidFill>
                <a:schemeClr val="tx1">
                  <a:lumMod val="75000"/>
                  <a:lumOff val="25000"/>
                </a:schemeClr>
              </a:solidFill>
              <a:latin typeface="Calibri" panose="020F0502020204030204" pitchFamily="34" charset="0"/>
            </a:rPr>
            <a:t> offices</a:t>
          </a:r>
          <a:endParaRPr lang="en-GB" sz="1100" b="1" dirty="0">
            <a:solidFill>
              <a:schemeClr val="tx1">
                <a:lumMod val="75000"/>
                <a:lumOff val="25000"/>
              </a:schemeClr>
            </a:solidFill>
            <a:latin typeface="Calibri" panose="020F0502020204030204" pitchFamily="34" charset="0"/>
          </a:endParaRPr>
        </a:p>
      </dgm:t>
    </dgm:pt>
    <dgm:pt modelId="{3AE42BA6-F77C-4CE0-83FB-E70AF984FD2F}" type="parTrans" cxnId="{05776D4A-2A0B-4E68-ABA2-12315176BBCD}">
      <dgm:prSet/>
      <dgm:spPr/>
      <dgm:t>
        <a:bodyPr/>
        <a:lstStyle/>
        <a:p>
          <a:endParaRPr lang="en-GB">
            <a:solidFill>
              <a:schemeClr val="tx1">
                <a:lumMod val="75000"/>
                <a:lumOff val="25000"/>
              </a:schemeClr>
            </a:solidFill>
          </a:endParaRPr>
        </a:p>
      </dgm:t>
    </dgm:pt>
    <dgm:pt modelId="{38ADA38E-6C21-4CAA-B6AB-3EF5049686A3}" type="sibTrans" cxnId="{05776D4A-2A0B-4E68-ABA2-12315176BBCD}">
      <dgm:prSet/>
      <dgm:spPr/>
      <dgm:t>
        <a:bodyPr/>
        <a:lstStyle/>
        <a:p>
          <a:endParaRPr lang="en-GB">
            <a:solidFill>
              <a:schemeClr val="tx1">
                <a:lumMod val="75000"/>
                <a:lumOff val="25000"/>
              </a:schemeClr>
            </a:solidFill>
          </a:endParaRPr>
        </a:p>
      </dgm:t>
    </dgm:pt>
    <dgm:pt modelId="{852E1298-80BD-49D8-8B67-997A1BA21CD1}">
      <dgm:prSet phldrT="[Text]" custT="1"/>
      <dgm:spPr>
        <a:solidFill>
          <a:srgbClr val="E6C7EB"/>
        </a:solidFill>
      </dgm:spPr>
      <dgm:t>
        <a:bodyPr/>
        <a:lstStyle/>
        <a:p>
          <a:r>
            <a:rPr lang="en-GB" sz="1100" dirty="0" smtClean="0">
              <a:solidFill>
                <a:schemeClr val="tx1">
                  <a:lumMod val="75000"/>
                  <a:lumOff val="25000"/>
                </a:schemeClr>
              </a:solidFill>
              <a:latin typeface="Calibri" panose="020F0502020204030204" pitchFamily="34" charset="0"/>
            </a:rPr>
            <a:t>Programme of Action for Cancer Therapy</a:t>
          </a:r>
          <a:endParaRPr lang="en-GB" sz="1100" dirty="0">
            <a:solidFill>
              <a:schemeClr val="tx1">
                <a:lumMod val="75000"/>
                <a:lumOff val="25000"/>
              </a:schemeClr>
            </a:solidFill>
            <a:latin typeface="Calibri" panose="020F0502020204030204" pitchFamily="34" charset="0"/>
          </a:endParaRPr>
        </a:p>
      </dgm:t>
    </dgm:pt>
    <dgm:pt modelId="{FA4BDDCE-BBFC-49E7-A4AF-8FD31D59EC4A}" type="parTrans" cxnId="{22A08F7D-43AB-4B9A-9FDA-C8BF1D247287}">
      <dgm:prSet/>
      <dgm:spPr>
        <a:ln>
          <a:solidFill>
            <a:srgbClr val="0070C0"/>
          </a:solidFill>
        </a:ln>
      </dgm:spPr>
      <dgm:t>
        <a:bodyPr/>
        <a:lstStyle/>
        <a:p>
          <a:endParaRPr lang="en-GB" sz="900">
            <a:solidFill>
              <a:schemeClr val="tx1">
                <a:lumMod val="75000"/>
                <a:lumOff val="25000"/>
              </a:schemeClr>
            </a:solidFill>
          </a:endParaRPr>
        </a:p>
      </dgm:t>
    </dgm:pt>
    <dgm:pt modelId="{A03F00E3-BFAD-4ED4-AE35-47C350FDBDFF}" type="sibTrans" cxnId="{22A08F7D-43AB-4B9A-9FDA-C8BF1D247287}">
      <dgm:prSet/>
      <dgm:spPr/>
      <dgm:t>
        <a:bodyPr/>
        <a:lstStyle/>
        <a:p>
          <a:endParaRPr lang="en-GB">
            <a:solidFill>
              <a:schemeClr val="tx1">
                <a:lumMod val="75000"/>
                <a:lumOff val="25000"/>
              </a:schemeClr>
            </a:solidFill>
          </a:endParaRPr>
        </a:p>
      </dgm:t>
    </dgm:pt>
    <dgm:pt modelId="{476A9DE1-A011-4D21-91B9-D4C721DA4B6A}" type="pres">
      <dgm:prSet presAssocID="{09563476-1269-43CA-9A63-3053CB1952D5}" presName="hierChild1" presStyleCnt="0">
        <dgm:presLayoutVars>
          <dgm:orgChart val="1"/>
          <dgm:chPref val="1"/>
          <dgm:dir/>
          <dgm:animOne val="branch"/>
          <dgm:animLvl val="lvl"/>
          <dgm:resizeHandles/>
        </dgm:presLayoutVars>
      </dgm:prSet>
      <dgm:spPr/>
      <dgm:t>
        <a:bodyPr/>
        <a:lstStyle/>
        <a:p>
          <a:endParaRPr lang="en-GB"/>
        </a:p>
      </dgm:t>
    </dgm:pt>
    <dgm:pt modelId="{4543C9D9-E5A8-4C69-9E7B-30B123285787}" type="pres">
      <dgm:prSet presAssocID="{62B6C379-AB0A-422A-825F-CCA108E9158A}" presName="hierRoot1" presStyleCnt="0">
        <dgm:presLayoutVars>
          <dgm:hierBranch val="init"/>
        </dgm:presLayoutVars>
      </dgm:prSet>
      <dgm:spPr/>
      <dgm:t>
        <a:bodyPr/>
        <a:lstStyle/>
        <a:p>
          <a:endParaRPr lang="en-GB"/>
        </a:p>
      </dgm:t>
    </dgm:pt>
    <dgm:pt modelId="{78E682D0-E161-45DC-B862-D753E62D90DF}" type="pres">
      <dgm:prSet presAssocID="{62B6C379-AB0A-422A-825F-CCA108E9158A}" presName="rootComposite1" presStyleCnt="0"/>
      <dgm:spPr/>
      <dgm:t>
        <a:bodyPr/>
        <a:lstStyle/>
        <a:p>
          <a:endParaRPr lang="en-GB"/>
        </a:p>
      </dgm:t>
    </dgm:pt>
    <dgm:pt modelId="{DE7D8AD2-A51B-44E5-8213-0BD4C49E96F5}" type="pres">
      <dgm:prSet presAssocID="{62B6C379-AB0A-422A-825F-CCA108E9158A}" presName="rootText1" presStyleLbl="node0" presStyleIdx="0" presStyleCnt="2" custScaleX="198900">
        <dgm:presLayoutVars>
          <dgm:chPref val="3"/>
        </dgm:presLayoutVars>
      </dgm:prSet>
      <dgm:spPr/>
      <dgm:t>
        <a:bodyPr/>
        <a:lstStyle/>
        <a:p>
          <a:endParaRPr lang="en-GB"/>
        </a:p>
      </dgm:t>
    </dgm:pt>
    <dgm:pt modelId="{C6B08072-58E6-423C-AC86-773BD39CCEEC}" type="pres">
      <dgm:prSet presAssocID="{62B6C379-AB0A-422A-825F-CCA108E9158A}" presName="rootConnector1" presStyleLbl="node1" presStyleIdx="0" presStyleCnt="0"/>
      <dgm:spPr/>
      <dgm:t>
        <a:bodyPr/>
        <a:lstStyle/>
        <a:p>
          <a:endParaRPr lang="en-GB"/>
        </a:p>
      </dgm:t>
    </dgm:pt>
    <dgm:pt modelId="{1BDE45CC-6C5A-417A-8A01-1F16D4A34F2D}" type="pres">
      <dgm:prSet presAssocID="{62B6C379-AB0A-422A-825F-CCA108E9158A}" presName="hierChild2" presStyleCnt="0"/>
      <dgm:spPr/>
      <dgm:t>
        <a:bodyPr/>
        <a:lstStyle/>
        <a:p>
          <a:endParaRPr lang="en-GB"/>
        </a:p>
      </dgm:t>
    </dgm:pt>
    <dgm:pt modelId="{6C101E8F-7C6B-4325-8C62-3A75E4424261}" type="pres">
      <dgm:prSet presAssocID="{3FCA1685-C94E-4DAD-ACC5-76A7EC43F9CF}" presName="Name37" presStyleLbl="parChTrans1D2" presStyleIdx="0" presStyleCnt="6"/>
      <dgm:spPr/>
      <dgm:t>
        <a:bodyPr/>
        <a:lstStyle/>
        <a:p>
          <a:endParaRPr lang="en-GB"/>
        </a:p>
      </dgm:t>
    </dgm:pt>
    <dgm:pt modelId="{6A4AAE6E-8243-4643-8869-B0B77422DF87}" type="pres">
      <dgm:prSet presAssocID="{3B43BCA5-07EC-42B9-BFD4-734EB108EA4F}" presName="hierRoot2" presStyleCnt="0">
        <dgm:presLayoutVars>
          <dgm:hierBranch val="init"/>
        </dgm:presLayoutVars>
      </dgm:prSet>
      <dgm:spPr/>
      <dgm:t>
        <a:bodyPr/>
        <a:lstStyle/>
        <a:p>
          <a:endParaRPr lang="en-GB"/>
        </a:p>
      </dgm:t>
    </dgm:pt>
    <dgm:pt modelId="{571659A2-3327-4C76-ACCF-46327FD54005}" type="pres">
      <dgm:prSet presAssocID="{3B43BCA5-07EC-42B9-BFD4-734EB108EA4F}" presName="rootComposite" presStyleCnt="0"/>
      <dgm:spPr/>
      <dgm:t>
        <a:bodyPr/>
        <a:lstStyle/>
        <a:p>
          <a:endParaRPr lang="en-GB"/>
        </a:p>
      </dgm:t>
    </dgm:pt>
    <dgm:pt modelId="{539F14B6-E53B-42A7-930B-8B7C8802BB10}" type="pres">
      <dgm:prSet presAssocID="{3B43BCA5-07EC-42B9-BFD4-734EB108EA4F}" presName="rootText" presStyleLbl="node2" presStyleIdx="0" presStyleCnt="6" custScaleX="122247" custLinFactNeighborX="-58675" custLinFactNeighborY="5444">
        <dgm:presLayoutVars>
          <dgm:chPref val="3"/>
        </dgm:presLayoutVars>
      </dgm:prSet>
      <dgm:spPr/>
      <dgm:t>
        <a:bodyPr/>
        <a:lstStyle/>
        <a:p>
          <a:endParaRPr lang="en-GB"/>
        </a:p>
      </dgm:t>
    </dgm:pt>
    <dgm:pt modelId="{3B0A2874-D85A-491E-90F8-C0C7F5955944}" type="pres">
      <dgm:prSet presAssocID="{3B43BCA5-07EC-42B9-BFD4-734EB108EA4F}" presName="rootConnector" presStyleLbl="node2" presStyleIdx="0" presStyleCnt="6"/>
      <dgm:spPr/>
      <dgm:t>
        <a:bodyPr/>
        <a:lstStyle/>
        <a:p>
          <a:endParaRPr lang="en-GB"/>
        </a:p>
      </dgm:t>
    </dgm:pt>
    <dgm:pt modelId="{A9180126-60EF-434D-A155-E531DE530307}" type="pres">
      <dgm:prSet presAssocID="{3B43BCA5-07EC-42B9-BFD4-734EB108EA4F}" presName="hierChild4" presStyleCnt="0"/>
      <dgm:spPr/>
      <dgm:t>
        <a:bodyPr/>
        <a:lstStyle/>
        <a:p>
          <a:endParaRPr lang="en-GB"/>
        </a:p>
      </dgm:t>
    </dgm:pt>
    <dgm:pt modelId="{F0ED4CC6-401D-4547-854F-78D88455D140}" type="pres">
      <dgm:prSet presAssocID="{6C5A4D1F-09E6-4573-AC18-A33581CFB463}" presName="Name37" presStyleLbl="parChTrans1D3" presStyleIdx="0" presStyleCnt="26"/>
      <dgm:spPr/>
      <dgm:t>
        <a:bodyPr/>
        <a:lstStyle/>
        <a:p>
          <a:endParaRPr lang="en-GB"/>
        </a:p>
      </dgm:t>
    </dgm:pt>
    <dgm:pt modelId="{2D2EF07D-D72C-42B1-8CC8-595AE28087DE}" type="pres">
      <dgm:prSet presAssocID="{DBB9CBFC-2C1E-4E86-8662-7394E9E551B2}" presName="hierRoot2" presStyleCnt="0">
        <dgm:presLayoutVars>
          <dgm:hierBranch val="init"/>
        </dgm:presLayoutVars>
      </dgm:prSet>
      <dgm:spPr/>
      <dgm:t>
        <a:bodyPr/>
        <a:lstStyle/>
        <a:p>
          <a:endParaRPr lang="en-GB"/>
        </a:p>
      </dgm:t>
    </dgm:pt>
    <dgm:pt modelId="{3E81B013-C728-4D36-B103-FA553DBA0231}" type="pres">
      <dgm:prSet presAssocID="{DBB9CBFC-2C1E-4E86-8662-7394E9E551B2}" presName="rootComposite" presStyleCnt="0"/>
      <dgm:spPr/>
      <dgm:t>
        <a:bodyPr/>
        <a:lstStyle/>
        <a:p>
          <a:endParaRPr lang="en-GB"/>
        </a:p>
      </dgm:t>
    </dgm:pt>
    <dgm:pt modelId="{4500FA53-85F7-4B53-AB0E-429F8CCD56C7}" type="pres">
      <dgm:prSet presAssocID="{DBB9CBFC-2C1E-4E86-8662-7394E9E551B2}" presName="rootText" presStyleLbl="node3" presStyleIdx="0" presStyleCnt="26" custScaleX="101161" custLinFactNeighborX="-11376" custLinFactNeighborY="-17923">
        <dgm:presLayoutVars>
          <dgm:chPref val="3"/>
        </dgm:presLayoutVars>
      </dgm:prSet>
      <dgm:spPr/>
      <dgm:t>
        <a:bodyPr/>
        <a:lstStyle/>
        <a:p>
          <a:endParaRPr lang="en-GB"/>
        </a:p>
      </dgm:t>
    </dgm:pt>
    <dgm:pt modelId="{33D6C71F-EF59-4AEA-AD48-94282D40991B}" type="pres">
      <dgm:prSet presAssocID="{DBB9CBFC-2C1E-4E86-8662-7394E9E551B2}" presName="rootConnector" presStyleLbl="node3" presStyleIdx="0" presStyleCnt="26"/>
      <dgm:spPr/>
      <dgm:t>
        <a:bodyPr/>
        <a:lstStyle/>
        <a:p>
          <a:endParaRPr lang="en-GB"/>
        </a:p>
      </dgm:t>
    </dgm:pt>
    <dgm:pt modelId="{544BF53B-4F01-440A-ADC5-D12863BC2432}" type="pres">
      <dgm:prSet presAssocID="{DBB9CBFC-2C1E-4E86-8662-7394E9E551B2}" presName="hierChild4" presStyleCnt="0"/>
      <dgm:spPr/>
      <dgm:t>
        <a:bodyPr/>
        <a:lstStyle/>
        <a:p>
          <a:endParaRPr lang="en-GB"/>
        </a:p>
      </dgm:t>
    </dgm:pt>
    <dgm:pt modelId="{FD5A07B2-D625-4559-A20F-611EA9B645F2}" type="pres">
      <dgm:prSet presAssocID="{DBB9CBFC-2C1E-4E86-8662-7394E9E551B2}" presName="hierChild5" presStyleCnt="0"/>
      <dgm:spPr/>
      <dgm:t>
        <a:bodyPr/>
        <a:lstStyle/>
        <a:p>
          <a:endParaRPr lang="en-GB"/>
        </a:p>
      </dgm:t>
    </dgm:pt>
    <dgm:pt modelId="{25A4D753-DF6D-4FA4-92BD-E9F425F0F7E3}" type="pres">
      <dgm:prSet presAssocID="{8606A430-4A7C-49CC-B833-258254657196}" presName="Name37" presStyleLbl="parChTrans1D3" presStyleIdx="1" presStyleCnt="26"/>
      <dgm:spPr/>
      <dgm:t>
        <a:bodyPr/>
        <a:lstStyle/>
        <a:p>
          <a:endParaRPr lang="en-GB"/>
        </a:p>
      </dgm:t>
    </dgm:pt>
    <dgm:pt modelId="{7989CED0-C431-4DAF-A5CA-69C9CB15C3E3}" type="pres">
      <dgm:prSet presAssocID="{4B9F2004-DC9B-4500-8457-1B192FC7C2D4}" presName="hierRoot2" presStyleCnt="0">
        <dgm:presLayoutVars>
          <dgm:hierBranch val="init"/>
        </dgm:presLayoutVars>
      </dgm:prSet>
      <dgm:spPr/>
      <dgm:t>
        <a:bodyPr/>
        <a:lstStyle/>
        <a:p>
          <a:endParaRPr lang="en-GB"/>
        </a:p>
      </dgm:t>
    </dgm:pt>
    <dgm:pt modelId="{3EC691DE-1C7C-41FB-A8A9-49334D5BBFCF}" type="pres">
      <dgm:prSet presAssocID="{4B9F2004-DC9B-4500-8457-1B192FC7C2D4}" presName="rootComposite" presStyleCnt="0"/>
      <dgm:spPr/>
      <dgm:t>
        <a:bodyPr/>
        <a:lstStyle/>
        <a:p>
          <a:endParaRPr lang="en-GB"/>
        </a:p>
      </dgm:t>
    </dgm:pt>
    <dgm:pt modelId="{5E64A50B-CADD-4265-8844-108F42A156E5}" type="pres">
      <dgm:prSet presAssocID="{4B9F2004-DC9B-4500-8457-1B192FC7C2D4}" presName="rootText" presStyleLbl="node3" presStyleIdx="1" presStyleCnt="26" custScaleX="101161" custLinFactNeighborX="-11376" custLinFactNeighborY="-43576">
        <dgm:presLayoutVars>
          <dgm:chPref val="3"/>
        </dgm:presLayoutVars>
      </dgm:prSet>
      <dgm:spPr/>
      <dgm:t>
        <a:bodyPr/>
        <a:lstStyle/>
        <a:p>
          <a:endParaRPr lang="en-GB"/>
        </a:p>
      </dgm:t>
    </dgm:pt>
    <dgm:pt modelId="{834BC060-7450-43D3-974F-3B1B397A7C88}" type="pres">
      <dgm:prSet presAssocID="{4B9F2004-DC9B-4500-8457-1B192FC7C2D4}" presName="rootConnector" presStyleLbl="node3" presStyleIdx="1" presStyleCnt="26"/>
      <dgm:spPr/>
      <dgm:t>
        <a:bodyPr/>
        <a:lstStyle/>
        <a:p>
          <a:endParaRPr lang="en-GB"/>
        </a:p>
      </dgm:t>
    </dgm:pt>
    <dgm:pt modelId="{EFE59B6B-B029-42A4-980E-E1AA9D70B89F}" type="pres">
      <dgm:prSet presAssocID="{4B9F2004-DC9B-4500-8457-1B192FC7C2D4}" presName="hierChild4" presStyleCnt="0"/>
      <dgm:spPr/>
      <dgm:t>
        <a:bodyPr/>
        <a:lstStyle/>
        <a:p>
          <a:endParaRPr lang="en-GB"/>
        </a:p>
      </dgm:t>
    </dgm:pt>
    <dgm:pt modelId="{529944FC-6131-4034-B255-0048F74BCC9F}" type="pres">
      <dgm:prSet presAssocID="{4B9F2004-DC9B-4500-8457-1B192FC7C2D4}" presName="hierChild5" presStyleCnt="0"/>
      <dgm:spPr/>
      <dgm:t>
        <a:bodyPr/>
        <a:lstStyle/>
        <a:p>
          <a:endParaRPr lang="en-GB"/>
        </a:p>
      </dgm:t>
    </dgm:pt>
    <dgm:pt modelId="{856D279C-11B0-47E0-8CEB-A556CB919B69}" type="pres">
      <dgm:prSet presAssocID="{31EBE23E-4FF7-4A65-9953-20E167B79F9D}" presName="Name37" presStyleLbl="parChTrans1D3" presStyleIdx="2" presStyleCnt="26"/>
      <dgm:spPr/>
      <dgm:t>
        <a:bodyPr/>
        <a:lstStyle/>
        <a:p>
          <a:endParaRPr lang="en-GB"/>
        </a:p>
      </dgm:t>
    </dgm:pt>
    <dgm:pt modelId="{B8E43BE0-62D6-4FC8-8F9C-A3102BFC3F08}" type="pres">
      <dgm:prSet presAssocID="{57BFD6E2-0C55-44CD-92FE-42D7A1CBE325}" presName="hierRoot2" presStyleCnt="0">
        <dgm:presLayoutVars>
          <dgm:hierBranch val="init"/>
        </dgm:presLayoutVars>
      </dgm:prSet>
      <dgm:spPr/>
      <dgm:t>
        <a:bodyPr/>
        <a:lstStyle/>
        <a:p>
          <a:endParaRPr lang="en-GB"/>
        </a:p>
      </dgm:t>
    </dgm:pt>
    <dgm:pt modelId="{0D27CCA9-D787-466E-B812-8CBF5C7F5789}" type="pres">
      <dgm:prSet presAssocID="{57BFD6E2-0C55-44CD-92FE-42D7A1CBE325}" presName="rootComposite" presStyleCnt="0"/>
      <dgm:spPr/>
      <dgm:t>
        <a:bodyPr/>
        <a:lstStyle/>
        <a:p>
          <a:endParaRPr lang="en-GB"/>
        </a:p>
      </dgm:t>
    </dgm:pt>
    <dgm:pt modelId="{BD4EEFB7-C26D-4587-A0B9-09187580C240}" type="pres">
      <dgm:prSet presAssocID="{57BFD6E2-0C55-44CD-92FE-42D7A1CBE325}" presName="rootText" presStyleLbl="node3" presStyleIdx="2" presStyleCnt="26" custScaleX="101161" custLinFactNeighborX="-11376" custLinFactNeighborY="-71040">
        <dgm:presLayoutVars>
          <dgm:chPref val="3"/>
        </dgm:presLayoutVars>
      </dgm:prSet>
      <dgm:spPr/>
      <dgm:t>
        <a:bodyPr/>
        <a:lstStyle/>
        <a:p>
          <a:endParaRPr lang="en-GB"/>
        </a:p>
      </dgm:t>
    </dgm:pt>
    <dgm:pt modelId="{C8CD53C1-BC20-4DC6-B70A-D08C92A455D3}" type="pres">
      <dgm:prSet presAssocID="{57BFD6E2-0C55-44CD-92FE-42D7A1CBE325}" presName="rootConnector" presStyleLbl="node3" presStyleIdx="2" presStyleCnt="26"/>
      <dgm:spPr/>
      <dgm:t>
        <a:bodyPr/>
        <a:lstStyle/>
        <a:p>
          <a:endParaRPr lang="en-GB"/>
        </a:p>
      </dgm:t>
    </dgm:pt>
    <dgm:pt modelId="{BA803721-0990-4331-87C3-98A442F77680}" type="pres">
      <dgm:prSet presAssocID="{57BFD6E2-0C55-44CD-92FE-42D7A1CBE325}" presName="hierChild4" presStyleCnt="0"/>
      <dgm:spPr/>
      <dgm:t>
        <a:bodyPr/>
        <a:lstStyle/>
        <a:p>
          <a:endParaRPr lang="en-GB"/>
        </a:p>
      </dgm:t>
    </dgm:pt>
    <dgm:pt modelId="{DE3ACB04-3B32-44F2-BBA6-E0F384159A98}" type="pres">
      <dgm:prSet presAssocID="{57BFD6E2-0C55-44CD-92FE-42D7A1CBE325}" presName="hierChild5" presStyleCnt="0"/>
      <dgm:spPr/>
      <dgm:t>
        <a:bodyPr/>
        <a:lstStyle/>
        <a:p>
          <a:endParaRPr lang="en-GB"/>
        </a:p>
      </dgm:t>
    </dgm:pt>
    <dgm:pt modelId="{18331B04-9F60-4C0D-B655-5CE16A5E8441}" type="pres">
      <dgm:prSet presAssocID="{AB60A711-0C13-4E63-A2D9-17C828604ECE}" presName="Name37" presStyleLbl="parChTrans1D3" presStyleIdx="3" presStyleCnt="26"/>
      <dgm:spPr/>
      <dgm:t>
        <a:bodyPr/>
        <a:lstStyle/>
        <a:p>
          <a:endParaRPr lang="en-GB"/>
        </a:p>
      </dgm:t>
    </dgm:pt>
    <dgm:pt modelId="{A0BA5553-F713-40A4-A1B7-ADA7563A23C6}" type="pres">
      <dgm:prSet presAssocID="{DCBA3B6E-38E5-460A-B3A8-994D1D9C7B3D}" presName="hierRoot2" presStyleCnt="0">
        <dgm:presLayoutVars>
          <dgm:hierBranch val="init"/>
        </dgm:presLayoutVars>
      </dgm:prSet>
      <dgm:spPr/>
      <dgm:t>
        <a:bodyPr/>
        <a:lstStyle/>
        <a:p>
          <a:endParaRPr lang="en-GB"/>
        </a:p>
      </dgm:t>
    </dgm:pt>
    <dgm:pt modelId="{CEF1916F-1231-4D90-9A9E-D8A342153315}" type="pres">
      <dgm:prSet presAssocID="{DCBA3B6E-38E5-460A-B3A8-994D1D9C7B3D}" presName="rootComposite" presStyleCnt="0"/>
      <dgm:spPr/>
      <dgm:t>
        <a:bodyPr/>
        <a:lstStyle/>
        <a:p>
          <a:endParaRPr lang="en-GB"/>
        </a:p>
      </dgm:t>
    </dgm:pt>
    <dgm:pt modelId="{4C7FC4B2-B938-437A-9ADA-990C339202ED}" type="pres">
      <dgm:prSet presAssocID="{DCBA3B6E-38E5-460A-B3A8-994D1D9C7B3D}" presName="rootText" presStyleLbl="node3" presStyleIdx="3" presStyleCnt="26" custScaleX="101161" custLinFactNeighborX="-11376" custLinFactNeighborY="-98503">
        <dgm:presLayoutVars>
          <dgm:chPref val="3"/>
        </dgm:presLayoutVars>
      </dgm:prSet>
      <dgm:spPr/>
      <dgm:t>
        <a:bodyPr/>
        <a:lstStyle/>
        <a:p>
          <a:endParaRPr lang="en-GB"/>
        </a:p>
      </dgm:t>
    </dgm:pt>
    <dgm:pt modelId="{EB6F5B7E-8812-4ABA-B44F-EB4513CB04A8}" type="pres">
      <dgm:prSet presAssocID="{DCBA3B6E-38E5-460A-B3A8-994D1D9C7B3D}" presName="rootConnector" presStyleLbl="node3" presStyleIdx="3" presStyleCnt="26"/>
      <dgm:spPr/>
      <dgm:t>
        <a:bodyPr/>
        <a:lstStyle/>
        <a:p>
          <a:endParaRPr lang="en-GB"/>
        </a:p>
      </dgm:t>
    </dgm:pt>
    <dgm:pt modelId="{F1D18C0E-26B9-4DB0-B663-769B4A4768F4}" type="pres">
      <dgm:prSet presAssocID="{DCBA3B6E-38E5-460A-B3A8-994D1D9C7B3D}" presName="hierChild4" presStyleCnt="0"/>
      <dgm:spPr/>
      <dgm:t>
        <a:bodyPr/>
        <a:lstStyle/>
        <a:p>
          <a:endParaRPr lang="en-GB"/>
        </a:p>
      </dgm:t>
    </dgm:pt>
    <dgm:pt modelId="{AB73C903-CA85-4775-9B8C-FB3DC0C3B352}" type="pres">
      <dgm:prSet presAssocID="{DCBA3B6E-38E5-460A-B3A8-994D1D9C7B3D}" presName="hierChild5" presStyleCnt="0"/>
      <dgm:spPr/>
      <dgm:t>
        <a:bodyPr/>
        <a:lstStyle/>
        <a:p>
          <a:endParaRPr lang="en-GB"/>
        </a:p>
      </dgm:t>
    </dgm:pt>
    <dgm:pt modelId="{70E8EC5C-3128-4656-A6F6-7A4CDE57BE86}" type="pres">
      <dgm:prSet presAssocID="{65F2E532-93AB-4059-8CF0-07F7AB263227}" presName="Name37" presStyleLbl="parChTrans1D3" presStyleIdx="4" presStyleCnt="26"/>
      <dgm:spPr/>
      <dgm:t>
        <a:bodyPr/>
        <a:lstStyle/>
        <a:p>
          <a:endParaRPr lang="en-GB"/>
        </a:p>
      </dgm:t>
    </dgm:pt>
    <dgm:pt modelId="{E854CDE5-DE1C-4EB0-A119-F4AB9CF16FE7}" type="pres">
      <dgm:prSet presAssocID="{1E240A39-1852-4FBC-832A-EEF69D644FE7}" presName="hierRoot2" presStyleCnt="0">
        <dgm:presLayoutVars>
          <dgm:hierBranch val="init"/>
        </dgm:presLayoutVars>
      </dgm:prSet>
      <dgm:spPr/>
      <dgm:t>
        <a:bodyPr/>
        <a:lstStyle/>
        <a:p>
          <a:endParaRPr lang="en-GB"/>
        </a:p>
      </dgm:t>
    </dgm:pt>
    <dgm:pt modelId="{7556117B-0025-48FF-86A2-E22A433F8E6D}" type="pres">
      <dgm:prSet presAssocID="{1E240A39-1852-4FBC-832A-EEF69D644FE7}" presName="rootComposite" presStyleCnt="0"/>
      <dgm:spPr/>
      <dgm:t>
        <a:bodyPr/>
        <a:lstStyle/>
        <a:p>
          <a:endParaRPr lang="en-GB"/>
        </a:p>
      </dgm:t>
    </dgm:pt>
    <dgm:pt modelId="{E316BD7A-794C-4EE9-9A88-55FEFA579D41}" type="pres">
      <dgm:prSet presAssocID="{1E240A39-1852-4FBC-832A-EEF69D644FE7}" presName="rootText" presStyleLbl="node3" presStyleIdx="4" presStyleCnt="26" custScaleX="101161" custLinFactY="-25967" custLinFactNeighborX="-11376" custLinFactNeighborY="-100000">
        <dgm:presLayoutVars>
          <dgm:chPref val="3"/>
        </dgm:presLayoutVars>
      </dgm:prSet>
      <dgm:spPr/>
      <dgm:t>
        <a:bodyPr/>
        <a:lstStyle/>
        <a:p>
          <a:endParaRPr lang="en-GB"/>
        </a:p>
      </dgm:t>
    </dgm:pt>
    <dgm:pt modelId="{014226A4-1CDC-42B4-A4F9-FB45B6904605}" type="pres">
      <dgm:prSet presAssocID="{1E240A39-1852-4FBC-832A-EEF69D644FE7}" presName="rootConnector" presStyleLbl="node3" presStyleIdx="4" presStyleCnt="26"/>
      <dgm:spPr/>
      <dgm:t>
        <a:bodyPr/>
        <a:lstStyle/>
        <a:p>
          <a:endParaRPr lang="en-GB"/>
        </a:p>
      </dgm:t>
    </dgm:pt>
    <dgm:pt modelId="{0C60CBFA-6596-40A6-93A5-89FDA80D7651}" type="pres">
      <dgm:prSet presAssocID="{1E240A39-1852-4FBC-832A-EEF69D644FE7}" presName="hierChild4" presStyleCnt="0"/>
      <dgm:spPr/>
      <dgm:t>
        <a:bodyPr/>
        <a:lstStyle/>
        <a:p>
          <a:endParaRPr lang="en-GB"/>
        </a:p>
      </dgm:t>
    </dgm:pt>
    <dgm:pt modelId="{E15DC195-700A-4BDE-9703-351AE107BFA6}" type="pres">
      <dgm:prSet presAssocID="{1E240A39-1852-4FBC-832A-EEF69D644FE7}" presName="hierChild5" presStyleCnt="0"/>
      <dgm:spPr/>
      <dgm:t>
        <a:bodyPr/>
        <a:lstStyle/>
        <a:p>
          <a:endParaRPr lang="en-GB"/>
        </a:p>
      </dgm:t>
    </dgm:pt>
    <dgm:pt modelId="{5CEAC87E-23C0-4BAD-8B05-69C71C6C7855}" type="pres">
      <dgm:prSet presAssocID="{FA4BDDCE-BBFC-49E7-A4AF-8FD31D59EC4A}" presName="Name37" presStyleLbl="parChTrans1D3" presStyleIdx="5" presStyleCnt="26"/>
      <dgm:spPr/>
      <dgm:t>
        <a:bodyPr/>
        <a:lstStyle/>
        <a:p>
          <a:endParaRPr lang="en-GB"/>
        </a:p>
      </dgm:t>
    </dgm:pt>
    <dgm:pt modelId="{D261ADEE-14FD-4BC2-B6A7-BAC54CB7147C}" type="pres">
      <dgm:prSet presAssocID="{852E1298-80BD-49D8-8B67-997A1BA21CD1}" presName="hierRoot2" presStyleCnt="0">
        <dgm:presLayoutVars>
          <dgm:hierBranch val="init"/>
        </dgm:presLayoutVars>
      </dgm:prSet>
      <dgm:spPr/>
    </dgm:pt>
    <dgm:pt modelId="{C020C6E9-69F9-4553-A90B-95E625A1D0C2}" type="pres">
      <dgm:prSet presAssocID="{852E1298-80BD-49D8-8B67-997A1BA21CD1}" presName="rootComposite" presStyleCnt="0"/>
      <dgm:spPr/>
    </dgm:pt>
    <dgm:pt modelId="{1477583D-F920-4C92-97E5-E48F7C68FF7B}" type="pres">
      <dgm:prSet presAssocID="{852E1298-80BD-49D8-8B67-997A1BA21CD1}" presName="rootText" presStyleLbl="node3" presStyleIdx="5" presStyleCnt="26" custScaleX="101059" custScaleY="136725" custLinFactY="-50184" custLinFactNeighborX="-11376" custLinFactNeighborY="-100000">
        <dgm:presLayoutVars>
          <dgm:chPref val="3"/>
        </dgm:presLayoutVars>
      </dgm:prSet>
      <dgm:spPr/>
      <dgm:t>
        <a:bodyPr/>
        <a:lstStyle/>
        <a:p>
          <a:endParaRPr lang="en-GB"/>
        </a:p>
      </dgm:t>
    </dgm:pt>
    <dgm:pt modelId="{262A6FCB-2B7B-4593-AF6D-0D8795651C14}" type="pres">
      <dgm:prSet presAssocID="{852E1298-80BD-49D8-8B67-997A1BA21CD1}" presName="rootConnector" presStyleLbl="node3" presStyleIdx="5" presStyleCnt="26"/>
      <dgm:spPr/>
      <dgm:t>
        <a:bodyPr/>
        <a:lstStyle/>
        <a:p>
          <a:endParaRPr lang="en-GB"/>
        </a:p>
      </dgm:t>
    </dgm:pt>
    <dgm:pt modelId="{2DA1AB29-0862-472B-92EA-795DEFDDD1A1}" type="pres">
      <dgm:prSet presAssocID="{852E1298-80BD-49D8-8B67-997A1BA21CD1}" presName="hierChild4" presStyleCnt="0"/>
      <dgm:spPr/>
    </dgm:pt>
    <dgm:pt modelId="{E115E855-AC3F-47A0-8A9F-AA262D2FA482}" type="pres">
      <dgm:prSet presAssocID="{852E1298-80BD-49D8-8B67-997A1BA21CD1}" presName="hierChild5" presStyleCnt="0"/>
      <dgm:spPr/>
    </dgm:pt>
    <dgm:pt modelId="{D8F372ED-D924-4EC4-A1DF-B14E91B40FB6}" type="pres">
      <dgm:prSet presAssocID="{3B43BCA5-07EC-42B9-BFD4-734EB108EA4F}" presName="hierChild5" presStyleCnt="0"/>
      <dgm:spPr/>
      <dgm:t>
        <a:bodyPr/>
        <a:lstStyle/>
        <a:p>
          <a:endParaRPr lang="en-GB"/>
        </a:p>
      </dgm:t>
    </dgm:pt>
    <dgm:pt modelId="{B5F1AF90-6553-467E-8A57-8BB314071387}" type="pres">
      <dgm:prSet presAssocID="{4AFEF562-5F4D-4D60-A9A4-81B69F2C5765}" presName="Name37" presStyleLbl="parChTrans1D2" presStyleIdx="1" presStyleCnt="6"/>
      <dgm:spPr/>
      <dgm:t>
        <a:bodyPr/>
        <a:lstStyle/>
        <a:p>
          <a:endParaRPr lang="en-GB"/>
        </a:p>
      </dgm:t>
    </dgm:pt>
    <dgm:pt modelId="{07E8DE3D-AADA-40EE-8B45-120B7AD199CA}" type="pres">
      <dgm:prSet presAssocID="{43B96194-6AD0-4BC0-8989-F2BC3F2995D3}" presName="hierRoot2" presStyleCnt="0">
        <dgm:presLayoutVars>
          <dgm:hierBranch val="r"/>
        </dgm:presLayoutVars>
      </dgm:prSet>
      <dgm:spPr/>
      <dgm:t>
        <a:bodyPr/>
        <a:lstStyle/>
        <a:p>
          <a:endParaRPr lang="en-GB"/>
        </a:p>
      </dgm:t>
    </dgm:pt>
    <dgm:pt modelId="{AEE4CF19-C0B1-4219-959B-891E64AC52F3}" type="pres">
      <dgm:prSet presAssocID="{43B96194-6AD0-4BC0-8989-F2BC3F2995D3}" presName="rootComposite" presStyleCnt="0"/>
      <dgm:spPr/>
      <dgm:t>
        <a:bodyPr/>
        <a:lstStyle/>
        <a:p>
          <a:endParaRPr lang="en-GB"/>
        </a:p>
      </dgm:t>
    </dgm:pt>
    <dgm:pt modelId="{F7C84F40-00B6-4E5C-BE80-AB01AA9DE46C}" type="pres">
      <dgm:prSet presAssocID="{43B96194-6AD0-4BC0-8989-F2BC3F2995D3}" presName="rootText" presStyleLbl="node2" presStyleIdx="1" presStyleCnt="6" custScaleX="122222" custLinFactNeighborX="-6639" custLinFactNeighborY="5303">
        <dgm:presLayoutVars>
          <dgm:chPref val="3"/>
        </dgm:presLayoutVars>
      </dgm:prSet>
      <dgm:spPr/>
      <dgm:t>
        <a:bodyPr/>
        <a:lstStyle/>
        <a:p>
          <a:endParaRPr lang="en-GB"/>
        </a:p>
      </dgm:t>
    </dgm:pt>
    <dgm:pt modelId="{F21603B5-48F3-40DA-B4EA-D13DCB52781E}" type="pres">
      <dgm:prSet presAssocID="{43B96194-6AD0-4BC0-8989-F2BC3F2995D3}" presName="rootConnector" presStyleLbl="node2" presStyleIdx="1" presStyleCnt="6"/>
      <dgm:spPr/>
      <dgm:t>
        <a:bodyPr/>
        <a:lstStyle/>
        <a:p>
          <a:endParaRPr lang="en-GB"/>
        </a:p>
      </dgm:t>
    </dgm:pt>
    <dgm:pt modelId="{ED399D9B-8CA8-4C1F-AFCE-842651284196}" type="pres">
      <dgm:prSet presAssocID="{43B96194-6AD0-4BC0-8989-F2BC3F2995D3}" presName="hierChild4" presStyleCnt="0"/>
      <dgm:spPr/>
      <dgm:t>
        <a:bodyPr/>
        <a:lstStyle/>
        <a:p>
          <a:endParaRPr lang="en-GB"/>
        </a:p>
      </dgm:t>
    </dgm:pt>
    <dgm:pt modelId="{A7AEB155-D647-4AE0-BB9C-B5E92F221A76}" type="pres">
      <dgm:prSet presAssocID="{E9564925-58D1-4DA6-B08E-7E3FCADCC3A8}" presName="Name50" presStyleLbl="parChTrans1D3" presStyleIdx="6" presStyleCnt="26"/>
      <dgm:spPr/>
      <dgm:t>
        <a:bodyPr/>
        <a:lstStyle/>
        <a:p>
          <a:endParaRPr lang="en-GB"/>
        </a:p>
      </dgm:t>
    </dgm:pt>
    <dgm:pt modelId="{2C9908D4-5855-47C5-B4F3-75358A93FF38}" type="pres">
      <dgm:prSet presAssocID="{6300F637-DC8B-4C93-B8D6-98EF78636647}" presName="hierRoot2" presStyleCnt="0">
        <dgm:presLayoutVars>
          <dgm:hierBranch val="init"/>
        </dgm:presLayoutVars>
      </dgm:prSet>
      <dgm:spPr/>
      <dgm:t>
        <a:bodyPr/>
        <a:lstStyle/>
        <a:p>
          <a:endParaRPr lang="en-GB"/>
        </a:p>
      </dgm:t>
    </dgm:pt>
    <dgm:pt modelId="{7C94D4DF-CD27-454A-9F23-6F97D76ABBF9}" type="pres">
      <dgm:prSet presAssocID="{6300F637-DC8B-4C93-B8D6-98EF78636647}" presName="rootComposite" presStyleCnt="0"/>
      <dgm:spPr/>
      <dgm:t>
        <a:bodyPr/>
        <a:lstStyle/>
        <a:p>
          <a:endParaRPr lang="en-GB"/>
        </a:p>
      </dgm:t>
    </dgm:pt>
    <dgm:pt modelId="{285FAE15-6477-4D46-A7FD-0A913EAF0530}" type="pres">
      <dgm:prSet presAssocID="{6300F637-DC8B-4C93-B8D6-98EF78636647}" presName="rootText" presStyleLbl="node3" presStyleIdx="6" presStyleCnt="26" custScaleX="98385" custLinFactNeighborX="-5764" custLinFactNeighborY="-19674">
        <dgm:presLayoutVars>
          <dgm:chPref val="3"/>
        </dgm:presLayoutVars>
      </dgm:prSet>
      <dgm:spPr/>
      <dgm:t>
        <a:bodyPr/>
        <a:lstStyle/>
        <a:p>
          <a:endParaRPr lang="en-GB"/>
        </a:p>
      </dgm:t>
    </dgm:pt>
    <dgm:pt modelId="{08CFBA39-BD41-4AA8-A854-3A1E422F56B5}" type="pres">
      <dgm:prSet presAssocID="{6300F637-DC8B-4C93-B8D6-98EF78636647}" presName="rootConnector" presStyleLbl="node3" presStyleIdx="6" presStyleCnt="26"/>
      <dgm:spPr/>
      <dgm:t>
        <a:bodyPr/>
        <a:lstStyle/>
        <a:p>
          <a:endParaRPr lang="en-GB"/>
        </a:p>
      </dgm:t>
    </dgm:pt>
    <dgm:pt modelId="{F8F6E4E2-4AEE-475C-94C7-A3FA152E5F04}" type="pres">
      <dgm:prSet presAssocID="{6300F637-DC8B-4C93-B8D6-98EF78636647}" presName="hierChild4" presStyleCnt="0"/>
      <dgm:spPr/>
      <dgm:t>
        <a:bodyPr/>
        <a:lstStyle/>
        <a:p>
          <a:endParaRPr lang="en-GB"/>
        </a:p>
      </dgm:t>
    </dgm:pt>
    <dgm:pt modelId="{15E86609-0A17-4CFA-9D35-4C2E8FF217CA}" type="pres">
      <dgm:prSet presAssocID="{6300F637-DC8B-4C93-B8D6-98EF78636647}" presName="hierChild5" presStyleCnt="0"/>
      <dgm:spPr/>
      <dgm:t>
        <a:bodyPr/>
        <a:lstStyle/>
        <a:p>
          <a:endParaRPr lang="en-GB"/>
        </a:p>
      </dgm:t>
    </dgm:pt>
    <dgm:pt modelId="{3E09F32B-6F39-4779-8E17-4FE9DB66EEA2}" type="pres">
      <dgm:prSet presAssocID="{BA55D92F-429B-4356-9077-F7A2167DE5CF}" presName="Name50" presStyleLbl="parChTrans1D3" presStyleIdx="7" presStyleCnt="26"/>
      <dgm:spPr/>
      <dgm:t>
        <a:bodyPr/>
        <a:lstStyle/>
        <a:p>
          <a:endParaRPr lang="en-GB"/>
        </a:p>
      </dgm:t>
    </dgm:pt>
    <dgm:pt modelId="{0B62939B-CD3C-438D-803E-263085E739E5}" type="pres">
      <dgm:prSet presAssocID="{F0D10C5B-ABEF-483B-AD13-0A299465364C}" presName="hierRoot2" presStyleCnt="0">
        <dgm:presLayoutVars>
          <dgm:hierBranch val="hang"/>
        </dgm:presLayoutVars>
      </dgm:prSet>
      <dgm:spPr/>
      <dgm:t>
        <a:bodyPr/>
        <a:lstStyle/>
        <a:p>
          <a:endParaRPr lang="en-GB"/>
        </a:p>
      </dgm:t>
    </dgm:pt>
    <dgm:pt modelId="{5F6804EF-A4CD-490B-9CAD-729A46DF2407}" type="pres">
      <dgm:prSet presAssocID="{F0D10C5B-ABEF-483B-AD13-0A299465364C}" presName="rootComposite" presStyleCnt="0"/>
      <dgm:spPr/>
      <dgm:t>
        <a:bodyPr/>
        <a:lstStyle/>
        <a:p>
          <a:endParaRPr lang="en-GB"/>
        </a:p>
      </dgm:t>
    </dgm:pt>
    <dgm:pt modelId="{77E8F709-C09B-49FF-8393-E4B5086BF130}" type="pres">
      <dgm:prSet presAssocID="{F0D10C5B-ABEF-483B-AD13-0A299465364C}" presName="rootText" presStyleLbl="node3" presStyleIdx="7" presStyleCnt="26" custScaleX="98385" custLinFactNeighborX="-5764" custLinFactNeighborY="-41346">
        <dgm:presLayoutVars>
          <dgm:chPref val="3"/>
        </dgm:presLayoutVars>
      </dgm:prSet>
      <dgm:spPr/>
      <dgm:t>
        <a:bodyPr/>
        <a:lstStyle/>
        <a:p>
          <a:endParaRPr lang="en-GB"/>
        </a:p>
      </dgm:t>
    </dgm:pt>
    <dgm:pt modelId="{402A21E1-3B8A-46B8-8243-3388BE40D07A}" type="pres">
      <dgm:prSet presAssocID="{F0D10C5B-ABEF-483B-AD13-0A299465364C}" presName="rootConnector" presStyleLbl="node3" presStyleIdx="7" presStyleCnt="26"/>
      <dgm:spPr/>
      <dgm:t>
        <a:bodyPr/>
        <a:lstStyle/>
        <a:p>
          <a:endParaRPr lang="en-GB"/>
        </a:p>
      </dgm:t>
    </dgm:pt>
    <dgm:pt modelId="{5A5CE304-0E9F-46B5-A8D4-E18CA6DC3019}" type="pres">
      <dgm:prSet presAssocID="{F0D10C5B-ABEF-483B-AD13-0A299465364C}" presName="hierChild4" presStyleCnt="0"/>
      <dgm:spPr/>
      <dgm:t>
        <a:bodyPr/>
        <a:lstStyle/>
        <a:p>
          <a:endParaRPr lang="en-GB"/>
        </a:p>
      </dgm:t>
    </dgm:pt>
    <dgm:pt modelId="{A9DB8BAE-161D-4D85-AC14-78B7C878899B}" type="pres">
      <dgm:prSet presAssocID="{F0D10C5B-ABEF-483B-AD13-0A299465364C}" presName="hierChild5" presStyleCnt="0"/>
      <dgm:spPr/>
      <dgm:t>
        <a:bodyPr/>
        <a:lstStyle/>
        <a:p>
          <a:endParaRPr lang="en-GB"/>
        </a:p>
      </dgm:t>
    </dgm:pt>
    <dgm:pt modelId="{6F8C981B-2992-4504-98CA-F48F1D7C4576}" type="pres">
      <dgm:prSet presAssocID="{43B96194-6AD0-4BC0-8989-F2BC3F2995D3}" presName="hierChild5" presStyleCnt="0"/>
      <dgm:spPr/>
      <dgm:t>
        <a:bodyPr/>
        <a:lstStyle/>
        <a:p>
          <a:endParaRPr lang="en-GB"/>
        </a:p>
      </dgm:t>
    </dgm:pt>
    <dgm:pt modelId="{D35028CC-391C-4328-A88D-714AC0BCAEDD}" type="pres">
      <dgm:prSet presAssocID="{43815400-A230-4EAD-8C76-0D350AD45684}" presName="Name37" presStyleLbl="parChTrans1D2" presStyleIdx="2" presStyleCnt="6"/>
      <dgm:spPr/>
      <dgm:t>
        <a:bodyPr/>
        <a:lstStyle/>
        <a:p>
          <a:endParaRPr lang="en-GB"/>
        </a:p>
      </dgm:t>
    </dgm:pt>
    <dgm:pt modelId="{7A58C05E-CC4F-4C3E-8056-6F05F04F236E}" type="pres">
      <dgm:prSet presAssocID="{CE4F5983-77C5-4C38-BCD0-F1AA1BA57F39}" presName="hierRoot2" presStyleCnt="0">
        <dgm:presLayoutVars>
          <dgm:hierBranch val="init"/>
        </dgm:presLayoutVars>
      </dgm:prSet>
      <dgm:spPr/>
      <dgm:t>
        <a:bodyPr/>
        <a:lstStyle/>
        <a:p>
          <a:endParaRPr lang="en-GB"/>
        </a:p>
      </dgm:t>
    </dgm:pt>
    <dgm:pt modelId="{430C0467-B0B7-4531-BC9B-B229BB2FB22E}" type="pres">
      <dgm:prSet presAssocID="{CE4F5983-77C5-4C38-BCD0-F1AA1BA57F39}" presName="rootComposite" presStyleCnt="0"/>
      <dgm:spPr/>
      <dgm:t>
        <a:bodyPr/>
        <a:lstStyle/>
        <a:p>
          <a:endParaRPr lang="en-GB"/>
        </a:p>
      </dgm:t>
    </dgm:pt>
    <dgm:pt modelId="{79C716D0-B65C-41A2-99C8-74D611167CFA}" type="pres">
      <dgm:prSet presAssocID="{CE4F5983-77C5-4C38-BCD0-F1AA1BA57F39}" presName="rootText" presStyleLbl="node2" presStyleIdx="2" presStyleCnt="6" custScaleX="122222" custLinFactNeighborX="2660" custLinFactNeighborY="5303">
        <dgm:presLayoutVars>
          <dgm:chPref val="3"/>
        </dgm:presLayoutVars>
      </dgm:prSet>
      <dgm:spPr/>
      <dgm:t>
        <a:bodyPr/>
        <a:lstStyle/>
        <a:p>
          <a:endParaRPr lang="en-GB"/>
        </a:p>
      </dgm:t>
    </dgm:pt>
    <dgm:pt modelId="{924D0626-CE49-4A0F-9339-3BE264DBCD76}" type="pres">
      <dgm:prSet presAssocID="{CE4F5983-77C5-4C38-BCD0-F1AA1BA57F39}" presName="rootConnector" presStyleLbl="node2" presStyleIdx="2" presStyleCnt="6"/>
      <dgm:spPr/>
      <dgm:t>
        <a:bodyPr/>
        <a:lstStyle/>
        <a:p>
          <a:endParaRPr lang="en-GB"/>
        </a:p>
      </dgm:t>
    </dgm:pt>
    <dgm:pt modelId="{C8228796-3E12-460D-87F8-C2E7BB55EA09}" type="pres">
      <dgm:prSet presAssocID="{CE4F5983-77C5-4C38-BCD0-F1AA1BA57F39}" presName="hierChild4" presStyleCnt="0"/>
      <dgm:spPr/>
      <dgm:t>
        <a:bodyPr/>
        <a:lstStyle/>
        <a:p>
          <a:endParaRPr lang="en-GB"/>
        </a:p>
      </dgm:t>
    </dgm:pt>
    <dgm:pt modelId="{8B068207-3863-4D9E-9ECF-B69A65436971}" type="pres">
      <dgm:prSet presAssocID="{0ABED434-014D-44F9-A533-B7A53BB23397}" presName="Name37" presStyleLbl="parChTrans1D3" presStyleIdx="8" presStyleCnt="26"/>
      <dgm:spPr/>
      <dgm:t>
        <a:bodyPr/>
        <a:lstStyle/>
        <a:p>
          <a:endParaRPr lang="en-GB"/>
        </a:p>
      </dgm:t>
    </dgm:pt>
    <dgm:pt modelId="{509AFACF-7C6C-4AB1-954A-BF6707F8B305}" type="pres">
      <dgm:prSet presAssocID="{E98E3394-28D7-400D-9C88-2D101076B5CE}" presName="hierRoot2" presStyleCnt="0">
        <dgm:presLayoutVars>
          <dgm:hierBranch val="init"/>
        </dgm:presLayoutVars>
      </dgm:prSet>
      <dgm:spPr/>
      <dgm:t>
        <a:bodyPr/>
        <a:lstStyle/>
        <a:p>
          <a:endParaRPr lang="en-GB"/>
        </a:p>
      </dgm:t>
    </dgm:pt>
    <dgm:pt modelId="{C01212BD-A83A-4484-85DD-C08D3A38468D}" type="pres">
      <dgm:prSet presAssocID="{E98E3394-28D7-400D-9C88-2D101076B5CE}" presName="rootComposite" presStyleCnt="0"/>
      <dgm:spPr/>
      <dgm:t>
        <a:bodyPr/>
        <a:lstStyle/>
        <a:p>
          <a:endParaRPr lang="en-GB"/>
        </a:p>
      </dgm:t>
    </dgm:pt>
    <dgm:pt modelId="{28CB4F24-2801-42B0-BC44-3A670149F514}" type="pres">
      <dgm:prSet presAssocID="{E98E3394-28D7-400D-9C88-2D101076B5CE}" presName="rootText" presStyleLbl="node3" presStyleIdx="8" presStyleCnt="26" custScaleX="98385" custLinFactNeighborX="-114" custLinFactNeighborY="-19674">
        <dgm:presLayoutVars>
          <dgm:chPref val="3"/>
        </dgm:presLayoutVars>
      </dgm:prSet>
      <dgm:spPr/>
      <dgm:t>
        <a:bodyPr/>
        <a:lstStyle/>
        <a:p>
          <a:endParaRPr lang="en-GB"/>
        </a:p>
      </dgm:t>
    </dgm:pt>
    <dgm:pt modelId="{5109DFE2-6B63-4BA6-8777-70A1920E48B7}" type="pres">
      <dgm:prSet presAssocID="{E98E3394-28D7-400D-9C88-2D101076B5CE}" presName="rootConnector" presStyleLbl="node3" presStyleIdx="8" presStyleCnt="26"/>
      <dgm:spPr/>
      <dgm:t>
        <a:bodyPr/>
        <a:lstStyle/>
        <a:p>
          <a:endParaRPr lang="en-GB"/>
        </a:p>
      </dgm:t>
    </dgm:pt>
    <dgm:pt modelId="{5F0B6DFE-23B4-4D86-A070-527D5212D5B7}" type="pres">
      <dgm:prSet presAssocID="{E98E3394-28D7-400D-9C88-2D101076B5CE}" presName="hierChild4" presStyleCnt="0"/>
      <dgm:spPr/>
      <dgm:t>
        <a:bodyPr/>
        <a:lstStyle/>
        <a:p>
          <a:endParaRPr lang="en-GB"/>
        </a:p>
      </dgm:t>
    </dgm:pt>
    <dgm:pt modelId="{2A1E3A78-5C48-4144-A786-CCD3CF0182E9}" type="pres">
      <dgm:prSet presAssocID="{E98E3394-28D7-400D-9C88-2D101076B5CE}" presName="hierChild5" presStyleCnt="0"/>
      <dgm:spPr/>
      <dgm:t>
        <a:bodyPr/>
        <a:lstStyle/>
        <a:p>
          <a:endParaRPr lang="en-GB"/>
        </a:p>
      </dgm:t>
    </dgm:pt>
    <dgm:pt modelId="{11D1A0A6-1DDC-4AF7-A87D-5CBA7B213289}" type="pres">
      <dgm:prSet presAssocID="{00C01451-CB70-471E-BEC7-EBEEC4DDBA8C}" presName="Name37" presStyleLbl="parChTrans1D3" presStyleIdx="9" presStyleCnt="26"/>
      <dgm:spPr/>
      <dgm:t>
        <a:bodyPr/>
        <a:lstStyle/>
        <a:p>
          <a:endParaRPr lang="en-GB"/>
        </a:p>
      </dgm:t>
    </dgm:pt>
    <dgm:pt modelId="{C7E1A067-3298-45B7-AA1C-EDCAECB5CC34}" type="pres">
      <dgm:prSet presAssocID="{38CB8C5B-E456-43D7-8AD9-DED5ECCEBECC}" presName="hierRoot2" presStyleCnt="0">
        <dgm:presLayoutVars>
          <dgm:hierBranch val="init"/>
        </dgm:presLayoutVars>
      </dgm:prSet>
      <dgm:spPr/>
      <dgm:t>
        <a:bodyPr/>
        <a:lstStyle/>
        <a:p>
          <a:endParaRPr lang="en-GB"/>
        </a:p>
      </dgm:t>
    </dgm:pt>
    <dgm:pt modelId="{7553088E-F178-48B0-944F-33042F5E08BD}" type="pres">
      <dgm:prSet presAssocID="{38CB8C5B-E456-43D7-8AD9-DED5ECCEBECC}" presName="rootComposite" presStyleCnt="0"/>
      <dgm:spPr/>
      <dgm:t>
        <a:bodyPr/>
        <a:lstStyle/>
        <a:p>
          <a:endParaRPr lang="en-GB"/>
        </a:p>
      </dgm:t>
    </dgm:pt>
    <dgm:pt modelId="{E3B29F28-EBB7-4F9A-83A6-95980957192E}" type="pres">
      <dgm:prSet presAssocID="{38CB8C5B-E456-43D7-8AD9-DED5ECCEBECC}" presName="rootText" presStyleLbl="node3" presStyleIdx="9" presStyleCnt="26" custScaleX="98385" custLinFactNeighborX="292" custLinFactNeighborY="-44718">
        <dgm:presLayoutVars>
          <dgm:chPref val="3"/>
        </dgm:presLayoutVars>
      </dgm:prSet>
      <dgm:spPr/>
      <dgm:t>
        <a:bodyPr/>
        <a:lstStyle/>
        <a:p>
          <a:endParaRPr lang="en-GB"/>
        </a:p>
      </dgm:t>
    </dgm:pt>
    <dgm:pt modelId="{18015AF4-59FF-4F58-82C0-655A4A0EAD26}" type="pres">
      <dgm:prSet presAssocID="{38CB8C5B-E456-43D7-8AD9-DED5ECCEBECC}" presName="rootConnector" presStyleLbl="node3" presStyleIdx="9" presStyleCnt="26"/>
      <dgm:spPr/>
      <dgm:t>
        <a:bodyPr/>
        <a:lstStyle/>
        <a:p>
          <a:endParaRPr lang="en-GB"/>
        </a:p>
      </dgm:t>
    </dgm:pt>
    <dgm:pt modelId="{CB4E44EB-B782-41DF-A904-C612C63E95DB}" type="pres">
      <dgm:prSet presAssocID="{38CB8C5B-E456-43D7-8AD9-DED5ECCEBECC}" presName="hierChild4" presStyleCnt="0"/>
      <dgm:spPr/>
      <dgm:t>
        <a:bodyPr/>
        <a:lstStyle/>
        <a:p>
          <a:endParaRPr lang="en-GB"/>
        </a:p>
      </dgm:t>
    </dgm:pt>
    <dgm:pt modelId="{FB219013-6F97-4A40-A49A-C139F441170F}" type="pres">
      <dgm:prSet presAssocID="{38CB8C5B-E456-43D7-8AD9-DED5ECCEBECC}" presName="hierChild5" presStyleCnt="0"/>
      <dgm:spPr/>
      <dgm:t>
        <a:bodyPr/>
        <a:lstStyle/>
        <a:p>
          <a:endParaRPr lang="en-GB"/>
        </a:p>
      </dgm:t>
    </dgm:pt>
    <dgm:pt modelId="{D790771E-02F9-4121-8A08-6E474F44BDD4}" type="pres">
      <dgm:prSet presAssocID="{B1B9011C-F13E-4863-AC1F-34F1048163AA}" presName="Name37" presStyleLbl="parChTrans1D3" presStyleIdx="10" presStyleCnt="26"/>
      <dgm:spPr/>
      <dgm:t>
        <a:bodyPr/>
        <a:lstStyle/>
        <a:p>
          <a:endParaRPr lang="en-GB"/>
        </a:p>
      </dgm:t>
    </dgm:pt>
    <dgm:pt modelId="{501B9114-3F42-46A8-880A-64BE7A6D4A2C}" type="pres">
      <dgm:prSet presAssocID="{9D3C0B35-751F-4EFE-B397-C2D0C2B75BCC}" presName="hierRoot2" presStyleCnt="0">
        <dgm:presLayoutVars>
          <dgm:hierBranch val="init"/>
        </dgm:presLayoutVars>
      </dgm:prSet>
      <dgm:spPr/>
      <dgm:t>
        <a:bodyPr/>
        <a:lstStyle/>
        <a:p>
          <a:endParaRPr lang="en-GB"/>
        </a:p>
      </dgm:t>
    </dgm:pt>
    <dgm:pt modelId="{678F2E8C-5142-4805-B2E9-9FCB2B106CB7}" type="pres">
      <dgm:prSet presAssocID="{9D3C0B35-751F-4EFE-B397-C2D0C2B75BCC}" presName="rootComposite" presStyleCnt="0"/>
      <dgm:spPr/>
      <dgm:t>
        <a:bodyPr/>
        <a:lstStyle/>
        <a:p>
          <a:endParaRPr lang="en-GB"/>
        </a:p>
      </dgm:t>
    </dgm:pt>
    <dgm:pt modelId="{B2091B31-83F3-46F9-9EAE-E568F3BD5740}" type="pres">
      <dgm:prSet presAssocID="{9D3C0B35-751F-4EFE-B397-C2D0C2B75BCC}" presName="rootText" presStyleLbl="node3" presStyleIdx="10" presStyleCnt="26" custScaleX="98385" custLinFactNeighborX="841" custLinFactNeighborY="-69762">
        <dgm:presLayoutVars>
          <dgm:chPref val="3"/>
        </dgm:presLayoutVars>
      </dgm:prSet>
      <dgm:spPr/>
      <dgm:t>
        <a:bodyPr/>
        <a:lstStyle/>
        <a:p>
          <a:endParaRPr lang="en-GB"/>
        </a:p>
      </dgm:t>
    </dgm:pt>
    <dgm:pt modelId="{7B18CDAC-F21E-48B0-81D4-3F57D95F36FE}" type="pres">
      <dgm:prSet presAssocID="{9D3C0B35-751F-4EFE-B397-C2D0C2B75BCC}" presName="rootConnector" presStyleLbl="node3" presStyleIdx="10" presStyleCnt="26"/>
      <dgm:spPr/>
      <dgm:t>
        <a:bodyPr/>
        <a:lstStyle/>
        <a:p>
          <a:endParaRPr lang="en-GB"/>
        </a:p>
      </dgm:t>
    </dgm:pt>
    <dgm:pt modelId="{10A2DEBD-006C-4FD5-9ADF-FD0AAEC5D2A8}" type="pres">
      <dgm:prSet presAssocID="{9D3C0B35-751F-4EFE-B397-C2D0C2B75BCC}" presName="hierChild4" presStyleCnt="0"/>
      <dgm:spPr/>
      <dgm:t>
        <a:bodyPr/>
        <a:lstStyle/>
        <a:p>
          <a:endParaRPr lang="en-GB"/>
        </a:p>
      </dgm:t>
    </dgm:pt>
    <dgm:pt modelId="{C1FFA8BD-A46C-44E8-8CB3-61D2E59D8A1A}" type="pres">
      <dgm:prSet presAssocID="{9D3C0B35-751F-4EFE-B397-C2D0C2B75BCC}" presName="hierChild5" presStyleCnt="0"/>
      <dgm:spPr/>
      <dgm:t>
        <a:bodyPr/>
        <a:lstStyle/>
        <a:p>
          <a:endParaRPr lang="en-GB"/>
        </a:p>
      </dgm:t>
    </dgm:pt>
    <dgm:pt modelId="{4EC432CC-04CC-4D4F-99B5-C0160451B2CC}" type="pres">
      <dgm:prSet presAssocID="{A2B77BCF-CF9F-4E0F-828C-C185784CF5C3}" presName="Name37" presStyleLbl="parChTrans1D3" presStyleIdx="11" presStyleCnt="26"/>
      <dgm:spPr/>
      <dgm:t>
        <a:bodyPr/>
        <a:lstStyle/>
        <a:p>
          <a:endParaRPr lang="en-GB"/>
        </a:p>
      </dgm:t>
    </dgm:pt>
    <dgm:pt modelId="{8564EDA2-0916-4700-A36B-74EAAE174C0C}" type="pres">
      <dgm:prSet presAssocID="{5587259F-2D8A-4DF1-9E89-5C3F79E02DED}" presName="hierRoot2" presStyleCnt="0">
        <dgm:presLayoutVars>
          <dgm:hierBranch val="init"/>
        </dgm:presLayoutVars>
      </dgm:prSet>
      <dgm:spPr/>
      <dgm:t>
        <a:bodyPr/>
        <a:lstStyle/>
        <a:p>
          <a:endParaRPr lang="en-GB"/>
        </a:p>
      </dgm:t>
    </dgm:pt>
    <dgm:pt modelId="{2D09B884-F8B0-460C-A5DB-7C3A15093AD8}" type="pres">
      <dgm:prSet presAssocID="{5587259F-2D8A-4DF1-9E89-5C3F79E02DED}" presName="rootComposite" presStyleCnt="0"/>
      <dgm:spPr/>
      <dgm:t>
        <a:bodyPr/>
        <a:lstStyle/>
        <a:p>
          <a:endParaRPr lang="en-GB"/>
        </a:p>
      </dgm:t>
    </dgm:pt>
    <dgm:pt modelId="{FD3023AE-147C-4D16-BA25-79044E85355C}" type="pres">
      <dgm:prSet presAssocID="{5587259F-2D8A-4DF1-9E89-5C3F79E02DED}" presName="rootText" presStyleLbl="node3" presStyleIdx="11" presStyleCnt="26" custScaleX="98385" custLinFactNeighborX="839" custLinFactNeighborY="-94807">
        <dgm:presLayoutVars>
          <dgm:chPref val="3"/>
        </dgm:presLayoutVars>
      </dgm:prSet>
      <dgm:spPr/>
      <dgm:t>
        <a:bodyPr/>
        <a:lstStyle/>
        <a:p>
          <a:endParaRPr lang="en-GB"/>
        </a:p>
      </dgm:t>
    </dgm:pt>
    <dgm:pt modelId="{492CA7AD-9EF6-4137-B37C-B65FFA54111D}" type="pres">
      <dgm:prSet presAssocID="{5587259F-2D8A-4DF1-9E89-5C3F79E02DED}" presName="rootConnector" presStyleLbl="node3" presStyleIdx="11" presStyleCnt="26"/>
      <dgm:spPr/>
      <dgm:t>
        <a:bodyPr/>
        <a:lstStyle/>
        <a:p>
          <a:endParaRPr lang="en-GB"/>
        </a:p>
      </dgm:t>
    </dgm:pt>
    <dgm:pt modelId="{3E7BCEB5-3866-40BF-B8CB-2E084F382B01}" type="pres">
      <dgm:prSet presAssocID="{5587259F-2D8A-4DF1-9E89-5C3F79E02DED}" presName="hierChild4" presStyleCnt="0"/>
      <dgm:spPr/>
      <dgm:t>
        <a:bodyPr/>
        <a:lstStyle/>
        <a:p>
          <a:endParaRPr lang="en-GB"/>
        </a:p>
      </dgm:t>
    </dgm:pt>
    <dgm:pt modelId="{E578A6C1-67B3-4349-A793-8E814106F8AA}" type="pres">
      <dgm:prSet presAssocID="{5587259F-2D8A-4DF1-9E89-5C3F79E02DED}" presName="hierChild5" presStyleCnt="0"/>
      <dgm:spPr/>
      <dgm:t>
        <a:bodyPr/>
        <a:lstStyle/>
        <a:p>
          <a:endParaRPr lang="en-GB"/>
        </a:p>
      </dgm:t>
    </dgm:pt>
    <dgm:pt modelId="{C997F1EE-1FE6-47E7-8F1D-B74949E1E521}" type="pres">
      <dgm:prSet presAssocID="{CE4F5983-77C5-4C38-BCD0-F1AA1BA57F39}" presName="hierChild5" presStyleCnt="0"/>
      <dgm:spPr/>
      <dgm:t>
        <a:bodyPr/>
        <a:lstStyle/>
        <a:p>
          <a:endParaRPr lang="en-GB"/>
        </a:p>
      </dgm:t>
    </dgm:pt>
    <dgm:pt modelId="{BCCD8899-A178-4187-8F05-8969A865C8ED}" type="pres">
      <dgm:prSet presAssocID="{560B7EC8-26C8-4775-8823-18B4C8E212C8}" presName="Name37" presStyleLbl="parChTrans1D2" presStyleIdx="3" presStyleCnt="6"/>
      <dgm:spPr/>
      <dgm:t>
        <a:bodyPr/>
        <a:lstStyle/>
        <a:p>
          <a:endParaRPr lang="en-GB"/>
        </a:p>
      </dgm:t>
    </dgm:pt>
    <dgm:pt modelId="{CAF827A4-439A-4F33-BFAB-ADE99C1B11FE}" type="pres">
      <dgm:prSet presAssocID="{802479C4-0128-4115-959C-0233ABDE9C8E}" presName="hierRoot2" presStyleCnt="0">
        <dgm:presLayoutVars>
          <dgm:hierBranch val="init"/>
        </dgm:presLayoutVars>
      </dgm:prSet>
      <dgm:spPr/>
      <dgm:t>
        <a:bodyPr/>
        <a:lstStyle/>
        <a:p>
          <a:endParaRPr lang="en-GB"/>
        </a:p>
      </dgm:t>
    </dgm:pt>
    <dgm:pt modelId="{E76291D4-5882-45DC-BE7F-EDA3C846CF8A}" type="pres">
      <dgm:prSet presAssocID="{802479C4-0128-4115-959C-0233ABDE9C8E}" presName="rootComposite" presStyleCnt="0"/>
      <dgm:spPr/>
      <dgm:t>
        <a:bodyPr/>
        <a:lstStyle/>
        <a:p>
          <a:endParaRPr lang="en-GB"/>
        </a:p>
      </dgm:t>
    </dgm:pt>
    <dgm:pt modelId="{06089DC3-87CB-460B-A5FD-123B72F9A69C}" type="pres">
      <dgm:prSet presAssocID="{802479C4-0128-4115-959C-0233ABDE9C8E}" presName="rootText" presStyleLbl="node2" presStyleIdx="3" presStyleCnt="6" custScaleX="122222" custLinFactNeighborX="7424" custLinFactNeighborY="5303">
        <dgm:presLayoutVars>
          <dgm:chPref val="3"/>
        </dgm:presLayoutVars>
      </dgm:prSet>
      <dgm:spPr/>
      <dgm:t>
        <a:bodyPr/>
        <a:lstStyle/>
        <a:p>
          <a:endParaRPr lang="en-GB"/>
        </a:p>
      </dgm:t>
    </dgm:pt>
    <dgm:pt modelId="{8A773101-A510-414E-8C10-971C1673D9A5}" type="pres">
      <dgm:prSet presAssocID="{802479C4-0128-4115-959C-0233ABDE9C8E}" presName="rootConnector" presStyleLbl="node2" presStyleIdx="3" presStyleCnt="6"/>
      <dgm:spPr/>
      <dgm:t>
        <a:bodyPr/>
        <a:lstStyle/>
        <a:p>
          <a:endParaRPr lang="en-GB"/>
        </a:p>
      </dgm:t>
    </dgm:pt>
    <dgm:pt modelId="{A6A6D4B2-4542-4040-A89D-2E232B0E50F5}" type="pres">
      <dgm:prSet presAssocID="{802479C4-0128-4115-959C-0233ABDE9C8E}" presName="hierChild4" presStyleCnt="0"/>
      <dgm:spPr/>
      <dgm:t>
        <a:bodyPr/>
        <a:lstStyle/>
        <a:p>
          <a:endParaRPr lang="en-GB"/>
        </a:p>
      </dgm:t>
    </dgm:pt>
    <dgm:pt modelId="{CCB7784B-7DB4-496C-9F97-BFB36D836587}" type="pres">
      <dgm:prSet presAssocID="{5D11A137-899E-4CDD-80CE-6C3229018775}" presName="Name37" presStyleLbl="parChTrans1D3" presStyleIdx="12" presStyleCnt="26"/>
      <dgm:spPr/>
      <dgm:t>
        <a:bodyPr/>
        <a:lstStyle/>
        <a:p>
          <a:endParaRPr lang="en-GB"/>
        </a:p>
      </dgm:t>
    </dgm:pt>
    <dgm:pt modelId="{31801103-FC1C-4FB0-85A6-DF2D5A2687B9}" type="pres">
      <dgm:prSet presAssocID="{3FFA5288-575E-460E-AE2E-9ED8C9B57C49}" presName="hierRoot2" presStyleCnt="0">
        <dgm:presLayoutVars>
          <dgm:hierBranch val="init"/>
        </dgm:presLayoutVars>
      </dgm:prSet>
      <dgm:spPr/>
      <dgm:t>
        <a:bodyPr/>
        <a:lstStyle/>
        <a:p>
          <a:endParaRPr lang="en-GB"/>
        </a:p>
      </dgm:t>
    </dgm:pt>
    <dgm:pt modelId="{3715450C-E28B-4C9C-815D-310281F5B0B2}" type="pres">
      <dgm:prSet presAssocID="{3FFA5288-575E-460E-AE2E-9ED8C9B57C49}" presName="rootComposite" presStyleCnt="0"/>
      <dgm:spPr/>
      <dgm:t>
        <a:bodyPr/>
        <a:lstStyle/>
        <a:p>
          <a:endParaRPr lang="en-GB"/>
        </a:p>
      </dgm:t>
    </dgm:pt>
    <dgm:pt modelId="{F4309C3F-449F-41C4-AE70-8E6DF43FE54B}" type="pres">
      <dgm:prSet presAssocID="{3FFA5288-575E-460E-AE2E-9ED8C9B57C49}" presName="rootText" presStyleLbl="node3" presStyleIdx="12" presStyleCnt="26" custScaleX="98385" custLinFactNeighborX="5680" custLinFactNeighborY="-17923">
        <dgm:presLayoutVars>
          <dgm:chPref val="3"/>
        </dgm:presLayoutVars>
      </dgm:prSet>
      <dgm:spPr/>
      <dgm:t>
        <a:bodyPr/>
        <a:lstStyle/>
        <a:p>
          <a:endParaRPr lang="en-GB"/>
        </a:p>
      </dgm:t>
    </dgm:pt>
    <dgm:pt modelId="{E0B43225-C48E-4080-9B29-0D7E1CD83694}" type="pres">
      <dgm:prSet presAssocID="{3FFA5288-575E-460E-AE2E-9ED8C9B57C49}" presName="rootConnector" presStyleLbl="node3" presStyleIdx="12" presStyleCnt="26"/>
      <dgm:spPr/>
      <dgm:t>
        <a:bodyPr/>
        <a:lstStyle/>
        <a:p>
          <a:endParaRPr lang="en-GB"/>
        </a:p>
      </dgm:t>
    </dgm:pt>
    <dgm:pt modelId="{1EEF492A-35C8-4BBF-8A78-730FFBC770B5}" type="pres">
      <dgm:prSet presAssocID="{3FFA5288-575E-460E-AE2E-9ED8C9B57C49}" presName="hierChild4" presStyleCnt="0"/>
      <dgm:spPr/>
      <dgm:t>
        <a:bodyPr/>
        <a:lstStyle/>
        <a:p>
          <a:endParaRPr lang="en-GB"/>
        </a:p>
      </dgm:t>
    </dgm:pt>
    <dgm:pt modelId="{3DE4EB83-E95B-4485-8A7E-D720AFCDDCB2}" type="pres">
      <dgm:prSet presAssocID="{3FFA5288-575E-460E-AE2E-9ED8C9B57C49}" presName="hierChild5" presStyleCnt="0"/>
      <dgm:spPr/>
      <dgm:t>
        <a:bodyPr/>
        <a:lstStyle/>
        <a:p>
          <a:endParaRPr lang="en-GB"/>
        </a:p>
      </dgm:t>
    </dgm:pt>
    <dgm:pt modelId="{22705328-9ACC-4E15-91C2-136F93F422E7}" type="pres">
      <dgm:prSet presAssocID="{96566D51-1318-42A3-BDCE-C94CF1DF5970}" presName="Name37" presStyleLbl="parChTrans1D3" presStyleIdx="13" presStyleCnt="26"/>
      <dgm:spPr/>
      <dgm:t>
        <a:bodyPr/>
        <a:lstStyle/>
        <a:p>
          <a:endParaRPr lang="en-GB"/>
        </a:p>
      </dgm:t>
    </dgm:pt>
    <dgm:pt modelId="{0F682169-0E60-4CB2-802D-BE2DFDDFEFEE}" type="pres">
      <dgm:prSet presAssocID="{B87D60A4-07FF-44D9-8ABE-8FB32E36596C}" presName="hierRoot2" presStyleCnt="0">
        <dgm:presLayoutVars>
          <dgm:hierBranch val="init"/>
        </dgm:presLayoutVars>
      </dgm:prSet>
      <dgm:spPr/>
      <dgm:t>
        <a:bodyPr/>
        <a:lstStyle/>
        <a:p>
          <a:endParaRPr lang="en-GB"/>
        </a:p>
      </dgm:t>
    </dgm:pt>
    <dgm:pt modelId="{D36B1B1E-C697-4C9D-87B1-1B6715596B89}" type="pres">
      <dgm:prSet presAssocID="{B87D60A4-07FF-44D9-8ABE-8FB32E36596C}" presName="rootComposite" presStyleCnt="0"/>
      <dgm:spPr/>
      <dgm:t>
        <a:bodyPr/>
        <a:lstStyle/>
        <a:p>
          <a:endParaRPr lang="en-GB"/>
        </a:p>
      </dgm:t>
    </dgm:pt>
    <dgm:pt modelId="{B2735C50-79BA-4E20-B369-7AE990537A22}" type="pres">
      <dgm:prSet presAssocID="{B87D60A4-07FF-44D9-8ABE-8FB32E36596C}" presName="rootText" presStyleLbl="node3" presStyleIdx="13" presStyleCnt="26" custScaleX="98385" custLinFactNeighborX="5680" custLinFactNeighborY="-43576">
        <dgm:presLayoutVars>
          <dgm:chPref val="3"/>
        </dgm:presLayoutVars>
      </dgm:prSet>
      <dgm:spPr/>
      <dgm:t>
        <a:bodyPr/>
        <a:lstStyle/>
        <a:p>
          <a:endParaRPr lang="en-GB"/>
        </a:p>
      </dgm:t>
    </dgm:pt>
    <dgm:pt modelId="{E866B2BB-FE58-46E5-BB8C-4C030DA2E143}" type="pres">
      <dgm:prSet presAssocID="{B87D60A4-07FF-44D9-8ABE-8FB32E36596C}" presName="rootConnector" presStyleLbl="node3" presStyleIdx="13" presStyleCnt="26"/>
      <dgm:spPr/>
      <dgm:t>
        <a:bodyPr/>
        <a:lstStyle/>
        <a:p>
          <a:endParaRPr lang="en-GB"/>
        </a:p>
      </dgm:t>
    </dgm:pt>
    <dgm:pt modelId="{DAD8F988-0467-4122-80F8-088C2552DF2F}" type="pres">
      <dgm:prSet presAssocID="{B87D60A4-07FF-44D9-8ABE-8FB32E36596C}" presName="hierChild4" presStyleCnt="0"/>
      <dgm:spPr/>
      <dgm:t>
        <a:bodyPr/>
        <a:lstStyle/>
        <a:p>
          <a:endParaRPr lang="en-GB"/>
        </a:p>
      </dgm:t>
    </dgm:pt>
    <dgm:pt modelId="{E0BBA22D-81DB-4AC4-BD81-FA09ED0C15E0}" type="pres">
      <dgm:prSet presAssocID="{B87D60A4-07FF-44D9-8ABE-8FB32E36596C}" presName="hierChild5" presStyleCnt="0"/>
      <dgm:spPr/>
      <dgm:t>
        <a:bodyPr/>
        <a:lstStyle/>
        <a:p>
          <a:endParaRPr lang="en-GB"/>
        </a:p>
      </dgm:t>
    </dgm:pt>
    <dgm:pt modelId="{8E97F7F9-F33B-48AC-BFA2-5427B3505B96}" type="pres">
      <dgm:prSet presAssocID="{802479C4-0128-4115-959C-0233ABDE9C8E}" presName="hierChild5" presStyleCnt="0"/>
      <dgm:spPr/>
      <dgm:t>
        <a:bodyPr/>
        <a:lstStyle/>
        <a:p>
          <a:endParaRPr lang="en-GB"/>
        </a:p>
      </dgm:t>
    </dgm:pt>
    <dgm:pt modelId="{ABF7BCC3-5B56-4A1C-B2F7-ABAFB35F1EA1}" type="pres">
      <dgm:prSet presAssocID="{6915BBEC-CB77-4656-A9EF-7230D853B4D6}" presName="Name37" presStyleLbl="parChTrans1D2" presStyleIdx="4" presStyleCnt="6"/>
      <dgm:spPr/>
      <dgm:t>
        <a:bodyPr/>
        <a:lstStyle/>
        <a:p>
          <a:endParaRPr lang="en-GB"/>
        </a:p>
      </dgm:t>
    </dgm:pt>
    <dgm:pt modelId="{80FBCBB6-700C-4D4A-8929-7AEC5DB0561C}" type="pres">
      <dgm:prSet presAssocID="{5D030B9B-4B22-4D19-9BFD-09A07A906258}" presName="hierRoot2" presStyleCnt="0">
        <dgm:presLayoutVars>
          <dgm:hierBranch val="init"/>
        </dgm:presLayoutVars>
      </dgm:prSet>
      <dgm:spPr/>
      <dgm:t>
        <a:bodyPr/>
        <a:lstStyle/>
        <a:p>
          <a:endParaRPr lang="en-GB"/>
        </a:p>
      </dgm:t>
    </dgm:pt>
    <dgm:pt modelId="{A95B23CF-2778-4C73-B96D-4237F5E1BAA8}" type="pres">
      <dgm:prSet presAssocID="{5D030B9B-4B22-4D19-9BFD-09A07A906258}" presName="rootComposite" presStyleCnt="0"/>
      <dgm:spPr/>
      <dgm:t>
        <a:bodyPr/>
        <a:lstStyle/>
        <a:p>
          <a:endParaRPr lang="en-GB"/>
        </a:p>
      </dgm:t>
    </dgm:pt>
    <dgm:pt modelId="{C681934A-976D-421F-9CCE-FD6CF2BE5AB8}" type="pres">
      <dgm:prSet presAssocID="{5D030B9B-4B22-4D19-9BFD-09A07A906258}" presName="rootText" presStyleLbl="node2" presStyleIdx="4" presStyleCnt="6" custScaleX="122222" custLinFactNeighborX="9974" custLinFactNeighborY="5303">
        <dgm:presLayoutVars>
          <dgm:chPref val="3"/>
        </dgm:presLayoutVars>
      </dgm:prSet>
      <dgm:spPr/>
      <dgm:t>
        <a:bodyPr/>
        <a:lstStyle/>
        <a:p>
          <a:endParaRPr lang="en-GB"/>
        </a:p>
      </dgm:t>
    </dgm:pt>
    <dgm:pt modelId="{0270D98D-5750-48AA-85DD-20ECF1E3D00E}" type="pres">
      <dgm:prSet presAssocID="{5D030B9B-4B22-4D19-9BFD-09A07A906258}" presName="rootConnector" presStyleLbl="node2" presStyleIdx="4" presStyleCnt="6"/>
      <dgm:spPr/>
      <dgm:t>
        <a:bodyPr/>
        <a:lstStyle/>
        <a:p>
          <a:endParaRPr lang="en-GB"/>
        </a:p>
      </dgm:t>
    </dgm:pt>
    <dgm:pt modelId="{F3E4B636-6DFF-4E33-89E6-2DD95C29BA6B}" type="pres">
      <dgm:prSet presAssocID="{5D030B9B-4B22-4D19-9BFD-09A07A906258}" presName="hierChild4" presStyleCnt="0"/>
      <dgm:spPr/>
      <dgm:t>
        <a:bodyPr/>
        <a:lstStyle/>
        <a:p>
          <a:endParaRPr lang="en-GB"/>
        </a:p>
      </dgm:t>
    </dgm:pt>
    <dgm:pt modelId="{01EE98E6-D3DA-4A25-ADDC-729415F5EC33}" type="pres">
      <dgm:prSet presAssocID="{B4F370D8-115D-46B9-808B-5149F27F9D6E}" presName="Name37" presStyleLbl="parChTrans1D3" presStyleIdx="14" presStyleCnt="26"/>
      <dgm:spPr/>
      <dgm:t>
        <a:bodyPr/>
        <a:lstStyle/>
        <a:p>
          <a:endParaRPr lang="en-GB"/>
        </a:p>
      </dgm:t>
    </dgm:pt>
    <dgm:pt modelId="{394A011A-7764-484A-B4CD-6E78F5CC2896}" type="pres">
      <dgm:prSet presAssocID="{1E99F8DF-7426-4213-9D35-1DDCB07C2AD4}" presName="hierRoot2" presStyleCnt="0">
        <dgm:presLayoutVars>
          <dgm:hierBranch val="init"/>
        </dgm:presLayoutVars>
      </dgm:prSet>
      <dgm:spPr/>
      <dgm:t>
        <a:bodyPr/>
        <a:lstStyle/>
        <a:p>
          <a:endParaRPr lang="en-GB"/>
        </a:p>
      </dgm:t>
    </dgm:pt>
    <dgm:pt modelId="{108D6538-8DE8-4B5E-A620-0EDEB1E7A430}" type="pres">
      <dgm:prSet presAssocID="{1E99F8DF-7426-4213-9D35-1DDCB07C2AD4}" presName="rootComposite" presStyleCnt="0"/>
      <dgm:spPr/>
      <dgm:t>
        <a:bodyPr/>
        <a:lstStyle/>
        <a:p>
          <a:endParaRPr lang="en-GB"/>
        </a:p>
      </dgm:t>
    </dgm:pt>
    <dgm:pt modelId="{0DB82215-8409-4233-8559-ED90E7A54995}" type="pres">
      <dgm:prSet presAssocID="{1E99F8DF-7426-4213-9D35-1DDCB07C2AD4}" presName="rootText" presStyleLbl="node3" presStyleIdx="14" presStyleCnt="26" custScaleX="98385" custLinFactNeighborX="7783" custLinFactNeighborY="-22010">
        <dgm:presLayoutVars>
          <dgm:chPref val="3"/>
        </dgm:presLayoutVars>
      </dgm:prSet>
      <dgm:spPr/>
      <dgm:t>
        <a:bodyPr/>
        <a:lstStyle/>
        <a:p>
          <a:endParaRPr lang="en-GB"/>
        </a:p>
      </dgm:t>
    </dgm:pt>
    <dgm:pt modelId="{3A56E6A7-6604-4408-83F4-D63A7B3A458C}" type="pres">
      <dgm:prSet presAssocID="{1E99F8DF-7426-4213-9D35-1DDCB07C2AD4}" presName="rootConnector" presStyleLbl="node3" presStyleIdx="14" presStyleCnt="26"/>
      <dgm:spPr/>
      <dgm:t>
        <a:bodyPr/>
        <a:lstStyle/>
        <a:p>
          <a:endParaRPr lang="en-GB"/>
        </a:p>
      </dgm:t>
    </dgm:pt>
    <dgm:pt modelId="{FD77D67C-C3B9-4E77-8B3C-7CEC64705390}" type="pres">
      <dgm:prSet presAssocID="{1E99F8DF-7426-4213-9D35-1DDCB07C2AD4}" presName="hierChild4" presStyleCnt="0"/>
      <dgm:spPr/>
      <dgm:t>
        <a:bodyPr/>
        <a:lstStyle/>
        <a:p>
          <a:endParaRPr lang="en-GB"/>
        </a:p>
      </dgm:t>
    </dgm:pt>
    <dgm:pt modelId="{77E40DE1-0AF4-47F7-92FA-74437C4086F0}" type="pres">
      <dgm:prSet presAssocID="{1E99F8DF-7426-4213-9D35-1DDCB07C2AD4}" presName="hierChild5" presStyleCnt="0"/>
      <dgm:spPr/>
      <dgm:t>
        <a:bodyPr/>
        <a:lstStyle/>
        <a:p>
          <a:endParaRPr lang="en-GB"/>
        </a:p>
      </dgm:t>
    </dgm:pt>
    <dgm:pt modelId="{B4C755CE-C3E4-442A-93EB-B49D96AB1D93}" type="pres">
      <dgm:prSet presAssocID="{60205171-E338-4B9C-8622-83576AED8BD2}" presName="Name37" presStyleLbl="parChTrans1D3" presStyleIdx="15" presStyleCnt="26"/>
      <dgm:spPr/>
      <dgm:t>
        <a:bodyPr/>
        <a:lstStyle/>
        <a:p>
          <a:endParaRPr lang="en-GB"/>
        </a:p>
      </dgm:t>
    </dgm:pt>
    <dgm:pt modelId="{9F305EF8-0470-4433-8668-428BA6D958CD}" type="pres">
      <dgm:prSet presAssocID="{699AEACB-4111-470F-8EC0-49A8B97C43D5}" presName="hierRoot2" presStyleCnt="0">
        <dgm:presLayoutVars>
          <dgm:hierBranch val="init"/>
        </dgm:presLayoutVars>
      </dgm:prSet>
      <dgm:spPr/>
      <dgm:t>
        <a:bodyPr/>
        <a:lstStyle/>
        <a:p>
          <a:endParaRPr lang="en-GB"/>
        </a:p>
      </dgm:t>
    </dgm:pt>
    <dgm:pt modelId="{5EEF20FD-8FEA-49A6-B7DA-E9257BCFD41D}" type="pres">
      <dgm:prSet presAssocID="{699AEACB-4111-470F-8EC0-49A8B97C43D5}" presName="rootComposite" presStyleCnt="0"/>
      <dgm:spPr/>
      <dgm:t>
        <a:bodyPr/>
        <a:lstStyle/>
        <a:p>
          <a:endParaRPr lang="en-GB"/>
        </a:p>
      </dgm:t>
    </dgm:pt>
    <dgm:pt modelId="{85769FAE-34C7-44BB-87AF-14DC348CD862}" type="pres">
      <dgm:prSet presAssocID="{699AEACB-4111-470F-8EC0-49A8B97C43D5}" presName="rootText" presStyleLbl="node3" presStyleIdx="15" presStyleCnt="26" custScaleX="98385" custLinFactNeighborX="6904" custLinFactNeighborY="-47054">
        <dgm:presLayoutVars>
          <dgm:chPref val="3"/>
        </dgm:presLayoutVars>
      </dgm:prSet>
      <dgm:spPr/>
      <dgm:t>
        <a:bodyPr/>
        <a:lstStyle/>
        <a:p>
          <a:endParaRPr lang="en-GB"/>
        </a:p>
      </dgm:t>
    </dgm:pt>
    <dgm:pt modelId="{2404B8C9-B2EE-4703-91E6-AC8B7758EBAC}" type="pres">
      <dgm:prSet presAssocID="{699AEACB-4111-470F-8EC0-49A8B97C43D5}" presName="rootConnector" presStyleLbl="node3" presStyleIdx="15" presStyleCnt="26"/>
      <dgm:spPr/>
      <dgm:t>
        <a:bodyPr/>
        <a:lstStyle/>
        <a:p>
          <a:endParaRPr lang="en-GB"/>
        </a:p>
      </dgm:t>
    </dgm:pt>
    <dgm:pt modelId="{97A7C8B7-D45B-47FD-90B1-4C60E03B6D59}" type="pres">
      <dgm:prSet presAssocID="{699AEACB-4111-470F-8EC0-49A8B97C43D5}" presName="hierChild4" presStyleCnt="0"/>
      <dgm:spPr/>
      <dgm:t>
        <a:bodyPr/>
        <a:lstStyle/>
        <a:p>
          <a:endParaRPr lang="en-GB"/>
        </a:p>
      </dgm:t>
    </dgm:pt>
    <dgm:pt modelId="{DCAB6058-4D4E-48E6-BEFD-2EDAB970854E}" type="pres">
      <dgm:prSet presAssocID="{699AEACB-4111-470F-8EC0-49A8B97C43D5}" presName="hierChild5" presStyleCnt="0"/>
      <dgm:spPr/>
      <dgm:t>
        <a:bodyPr/>
        <a:lstStyle/>
        <a:p>
          <a:endParaRPr lang="en-GB"/>
        </a:p>
      </dgm:t>
    </dgm:pt>
    <dgm:pt modelId="{E6CC27E8-20DD-43EC-835C-40D9CDCFD1BE}" type="pres">
      <dgm:prSet presAssocID="{52450C98-005C-420F-8E73-74E7FC1A27A4}" presName="Name37" presStyleLbl="parChTrans1D3" presStyleIdx="16" presStyleCnt="26"/>
      <dgm:spPr/>
      <dgm:t>
        <a:bodyPr/>
        <a:lstStyle/>
        <a:p>
          <a:endParaRPr lang="en-GB"/>
        </a:p>
      </dgm:t>
    </dgm:pt>
    <dgm:pt modelId="{8D057D5F-060A-4365-903F-15B214AF36E1}" type="pres">
      <dgm:prSet presAssocID="{FFA05833-89C1-4040-9938-0A37917F11F1}" presName="hierRoot2" presStyleCnt="0">
        <dgm:presLayoutVars>
          <dgm:hierBranch val="init"/>
        </dgm:presLayoutVars>
      </dgm:prSet>
      <dgm:spPr/>
      <dgm:t>
        <a:bodyPr/>
        <a:lstStyle/>
        <a:p>
          <a:endParaRPr lang="en-GB"/>
        </a:p>
      </dgm:t>
    </dgm:pt>
    <dgm:pt modelId="{DAE6F882-260F-4053-863A-4C9FCE4CB8A2}" type="pres">
      <dgm:prSet presAssocID="{FFA05833-89C1-4040-9938-0A37917F11F1}" presName="rootComposite" presStyleCnt="0"/>
      <dgm:spPr/>
      <dgm:t>
        <a:bodyPr/>
        <a:lstStyle/>
        <a:p>
          <a:endParaRPr lang="en-GB"/>
        </a:p>
      </dgm:t>
    </dgm:pt>
    <dgm:pt modelId="{FF662066-0B72-4341-BA2C-36A8F865AD59}" type="pres">
      <dgm:prSet presAssocID="{FFA05833-89C1-4040-9938-0A37917F11F1}" presName="rootText" presStyleLbl="node3" presStyleIdx="16" presStyleCnt="26" custScaleX="98385" custLinFactNeighborX="6904" custLinFactNeighborY="-72099">
        <dgm:presLayoutVars>
          <dgm:chPref val="3"/>
        </dgm:presLayoutVars>
      </dgm:prSet>
      <dgm:spPr/>
      <dgm:t>
        <a:bodyPr/>
        <a:lstStyle/>
        <a:p>
          <a:endParaRPr lang="en-GB"/>
        </a:p>
      </dgm:t>
    </dgm:pt>
    <dgm:pt modelId="{73F096CD-9B7E-4C3E-A912-E52B0C51696C}" type="pres">
      <dgm:prSet presAssocID="{FFA05833-89C1-4040-9938-0A37917F11F1}" presName="rootConnector" presStyleLbl="node3" presStyleIdx="16" presStyleCnt="26"/>
      <dgm:spPr/>
      <dgm:t>
        <a:bodyPr/>
        <a:lstStyle/>
        <a:p>
          <a:endParaRPr lang="en-GB"/>
        </a:p>
      </dgm:t>
    </dgm:pt>
    <dgm:pt modelId="{AAF153A7-BF64-429B-907A-52A1EB550FFC}" type="pres">
      <dgm:prSet presAssocID="{FFA05833-89C1-4040-9938-0A37917F11F1}" presName="hierChild4" presStyleCnt="0"/>
      <dgm:spPr/>
      <dgm:t>
        <a:bodyPr/>
        <a:lstStyle/>
        <a:p>
          <a:endParaRPr lang="en-GB"/>
        </a:p>
      </dgm:t>
    </dgm:pt>
    <dgm:pt modelId="{15CE7CCD-65BB-4510-8CCB-1FCBB8CC7F1B}" type="pres">
      <dgm:prSet presAssocID="{FFA05833-89C1-4040-9938-0A37917F11F1}" presName="hierChild5" presStyleCnt="0"/>
      <dgm:spPr/>
      <dgm:t>
        <a:bodyPr/>
        <a:lstStyle/>
        <a:p>
          <a:endParaRPr lang="en-GB"/>
        </a:p>
      </dgm:t>
    </dgm:pt>
    <dgm:pt modelId="{62E0758F-6252-4477-A45A-F4DDD0ECF94D}" type="pres">
      <dgm:prSet presAssocID="{EBFAD46E-7F65-447F-A132-086F536EF1DB}" presName="Name37" presStyleLbl="parChTrans1D3" presStyleIdx="17" presStyleCnt="26"/>
      <dgm:spPr/>
      <dgm:t>
        <a:bodyPr/>
        <a:lstStyle/>
        <a:p>
          <a:endParaRPr lang="en-GB"/>
        </a:p>
      </dgm:t>
    </dgm:pt>
    <dgm:pt modelId="{A1F904A2-0CE8-4562-BDD9-26E551C82D64}" type="pres">
      <dgm:prSet presAssocID="{C89A5647-DAE7-422E-969D-ECA4EEBC7DF0}" presName="hierRoot2" presStyleCnt="0">
        <dgm:presLayoutVars>
          <dgm:hierBranch val="init"/>
        </dgm:presLayoutVars>
      </dgm:prSet>
      <dgm:spPr/>
      <dgm:t>
        <a:bodyPr/>
        <a:lstStyle/>
        <a:p>
          <a:endParaRPr lang="en-GB"/>
        </a:p>
      </dgm:t>
    </dgm:pt>
    <dgm:pt modelId="{B55049FC-542D-4980-A575-A0E0EBD736C5}" type="pres">
      <dgm:prSet presAssocID="{C89A5647-DAE7-422E-969D-ECA4EEBC7DF0}" presName="rootComposite" presStyleCnt="0"/>
      <dgm:spPr/>
      <dgm:t>
        <a:bodyPr/>
        <a:lstStyle/>
        <a:p>
          <a:endParaRPr lang="en-GB"/>
        </a:p>
      </dgm:t>
    </dgm:pt>
    <dgm:pt modelId="{BDDD3DDF-17B6-4586-9C16-030F2F9DB86A}" type="pres">
      <dgm:prSet presAssocID="{C89A5647-DAE7-422E-969D-ECA4EEBC7DF0}" presName="rootText" presStyleLbl="node3" presStyleIdx="17" presStyleCnt="26" custScaleX="98385" custLinFactNeighborX="6904" custLinFactNeighborY="-97143">
        <dgm:presLayoutVars>
          <dgm:chPref val="3"/>
        </dgm:presLayoutVars>
      </dgm:prSet>
      <dgm:spPr/>
      <dgm:t>
        <a:bodyPr/>
        <a:lstStyle/>
        <a:p>
          <a:endParaRPr lang="en-GB"/>
        </a:p>
      </dgm:t>
    </dgm:pt>
    <dgm:pt modelId="{543CF2AE-57F9-4519-8E4B-88673AB13CD0}" type="pres">
      <dgm:prSet presAssocID="{C89A5647-DAE7-422E-969D-ECA4EEBC7DF0}" presName="rootConnector" presStyleLbl="node3" presStyleIdx="17" presStyleCnt="26"/>
      <dgm:spPr/>
      <dgm:t>
        <a:bodyPr/>
        <a:lstStyle/>
        <a:p>
          <a:endParaRPr lang="en-GB"/>
        </a:p>
      </dgm:t>
    </dgm:pt>
    <dgm:pt modelId="{E7292D50-3C22-455F-88B7-B84D787EF114}" type="pres">
      <dgm:prSet presAssocID="{C89A5647-DAE7-422E-969D-ECA4EEBC7DF0}" presName="hierChild4" presStyleCnt="0"/>
      <dgm:spPr/>
      <dgm:t>
        <a:bodyPr/>
        <a:lstStyle/>
        <a:p>
          <a:endParaRPr lang="en-GB"/>
        </a:p>
      </dgm:t>
    </dgm:pt>
    <dgm:pt modelId="{6649BDB0-37AA-4968-9703-9AE07E8DB468}" type="pres">
      <dgm:prSet presAssocID="{C89A5647-DAE7-422E-969D-ECA4EEBC7DF0}" presName="hierChild5" presStyleCnt="0"/>
      <dgm:spPr/>
      <dgm:t>
        <a:bodyPr/>
        <a:lstStyle/>
        <a:p>
          <a:endParaRPr lang="en-GB"/>
        </a:p>
      </dgm:t>
    </dgm:pt>
    <dgm:pt modelId="{956AA632-A800-4883-9FAA-BAF9C3064C99}" type="pres">
      <dgm:prSet presAssocID="{1674B45B-0A09-46ED-8AED-278B42988520}" presName="Name37" presStyleLbl="parChTrans1D3" presStyleIdx="18" presStyleCnt="26"/>
      <dgm:spPr/>
      <dgm:t>
        <a:bodyPr/>
        <a:lstStyle/>
        <a:p>
          <a:endParaRPr lang="en-GB"/>
        </a:p>
      </dgm:t>
    </dgm:pt>
    <dgm:pt modelId="{7CC3F71E-4041-4CE5-9FB0-57ADD4B204C2}" type="pres">
      <dgm:prSet presAssocID="{8DA91FBA-C001-4CCA-8D98-832A6C32249D}" presName="hierRoot2" presStyleCnt="0">
        <dgm:presLayoutVars>
          <dgm:hierBranch val="init"/>
        </dgm:presLayoutVars>
      </dgm:prSet>
      <dgm:spPr/>
      <dgm:t>
        <a:bodyPr/>
        <a:lstStyle/>
        <a:p>
          <a:endParaRPr lang="en-GB"/>
        </a:p>
      </dgm:t>
    </dgm:pt>
    <dgm:pt modelId="{B6EA1178-5CF5-4B3D-B140-33AF52366928}" type="pres">
      <dgm:prSet presAssocID="{8DA91FBA-C001-4CCA-8D98-832A6C32249D}" presName="rootComposite" presStyleCnt="0"/>
      <dgm:spPr/>
      <dgm:t>
        <a:bodyPr/>
        <a:lstStyle/>
        <a:p>
          <a:endParaRPr lang="en-GB"/>
        </a:p>
      </dgm:t>
    </dgm:pt>
    <dgm:pt modelId="{F0787FD8-D263-459C-A904-6EEF033ADC1E}" type="pres">
      <dgm:prSet presAssocID="{8DA91FBA-C001-4CCA-8D98-832A6C32249D}" presName="rootText" presStyleLbl="node3" presStyleIdx="18" presStyleCnt="26" custScaleX="98385" custLinFactY="-22187" custLinFactNeighborX="6904" custLinFactNeighborY="-100000">
        <dgm:presLayoutVars>
          <dgm:chPref val="3"/>
        </dgm:presLayoutVars>
      </dgm:prSet>
      <dgm:spPr/>
      <dgm:t>
        <a:bodyPr/>
        <a:lstStyle/>
        <a:p>
          <a:endParaRPr lang="en-GB"/>
        </a:p>
      </dgm:t>
    </dgm:pt>
    <dgm:pt modelId="{28658551-A198-4B06-9AB6-5DD290722F28}" type="pres">
      <dgm:prSet presAssocID="{8DA91FBA-C001-4CCA-8D98-832A6C32249D}" presName="rootConnector" presStyleLbl="node3" presStyleIdx="18" presStyleCnt="26"/>
      <dgm:spPr/>
      <dgm:t>
        <a:bodyPr/>
        <a:lstStyle/>
        <a:p>
          <a:endParaRPr lang="en-GB"/>
        </a:p>
      </dgm:t>
    </dgm:pt>
    <dgm:pt modelId="{CB9D45E5-DABD-4D42-9740-E3A985DECD94}" type="pres">
      <dgm:prSet presAssocID="{8DA91FBA-C001-4CCA-8D98-832A6C32249D}" presName="hierChild4" presStyleCnt="0"/>
      <dgm:spPr/>
      <dgm:t>
        <a:bodyPr/>
        <a:lstStyle/>
        <a:p>
          <a:endParaRPr lang="en-GB"/>
        </a:p>
      </dgm:t>
    </dgm:pt>
    <dgm:pt modelId="{160E7D52-E042-42BD-8BD8-3D364A013270}" type="pres">
      <dgm:prSet presAssocID="{8DA91FBA-C001-4CCA-8D98-832A6C32249D}" presName="hierChild5" presStyleCnt="0"/>
      <dgm:spPr/>
      <dgm:t>
        <a:bodyPr/>
        <a:lstStyle/>
        <a:p>
          <a:endParaRPr lang="en-GB"/>
        </a:p>
      </dgm:t>
    </dgm:pt>
    <dgm:pt modelId="{B205BBF5-1472-4632-B1EB-61D560CBAD44}" type="pres">
      <dgm:prSet presAssocID="{9F5FE90A-9471-41C9-B08D-EC22BE080333}" presName="Name37" presStyleLbl="parChTrans1D3" presStyleIdx="19" presStyleCnt="26"/>
      <dgm:spPr/>
      <dgm:t>
        <a:bodyPr/>
        <a:lstStyle/>
        <a:p>
          <a:endParaRPr lang="en-GB"/>
        </a:p>
      </dgm:t>
    </dgm:pt>
    <dgm:pt modelId="{8BEA8FC3-357A-4725-9146-2A8E6341A50C}" type="pres">
      <dgm:prSet presAssocID="{8AD2962F-7123-4425-AFF9-19258E4DDA4B}" presName="hierRoot2" presStyleCnt="0">
        <dgm:presLayoutVars>
          <dgm:hierBranch val="init"/>
        </dgm:presLayoutVars>
      </dgm:prSet>
      <dgm:spPr/>
      <dgm:t>
        <a:bodyPr/>
        <a:lstStyle/>
        <a:p>
          <a:endParaRPr lang="en-GB"/>
        </a:p>
      </dgm:t>
    </dgm:pt>
    <dgm:pt modelId="{56B9C1FD-EABE-4648-A170-AEE0E7A7FA6F}" type="pres">
      <dgm:prSet presAssocID="{8AD2962F-7123-4425-AFF9-19258E4DDA4B}" presName="rootComposite" presStyleCnt="0"/>
      <dgm:spPr/>
      <dgm:t>
        <a:bodyPr/>
        <a:lstStyle/>
        <a:p>
          <a:endParaRPr lang="en-GB"/>
        </a:p>
      </dgm:t>
    </dgm:pt>
    <dgm:pt modelId="{3E8BE5A8-C32F-48ED-874E-41BAFBB894B3}" type="pres">
      <dgm:prSet presAssocID="{8AD2962F-7123-4425-AFF9-19258E4DDA4B}" presName="rootText" presStyleLbl="node3" presStyleIdx="19" presStyleCnt="26" custScaleX="98385" custLinFactY="-47232" custLinFactNeighborX="6904" custLinFactNeighborY="-100000">
        <dgm:presLayoutVars>
          <dgm:chPref val="3"/>
        </dgm:presLayoutVars>
      </dgm:prSet>
      <dgm:spPr/>
      <dgm:t>
        <a:bodyPr/>
        <a:lstStyle/>
        <a:p>
          <a:endParaRPr lang="en-GB"/>
        </a:p>
      </dgm:t>
    </dgm:pt>
    <dgm:pt modelId="{A2642ACF-A86C-40A0-B4B8-CAFC712E7EFB}" type="pres">
      <dgm:prSet presAssocID="{8AD2962F-7123-4425-AFF9-19258E4DDA4B}" presName="rootConnector" presStyleLbl="node3" presStyleIdx="19" presStyleCnt="26"/>
      <dgm:spPr/>
      <dgm:t>
        <a:bodyPr/>
        <a:lstStyle/>
        <a:p>
          <a:endParaRPr lang="en-GB"/>
        </a:p>
      </dgm:t>
    </dgm:pt>
    <dgm:pt modelId="{00629903-B5E7-419B-B1B6-3A5C8E6CAC4F}" type="pres">
      <dgm:prSet presAssocID="{8AD2962F-7123-4425-AFF9-19258E4DDA4B}" presName="hierChild4" presStyleCnt="0"/>
      <dgm:spPr/>
      <dgm:t>
        <a:bodyPr/>
        <a:lstStyle/>
        <a:p>
          <a:endParaRPr lang="en-GB"/>
        </a:p>
      </dgm:t>
    </dgm:pt>
    <dgm:pt modelId="{8CFA19C5-0955-4FE5-A261-9CCA4D3B7CDF}" type="pres">
      <dgm:prSet presAssocID="{8AD2962F-7123-4425-AFF9-19258E4DDA4B}" presName="hierChild5" presStyleCnt="0"/>
      <dgm:spPr/>
      <dgm:t>
        <a:bodyPr/>
        <a:lstStyle/>
        <a:p>
          <a:endParaRPr lang="en-GB"/>
        </a:p>
      </dgm:t>
    </dgm:pt>
    <dgm:pt modelId="{53CBBF3F-28B7-4DA7-AFEF-821FBAFD1A01}" type="pres">
      <dgm:prSet presAssocID="{5D030B9B-4B22-4D19-9BFD-09A07A906258}" presName="hierChild5" presStyleCnt="0"/>
      <dgm:spPr/>
      <dgm:t>
        <a:bodyPr/>
        <a:lstStyle/>
        <a:p>
          <a:endParaRPr lang="en-GB"/>
        </a:p>
      </dgm:t>
    </dgm:pt>
    <dgm:pt modelId="{9B3D106E-A159-471A-991D-509343FEE77C}" type="pres">
      <dgm:prSet presAssocID="{5CB9278A-A205-42D8-90CF-E2675775B124}" presName="Name37" presStyleLbl="parChTrans1D2" presStyleIdx="5" presStyleCnt="6"/>
      <dgm:spPr/>
      <dgm:t>
        <a:bodyPr/>
        <a:lstStyle/>
        <a:p>
          <a:endParaRPr lang="en-GB"/>
        </a:p>
      </dgm:t>
    </dgm:pt>
    <dgm:pt modelId="{2E5B2523-970F-4F2E-ADAB-B7D83C3104D4}" type="pres">
      <dgm:prSet presAssocID="{3CA05880-DAF8-4105-97DF-7AEA2F69D4FF}" presName="hierRoot2" presStyleCnt="0">
        <dgm:presLayoutVars>
          <dgm:hierBranch val="init"/>
        </dgm:presLayoutVars>
      </dgm:prSet>
      <dgm:spPr/>
      <dgm:t>
        <a:bodyPr/>
        <a:lstStyle/>
        <a:p>
          <a:endParaRPr lang="en-GB"/>
        </a:p>
      </dgm:t>
    </dgm:pt>
    <dgm:pt modelId="{A66D099B-6B72-4C14-91BC-D85477961B37}" type="pres">
      <dgm:prSet presAssocID="{3CA05880-DAF8-4105-97DF-7AEA2F69D4FF}" presName="rootComposite" presStyleCnt="0"/>
      <dgm:spPr/>
      <dgm:t>
        <a:bodyPr/>
        <a:lstStyle/>
        <a:p>
          <a:endParaRPr lang="en-GB"/>
        </a:p>
      </dgm:t>
    </dgm:pt>
    <dgm:pt modelId="{467D2B5B-65E0-4573-AB92-433721CCC005}" type="pres">
      <dgm:prSet presAssocID="{3CA05880-DAF8-4105-97DF-7AEA2F69D4FF}" presName="rootText" presStyleLbl="node2" presStyleIdx="5" presStyleCnt="6" custScaleX="122222" custLinFactNeighborX="78929" custLinFactNeighborY="5444">
        <dgm:presLayoutVars>
          <dgm:chPref val="3"/>
        </dgm:presLayoutVars>
      </dgm:prSet>
      <dgm:spPr/>
      <dgm:t>
        <a:bodyPr/>
        <a:lstStyle/>
        <a:p>
          <a:endParaRPr lang="en-GB"/>
        </a:p>
      </dgm:t>
    </dgm:pt>
    <dgm:pt modelId="{320CF6C0-A6FE-4A68-811B-3C5FB1280B22}" type="pres">
      <dgm:prSet presAssocID="{3CA05880-DAF8-4105-97DF-7AEA2F69D4FF}" presName="rootConnector" presStyleLbl="node2" presStyleIdx="5" presStyleCnt="6"/>
      <dgm:spPr/>
      <dgm:t>
        <a:bodyPr/>
        <a:lstStyle/>
        <a:p>
          <a:endParaRPr lang="en-GB"/>
        </a:p>
      </dgm:t>
    </dgm:pt>
    <dgm:pt modelId="{88754176-EE33-401C-B229-C9C69AC464E3}" type="pres">
      <dgm:prSet presAssocID="{3CA05880-DAF8-4105-97DF-7AEA2F69D4FF}" presName="hierChild4" presStyleCnt="0"/>
      <dgm:spPr/>
      <dgm:t>
        <a:bodyPr/>
        <a:lstStyle/>
        <a:p>
          <a:endParaRPr lang="en-GB"/>
        </a:p>
      </dgm:t>
    </dgm:pt>
    <dgm:pt modelId="{58E234F3-671C-47BD-A306-ADB1229AA47B}" type="pres">
      <dgm:prSet presAssocID="{62C817E5-1AEB-40B3-B810-841F878FA55A}" presName="Name37" presStyleLbl="parChTrans1D3" presStyleIdx="20" presStyleCnt="26"/>
      <dgm:spPr/>
      <dgm:t>
        <a:bodyPr/>
        <a:lstStyle/>
        <a:p>
          <a:endParaRPr lang="en-GB"/>
        </a:p>
      </dgm:t>
    </dgm:pt>
    <dgm:pt modelId="{16F63843-3714-48F0-9A1B-68407BCC51F9}" type="pres">
      <dgm:prSet presAssocID="{224DF4CB-3B08-4A8C-93E7-147073B2242D}" presName="hierRoot2" presStyleCnt="0">
        <dgm:presLayoutVars>
          <dgm:hierBranch val="init"/>
        </dgm:presLayoutVars>
      </dgm:prSet>
      <dgm:spPr/>
      <dgm:t>
        <a:bodyPr/>
        <a:lstStyle/>
        <a:p>
          <a:endParaRPr lang="en-GB"/>
        </a:p>
      </dgm:t>
    </dgm:pt>
    <dgm:pt modelId="{FF93CFDC-EE26-48B0-8DDC-118BA35B1446}" type="pres">
      <dgm:prSet presAssocID="{224DF4CB-3B08-4A8C-93E7-147073B2242D}" presName="rootComposite" presStyleCnt="0"/>
      <dgm:spPr/>
      <dgm:t>
        <a:bodyPr/>
        <a:lstStyle/>
        <a:p>
          <a:endParaRPr lang="en-GB"/>
        </a:p>
      </dgm:t>
    </dgm:pt>
    <dgm:pt modelId="{62C58BEC-5F39-4370-9A38-6DA11ACC773E}" type="pres">
      <dgm:prSet presAssocID="{224DF4CB-3B08-4A8C-93E7-147073B2242D}" presName="rootText" presStyleLbl="node3" presStyleIdx="20" presStyleCnt="26" custScaleX="98385" custLinFactNeighborX="76153" custLinFactNeighborY="-18024">
        <dgm:presLayoutVars>
          <dgm:chPref val="3"/>
        </dgm:presLayoutVars>
      </dgm:prSet>
      <dgm:spPr/>
      <dgm:t>
        <a:bodyPr/>
        <a:lstStyle/>
        <a:p>
          <a:endParaRPr lang="en-GB"/>
        </a:p>
      </dgm:t>
    </dgm:pt>
    <dgm:pt modelId="{3A867681-1122-49D4-871E-2119190237DF}" type="pres">
      <dgm:prSet presAssocID="{224DF4CB-3B08-4A8C-93E7-147073B2242D}" presName="rootConnector" presStyleLbl="node3" presStyleIdx="20" presStyleCnt="26"/>
      <dgm:spPr/>
      <dgm:t>
        <a:bodyPr/>
        <a:lstStyle/>
        <a:p>
          <a:endParaRPr lang="en-GB"/>
        </a:p>
      </dgm:t>
    </dgm:pt>
    <dgm:pt modelId="{811C1A28-8CB7-4722-B1B4-B6AB2D128CF4}" type="pres">
      <dgm:prSet presAssocID="{224DF4CB-3B08-4A8C-93E7-147073B2242D}" presName="hierChild4" presStyleCnt="0"/>
      <dgm:spPr/>
      <dgm:t>
        <a:bodyPr/>
        <a:lstStyle/>
        <a:p>
          <a:endParaRPr lang="en-GB"/>
        </a:p>
      </dgm:t>
    </dgm:pt>
    <dgm:pt modelId="{57294DCC-F6BD-4BEA-B5E7-6C702AC262A5}" type="pres">
      <dgm:prSet presAssocID="{224DF4CB-3B08-4A8C-93E7-147073B2242D}" presName="hierChild5" presStyleCnt="0"/>
      <dgm:spPr/>
      <dgm:t>
        <a:bodyPr/>
        <a:lstStyle/>
        <a:p>
          <a:endParaRPr lang="en-GB"/>
        </a:p>
      </dgm:t>
    </dgm:pt>
    <dgm:pt modelId="{BD0CED9C-C250-4E6C-A4EA-CD051BD24F8B}" type="pres">
      <dgm:prSet presAssocID="{0D5D9B48-CF76-4973-BCC2-7255DBEA8801}" presName="Name37" presStyleLbl="parChTrans1D3" presStyleIdx="21" presStyleCnt="26"/>
      <dgm:spPr/>
      <dgm:t>
        <a:bodyPr/>
        <a:lstStyle/>
        <a:p>
          <a:endParaRPr lang="en-GB"/>
        </a:p>
      </dgm:t>
    </dgm:pt>
    <dgm:pt modelId="{514EF316-08D7-4A2B-B82A-8DE481ED20B3}" type="pres">
      <dgm:prSet presAssocID="{0E74E22A-FD68-4938-B4F1-6B3485BE0F56}" presName="hierRoot2" presStyleCnt="0">
        <dgm:presLayoutVars>
          <dgm:hierBranch val="init"/>
        </dgm:presLayoutVars>
      </dgm:prSet>
      <dgm:spPr/>
      <dgm:t>
        <a:bodyPr/>
        <a:lstStyle/>
        <a:p>
          <a:endParaRPr lang="en-GB"/>
        </a:p>
      </dgm:t>
    </dgm:pt>
    <dgm:pt modelId="{1318CC4E-E50D-4686-848D-29FA16DB8ECF}" type="pres">
      <dgm:prSet presAssocID="{0E74E22A-FD68-4938-B4F1-6B3485BE0F56}" presName="rootComposite" presStyleCnt="0"/>
      <dgm:spPr/>
      <dgm:t>
        <a:bodyPr/>
        <a:lstStyle/>
        <a:p>
          <a:endParaRPr lang="en-GB"/>
        </a:p>
      </dgm:t>
    </dgm:pt>
    <dgm:pt modelId="{041ECD7F-0D01-49E0-BBF6-215F561F5B24}" type="pres">
      <dgm:prSet presAssocID="{0E74E22A-FD68-4938-B4F1-6B3485BE0F56}" presName="rootText" presStyleLbl="node3" presStyleIdx="21" presStyleCnt="26" custScaleX="98385" custLinFactNeighborX="76288" custLinFactNeighborY="-41493">
        <dgm:presLayoutVars>
          <dgm:chPref val="3"/>
        </dgm:presLayoutVars>
      </dgm:prSet>
      <dgm:spPr/>
      <dgm:t>
        <a:bodyPr/>
        <a:lstStyle/>
        <a:p>
          <a:endParaRPr lang="en-GB"/>
        </a:p>
      </dgm:t>
    </dgm:pt>
    <dgm:pt modelId="{0960E252-59E0-4F81-8265-56B9B9D147A6}" type="pres">
      <dgm:prSet presAssocID="{0E74E22A-FD68-4938-B4F1-6B3485BE0F56}" presName="rootConnector" presStyleLbl="node3" presStyleIdx="21" presStyleCnt="26"/>
      <dgm:spPr/>
      <dgm:t>
        <a:bodyPr/>
        <a:lstStyle/>
        <a:p>
          <a:endParaRPr lang="en-GB"/>
        </a:p>
      </dgm:t>
    </dgm:pt>
    <dgm:pt modelId="{B2BED226-D499-48B6-B3FF-85CBC1551F75}" type="pres">
      <dgm:prSet presAssocID="{0E74E22A-FD68-4938-B4F1-6B3485BE0F56}" presName="hierChild4" presStyleCnt="0"/>
      <dgm:spPr/>
      <dgm:t>
        <a:bodyPr/>
        <a:lstStyle/>
        <a:p>
          <a:endParaRPr lang="en-GB"/>
        </a:p>
      </dgm:t>
    </dgm:pt>
    <dgm:pt modelId="{00C07C49-5040-4330-B8E8-077CE5EDE306}" type="pres">
      <dgm:prSet presAssocID="{0E74E22A-FD68-4938-B4F1-6B3485BE0F56}" presName="hierChild5" presStyleCnt="0"/>
      <dgm:spPr/>
      <dgm:t>
        <a:bodyPr/>
        <a:lstStyle/>
        <a:p>
          <a:endParaRPr lang="en-GB"/>
        </a:p>
      </dgm:t>
    </dgm:pt>
    <dgm:pt modelId="{910C59A8-8D3C-42C3-8C4D-E35E7F1BFC75}" type="pres">
      <dgm:prSet presAssocID="{8F1E0C81-0A2F-42DA-8870-E2081AB6CE4A}" presName="Name37" presStyleLbl="parChTrans1D3" presStyleIdx="22" presStyleCnt="26"/>
      <dgm:spPr/>
      <dgm:t>
        <a:bodyPr/>
        <a:lstStyle/>
        <a:p>
          <a:endParaRPr lang="en-GB"/>
        </a:p>
      </dgm:t>
    </dgm:pt>
    <dgm:pt modelId="{A6F65EE0-1CE1-4766-97DE-4BA620171F75}" type="pres">
      <dgm:prSet presAssocID="{5E4B8EBD-E20C-4C61-BA26-941FCC70A42C}" presName="hierRoot2" presStyleCnt="0">
        <dgm:presLayoutVars>
          <dgm:hierBranch val="init"/>
        </dgm:presLayoutVars>
      </dgm:prSet>
      <dgm:spPr/>
      <dgm:t>
        <a:bodyPr/>
        <a:lstStyle/>
        <a:p>
          <a:endParaRPr lang="en-GB"/>
        </a:p>
      </dgm:t>
    </dgm:pt>
    <dgm:pt modelId="{6D83FD7F-E8C0-434A-B6F1-199C5C07264B}" type="pres">
      <dgm:prSet presAssocID="{5E4B8EBD-E20C-4C61-BA26-941FCC70A42C}" presName="rootComposite" presStyleCnt="0"/>
      <dgm:spPr/>
      <dgm:t>
        <a:bodyPr/>
        <a:lstStyle/>
        <a:p>
          <a:endParaRPr lang="en-GB"/>
        </a:p>
      </dgm:t>
    </dgm:pt>
    <dgm:pt modelId="{A513C0DA-C952-4BBC-8BCF-28F639891ADE}" type="pres">
      <dgm:prSet presAssocID="{5E4B8EBD-E20C-4C61-BA26-941FCC70A42C}" presName="rootText" presStyleLbl="node3" presStyleIdx="22" presStyleCnt="26" custScaleX="98385" custLinFactNeighborX="76288" custLinFactNeighborY="-66538">
        <dgm:presLayoutVars>
          <dgm:chPref val="3"/>
        </dgm:presLayoutVars>
      </dgm:prSet>
      <dgm:spPr/>
      <dgm:t>
        <a:bodyPr/>
        <a:lstStyle/>
        <a:p>
          <a:endParaRPr lang="en-GB"/>
        </a:p>
      </dgm:t>
    </dgm:pt>
    <dgm:pt modelId="{B5933F28-28F6-49AB-A936-D29A2B54719B}" type="pres">
      <dgm:prSet presAssocID="{5E4B8EBD-E20C-4C61-BA26-941FCC70A42C}" presName="rootConnector" presStyleLbl="node3" presStyleIdx="22" presStyleCnt="26"/>
      <dgm:spPr/>
      <dgm:t>
        <a:bodyPr/>
        <a:lstStyle/>
        <a:p>
          <a:endParaRPr lang="en-GB"/>
        </a:p>
      </dgm:t>
    </dgm:pt>
    <dgm:pt modelId="{399B8058-FAF3-45CB-A69E-3253B8E57692}" type="pres">
      <dgm:prSet presAssocID="{5E4B8EBD-E20C-4C61-BA26-941FCC70A42C}" presName="hierChild4" presStyleCnt="0"/>
      <dgm:spPr/>
      <dgm:t>
        <a:bodyPr/>
        <a:lstStyle/>
        <a:p>
          <a:endParaRPr lang="en-GB"/>
        </a:p>
      </dgm:t>
    </dgm:pt>
    <dgm:pt modelId="{0F09C8CF-EDEA-4C4A-9D85-2CC609AC6119}" type="pres">
      <dgm:prSet presAssocID="{5E4B8EBD-E20C-4C61-BA26-941FCC70A42C}" presName="hierChild5" presStyleCnt="0"/>
      <dgm:spPr/>
      <dgm:t>
        <a:bodyPr/>
        <a:lstStyle/>
        <a:p>
          <a:endParaRPr lang="en-GB"/>
        </a:p>
      </dgm:t>
    </dgm:pt>
    <dgm:pt modelId="{1EA170B8-8B28-48A5-B90F-8C5FB95D71C3}" type="pres">
      <dgm:prSet presAssocID="{459CE9B6-F9AD-4352-A995-34E80BBA2F5F}" presName="Name37" presStyleLbl="parChTrans1D3" presStyleIdx="23" presStyleCnt="26"/>
      <dgm:spPr/>
      <dgm:t>
        <a:bodyPr/>
        <a:lstStyle/>
        <a:p>
          <a:endParaRPr lang="en-GB"/>
        </a:p>
      </dgm:t>
    </dgm:pt>
    <dgm:pt modelId="{640C4E27-92DD-441B-BF81-FE9E05F79687}" type="pres">
      <dgm:prSet presAssocID="{5F70AEFA-A31B-4438-B7AF-B7F920806D25}" presName="hierRoot2" presStyleCnt="0">
        <dgm:presLayoutVars>
          <dgm:hierBranch val="init"/>
        </dgm:presLayoutVars>
      </dgm:prSet>
      <dgm:spPr/>
      <dgm:t>
        <a:bodyPr/>
        <a:lstStyle/>
        <a:p>
          <a:endParaRPr lang="en-GB"/>
        </a:p>
      </dgm:t>
    </dgm:pt>
    <dgm:pt modelId="{8DE0A0ED-C8B6-45CB-99E6-05F9022CE0C0}" type="pres">
      <dgm:prSet presAssocID="{5F70AEFA-A31B-4438-B7AF-B7F920806D25}" presName="rootComposite" presStyleCnt="0"/>
      <dgm:spPr/>
      <dgm:t>
        <a:bodyPr/>
        <a:lstStyle/>
        <a:p>
          <a:endParaRPr lang="en-GB"/>
        </a:p>
      </dgm:t>
    </dgm:pt>
    <dgm:pt modelId="{39AACA14-7AE5-442A-AE6D-25F76C57863F}" type="pres">
      <dgm:prSet presAssocID="{5F70AEFA-A31B-4438-B7AF-B7F920806D25}" presName="rootText" presStyleLbl="node3" presStyleIdx="23" presStyleCnt="26" custScaleX="98385" custLinFactNeighborX="76288" custLinFactNeighborY="-91582">
        <dgm:presLayoutVars>
          <dgm:chPref val="3"/>
        </dgm:presLayoutVars>
      </dgm:prSet>
      <dgm:spPr/>
      <dgm:t>
        <a:bodyPr/>
        <a:lstStyle/>
        <a:p>
          <a:endParaRPr lang="en-GB"/>
        </a:p>
      </dgm:t>
    </dgm:pt>
    <dgm:pt modelId="{BD3F42FE-88D1-4049-9286-32BF23558A17}" type="pres">
      <dgm:prSet presAssocID="{5F70AEFA-A31B-4438-B7AF-B7F920806D25}" presName="rootConnector" presStyleLbl="node3" presStyleIdx="23" presStyleCnt="26"/>
      <dgm:spPr/>
      <dgm:t>
        <a:bodyPr/>
        <a:lstStyle/>
        <a:p>
          <a:endParaRPr lang="en-GB"/>
        </a:p>
      </dgm:t>
    </dgm:pt>
    <dgm:pt modelId="{40BC5699-3B43-4BDB-B9AA-E883F70D3BB8}" type="pres">
      <dgm:prSet presAssocID="{5F70AEFA-A31B-4438-B7AF-B7F920806D25}" presName="hierChild4" presStyleCnt="0"/>
      <dgm:spPr/>
      <dgm:t>
        <a:bodyPr/>
        <a:lstStyle/>
        <a:p>
          <a:endParaRPr lang="en-GB"/>
        </a:p>
      </dgm:t>
    </dgm:pt>
    <dgm:pt modelId="{6D744F75-E454-4F96-85C1-D33743E3F8F2}" type="pres">
      <dgm:prSet presAssocID="{5F70AEFA-A31B-4438-B7AF-B7F920806D25}" presName="hierChild5" presStyleCnt="0"/>
      <dgm:spPr/>
      <dgm:t>
        <a:bodyPr/>
        <a:lstStyle/>
        <a:p>
          <a:endParaRPr lang="en-GB"/>
        </a:p>
      </dgm:t>
    </dgm:pt>
    <dgm:pt modelId="{38697A63-8983-4082-B38F-E26B1ED8A53D}" type="pres">
      <dgm:prSet presAssocID="{906E7621-D708-4CB1-9D00-776320409980}" presName="Name37" presStyleLbl="parChTrans1D3" presStyleIdx="24" presStyleCnt="26"/>
      <dgm:spPr/>
      <dgm:t>
        <a:bodyPr/>
        <a:lstStyle/>
        <a:p>
          <a:endParaRPr lang="en-GB"/>
        </a:p>
      </dgm:t>
    </dgm:pt>
    <dgm:pt modelId="{BF426A26-ECBF-4421-853E-2722CADB39C2}" type="pres">
      <dgm:prSet presAssocID="{F36E3D70-B786-40AD-AECA-4BCA617DAA06}" presName="hierRoot2" presStyleCnt="0">
        <dgm:presLayoutVars>
          <dgm:hierBranch val="init"/>
        </dgm:presLayoutVars>
      </dgm:prSet>
      <dgm:spPr/>
      <dgm:t>
        <a:bodyPr/>
        <a:lstStyle/>
        <a:p>
          <a:endParaRPr lang="en-GB"/>
        </a:p>
      </dgm:t>
    </dgm:pt>
    <dgm:pt modelId="{BD914FCC-276F-44F7-9078-EE33808C9D61}" type="pres">
      <dgm:prSet presAssocID="{F36E3D70-B786-40AD-AECA-4BCA617DAA06}" presName="rootComposite" presStyleCnt="0"/>
      <dgm:spPr/>
      <dgm:t>
        <a:bodyPr/>
        <a:lstStyle/>
        <a:p>
          <a:endParaRPr lang="en-GB"/>
        </a:p>
      </dgm:t>
    </dgm:pt>
    <dgm:pt modelId="{F22D2944-94B1-4DEE-9A23-10D1AF7A9C2F}" type="pres">
      <dgm:prSet presAssocID="{F36E3D70-B786-40AD-AECA-4BCA617DAA06}" presName="rootText" presStyleLbl="node3" presStyleIdx="24" presStyleCnt="26" custScaleX="98385" custLinFactY="-16626" custLinFactNeighborX="76153" custLinFactNeighborY="-100000">
        <dgm:presLayoutVars>
          <dgm:chPref val="3"/>
        </dgm:presLayoutVars>
      </dgm:prSet>
      <dgm:spPr/>
      <dgm:t>
        <a:bodyPr/>
        <a:lstStyle/>
        <a:p>
          <a:endParaRPr lang="en-GB"/>
        </a:p>
      </dgm:t>
    </dgm:pt>
    <dgm:pt modelId="{A39161F0-00C4-4221-9E7D-18B90F7EE333}" type="pres">
      <dgm:prSet presAssocID="{F36E3D70-B786-40AD-AECA-4BCA617DAA06}" presName="rootConnector" presStyleLbl="node3" presStyleIdx="24" presStyleCnt="26"/>
      <dgm:spPr/>
      <dgm:t>
        <a:bodyPr/>
        <a:lstStyle/>
        <a:p>
          <a:endParaRPr lang="en-GB"/>
        </a:p>
      </dgm:t>
    </dgm:pt>
    <dgm:pt modelId="{892569FF-90A4-44D4-B06B-B27B4AB6C772}" type="pres">
      <dgm:prSet presAssocID="{F36E3D70-B786-40AD-AECA-4BCA617DAA06}" presName="hierChild4" presStyleCnt="0"/>
      <dgm:spPr/>
      <dgm:t>
        <a:bodyPr/>
        <a:lstStyle/>
        <a:p>
          <a:endParaRPr lang="en-GB"/>
        </a:p>
      </dgm:t>
    </dgm:pt>
    <dgm:pt modelId="{11E7F27C-E6E3-4D51-B9BF-9119546B69E8}" type="pres">
      <dgm:prSet presAssocID="{F36E3D70-B786-40AD-AECA-4BCA617DAA06}" presName="hierChild5" presStyleCnt="0"/>
      <dgm:spPr/>
      <dgm:t>
        <a:bodyPr/>
        <a:lstStyle/>
        <a:p>
          <a:endParaRPr lang="en-GB"/>
        </a:p>
      </dgm:t>
    </dgm:pt>
    <dgm:pt modelId="{64F3689B-5B4A-403C-A79E-FBA8EEAB95D3}" type="pres">
      <dgm:prSet presAssocID="{3DB83294-867B-4CC5-A98A-230DFB93D782}" presName="Name37" presStyleLbl="parChTrans1D3" presStyleIdx="25" presStyleCnt="26"/>
      <dgm:spPr/>
      <dgm:t>
        <a:bodyPr/>
        <a:lstStyle/>
        <a:p>
          <a:endParaRPr lang="en-GB"/>
        </a:p>
      </dgm:t>
    </dgm:pt>
    <dgm:pt modelId="{87689D10-0AA4-4D6A-B24A-067EF675895E}" type="pres">
      <dgm:prSet presAssocID="{3B23BED8-E545-4EF6-83AF-3BCDD82CB8F0}" presName="hierRoot2" presStyleCnt="0">
        <dgm:presLayoutVars>
          <dgm:hierBranch val="init"/>
        </dgm:presLayoutVars>
      </dgm:prSet>
      <dgm:spPr/>
      <dgm:t>
        <a:bodyPr/>
        <a:lstStyle/>
        <a:p>
          <a:endParaRPr lang="en-GB"/>
        </a:p>
      </dgm:t>
    </dgm:pt>
    <dgm:pt modelId="{474D7BF1-7646-4F58-A4F6-3902649BAA6C}" type="pres">
      <dgm:prSet presAssocID="{3B23BED8-E545-4EF6-83AF-3BCDD82CB8F0}" presName="rootComposite" presStyleCnt="0"/>
      <dgm:spPr/>
      <dgm:t>
        <a:bodyPr/>
        <a:lstStyle/>
        <a:p>
          <a:endParaRPr lang="en-GB"/>
        </a:p>
      </dgm:t>
    </dgm:pt>
    <dgm:pt modelId="{B7DC892B-3688-4B4B-9676-F657E965DE2A}" type="pres">
      <dgm:prSet presAssocID="{3B23BED8-E545-4EF6-83AF-3BCDD82CB8F0}" presName="rootText" presStyleLbl="node3" presStyleIdx="25" presStyleCnt="26" custScaleX="98385" custLinFactY="-41671" custLinFactNeighborX="76153" custLinFactNeighborY="-100000">
        <dgm:presLayoutVars>
          <dgm:chPref val="3"/>
        </dgm:presLayoutVars>
      </dgm:prSet>
      <dgm:spPr/>
      <dgm:t>
        <a:bodyPr/>
        <a:lstStyle/>
        <a:p>
          <a:endParaRPr lang="en-GB"/>
        </a:p>
      </dgm:t>
    </dgm:pt>
    <dgm:pt modelId="{BA6FBF5A-8115-43A5-8ACF-5F4543BC6B9D}" type="pres">
      <dgm:prSet presAssocID="{3B23BED8-E545-4EF6-83AF-3BCDD82CB8F0}" presName="rootConnector" presStyleLbl="node3" presStyleIdx="25" presStyleCnt="26"/>
      <dgm:spPr/>
      <dgm:t>
        <a:bodyPr/>
        <a:lstStyle/>
        <a:p>
          <a:endParaRPr lang="en-GB"/>
        </a:p>
      </dgm:t>
    </dgm:pt>
    <dgm:pt modelId="{D6A575FE-7466-41A9-9BF0-1AAB284B9339}" type="pres">
      <dgm:prSet presAssocID="{3B23BED8-E545-4EF6-83AF-3BCDD82CB8F0}" presName="hierChild4" presStyleCnt="0"/>
      <dgm:spPr/>
      <dgm:t>
        <a:bodyPr/>
        <a:lstStyle/>
        <a:p>
          <a:endParaRPr lang="en-GB"/>
        </a:p>
      </dgm:t>
    </dgm:pt>
    <dgm:pt modelId="{A0A5507A-5BE8-4A61-A34D-AF4CCBC4600B}" type="pres">
      <dgm:prSet presAssocID="{3B23BED8-E545-4EF6-83AF-3BCDD82CB8F0}" presName="hierChild5" presStyleCnt="0"/>
      <dgm:spPr/>
      <dgm:t>
        <a:bodyPr/>
        <a:lstStyle/>
        <a:p>
          <a:endParaRPr lang="en-GB"/>
        </a:p>
      </dgm:t>
    </dgm:pt>
    <dgm:pt modelId="{B32E0035-20A7-49EC-BA67-309B0775E968}" type="pres">
      <dgm:prSet presAssocID="{3CA05880-DAF8-4105-97DF-7AEA2F69D4FF}" presName="hierChild5" presStyleCnt="0"/>
      <dgm:spPr/>
      <dgm:t>
        <a:bodyPr/>
        <a:lstStyle/>
        <a:p>
          <a:endParaRPr lang="en-GB"/>
        </a:p>
      </dgm:t>
    </dgm:pt>
    <dgm:pt modelId="{57CA35B8-3B7C-43AA-AD50-3400419BE860}" type="pres">
      <dgm:prSet presAssocID="{62B6C379-AB0A-422A-825F-CCA108E9158A}" presName="hierChild3" presStyleCnt="0"/>
      <dgm:spPr/>
      <dgm:t>
        <a:bodyPr/>
        <a:lstStyle/>
        <a:p>
          <a:endParaRPr lang="en-GB"/>
        </a:p>
      </dgm:t>
    </dgm:pt>
    <dgm:pt modelId="{C2E229F2-8ABB-4AE2-9C93-D2C002AF7D9E}" type="pres">
      <dgm:prSet presAssocID="{DABB7230-8987-496D-A5C5-56D3F96D3D20}" presName="hierRoot1" presStyleCnt="0">
        <dgm:presLayoutVars>
          <dgm:hierBranch val="init"/>
        </dgm:presLayoutVars>
      </dgm:prSet>
      <dgm:spPr/>
      <dgm:t>
        <a:bodyPr/>
        <a:lstStyle/>
        <a:p>
          <a:endParaRPr lang="en-GB"/>
        </a:p>
      </dgm:t>
    </dgm:pt>
    <dgm:pt modelId="{F7BCFA2C-F43E-4C42-A8B8-6F46F8A93503}" type="pres">
      <dgm:prSet presAssocID="{DABB7230-8987-496D-A5C5-56D3F96D3D20}" presName="rootComposite1" presStyleCnt="0"/>
      <dgm:spPr/>
      <dgm:t>
        <a:bodyPr/>
        <a:lstStyle/>
        <a:p>
          <a:endParaRPr lang="en-GB"/>
        </a:p>
      </dgm:t>
    </dgm:pt>
    <dgm:pt modelId="{67F6FA96-6C3F-4B9A-8AD7-83098A7F3844}" type="pres">
      <dgm:prSet presAssocID="{DABB7230-8987-496D-A5C5-56D3F96D3D20}" presName="rootText1" presStyleLbl="node0" presStyleIdx="1" presStyleCnt="2">
        <dgm:presLayoutVars>
          <dgm:chPref val="3"/>
        </dgm:presLayoutVars>
      </dgm:prSet>
      <dgm:spPr/>
      <dgm:t>
        <a:bodyPr/>
        <a:lstStyle/>
        <a:p>
          <a:endParaRPr lang="en-GB"/>
        </a:p>
      </dgm:t>
    </dgm:pt>
    <dgm:pt modelId="{CA163658-A349-42E1-AD27-960CD18D3DDC}" type="pres">
      <dgm:prSet presAssocID="{DABB7230-8987-496D-A5C5-56D3F96D3D20}" presName="rootConnector1" presStyleLbl="node1" presStyleIdx="0" presStyleCnt="0"/>
      <dgm:spPr/>
      <dgm:t>
        <a:bodyPr/>
        <a:lstStyle/>
        <a:p>
          <a:endParaRPr lang="en-GB"/>
        </a:p>
      </dgm:t>
    </dgm:pt>
    <dgm:pt modelId="{6DD2567F-7FA9-4E63-812C-55DC3DC409D5}" type="pres">
      <dgm:prSet presAssocID="{DABB7230-8987-496D-A5C5-56D3F96D3D20}" presName="hierChild2" presStyleCnt="0"/>
      <dgm:spPr/>
      <dgm:t>
        <a:bodyPr/>
        <a:lstStyle/>
        <a:p>
          <a:endParaRPr lang="en-GB"/>
        </a:p>
      </dgm:t>
    </dgm:pt>
    <dgm:pt modelId="{B089CABA-71CE-4584-8919-58D587F9D08E}" type="pres">
      <dgm:prSet presAssocID="{DABB7230-8987-496D-A5C5-56D3F96D3D20}" presName="hierChild3" presStyleCnt="0"/>
      <dgm:spPr/>
      <dgm:t>
        <a:bodyPr/>
        <a:lstStyle/>
        <a:p>
          <a:endParaRPr lang="en-GB"/>
        </a:p>
      </dgm:t>
    </dgm:pt>
  </dgm:ptLst>
  <dgm:cxnLst>
    <dgm:cxn modelId="{7F397224-ADF0-48A3-B054-994F17B89BB8}" type="presOf" srcId="{5D030B9B-4B22-4D19-9BFD-09A07A906258}" destId="{C681934A-976D-421F-9CCE-FD6CF2BE5AB8}" srcOrd="0" destOrd="0" presId="urn:microsoft.com/office/officeart/2005/8/layout/orgChart1"/>
    <dgm:cxn modelId="{24D8AFF9-EB43-400B-8A7D-8C49A2FF298B}" srcId="{3CA05880-DAF8-4105-97DF-7AEA2F69D4FF}" destId="{F36E3D70-B786-40AD-AECA-4BCA617DAA06}" srcOrd="4" destOrd="0" parTransId="{906E7621-D708-4CB1-9D00-776320409980}" sibTransId="{53D9359E-727A-4CDF-98CF-140CCFD0F1AC}"/>
    <dgm:cxn modelId="{F3C46411-04F1-4EA5-889C-0309B39BF41B}" type="presOf" srcId="{AB60A711-0C13-4E63-A2D9-17C828604ECE}" destId="{18331B04-9F60-4C0D-B655-5CE16A5E8441}" srcOrd="0" destOrd="0" presId="urn:microsoft.com/office/officeart/2005/8/layout/orgChart1"/>
    <dgm:cxn modelId="{84D68E7E-6347-4542-B558-5991FDF25A6D}" srcId="{3B43BCA5-07EC-42B9-BFD4-734EB108EA4F}" destId="{1E240A39-1852-4FBC-832A-EEF69D644FE7}" srcOrd="4" destOrd="0" parTransId="{65F2E532-93AB-4059-8CF0-07F7AB263227}" sibTransId="{CAF5435C-F3A7-42D6-AFB1-3B130C3B61FD}"/>
    <dgm:cxn modelId="{80A6E5C1-D3F1-4E93-BA77-2B8B836E5975}" type="presOf" srcId="{57BFD6E2-0C55-44CD-92FE-42D7A1CBE325}" destId="{BD4EEFB7-C26D-4587-A0B9-09187580C240}" srcOrd="0" destOrd="0" presId="urn:microsoft.com/office/officeart/2005/8/layout/orgChart1"/>
    <dgm:cxn modelId="{A04F0575-F25E-4053-8025-F8C3AA8B6137}" type="presOf" srcId="{8606A430-4A7C-49CC-B833-258254657196}" destId="{25A4D753-DF6D-4FA4-92BD-E9F425F0F7E3}" srcOrd="0" destOrd="0" presId="urn:microsoft.com/office/officeart/2005/8/layout/orgChart1"/>
    <dgm:cxn modelId="{F63DEAFD-835C-4778-848C-76531949A7E2}" type="presOf" srcId="{EBFAD46E-7F65-447F-A132-086F536EF1DB}" destId="{62E0758F-6252-4477-A45A-F4DDD0ECF94D}" srcOrd="0" destOrd="0" presId="urn:microsoft.com/office/officeart/2005/8/layout/orgChart1"/>
    <dgm:cxn modelId="{7E966446-DED8-4710-B09B-87473CCC4709}" srcId="{3CA05880-DAF8-4105-97DF-7AEA2F69D4FF}" destId="{0E74E22A-FD68-4938-B4F1-6B3485BE0F56}" srcOrd="1" destOrd="0" parTransId="{0D5D9B48-CF76-4973-BCC2-7255DBEA8801}" sibTransId="{26FCAFBD-EC74-4D8C-8C30-E7AF31BD7691}"/>
    <dgm:cxn modelId="{D0A6CA94-A7BB-42EF-B733-E3E6A89C8A89}" type="presOf" srcId="{852E1298-80BD-49D8-8B67-997A1BA21CD1}" destId="{1477583D-F920-4C92-97E5-E48F7C68FF7B}" srcOrd="0" destOrd="0" presId="urn:microsoft.com/office/officeart/2005/8/layout/orgChart1"/>
    <dgm:cxn modelId="{7FBE2209-DAA2-4DBB-8EC0-7F2BA1C4C65A}" type="presOf" srcId="{60205171-E338-4B9C-8622-83576AED8BD2}" destId="{B4C755CE-C3E4-442A-93EB-B49D96AB1D93}" srcOrd="0" destOrd="0" presId="urn:microsoft.com/office/officeart/2005/8/layout/orgChart1"/>
    <dgm:cxn modelId="{4D0B7DCA-D0BF-43BB-A8E4-6BD763DD542B}" type="presOf" srcId="{B87D60A4-07FF-44D9-8ABE-8FB32E36596C}" destId="{E866B2BB-FE58-46E5-BB8C-4C030DA2E143}" srcOrd="1" destOrd="0" presId="urn:microsoft.com/office/officeart/2005/8/layout/orgChart1"/>
    <dgm:cxn modelId="{9AFA1C8B-3BE5-4846-9BC7-1F81C371FB26}" type="presOf" srcId="{3FFA5288-575E-460E-AE2E-9ED8C9B57C49}" destId="{E0B43225-C48E-4080-9B29-0D7E1CD83694}" srcOrd="1" destOrd="0" presId="urn:microsoft.com/office/officeart/2005/8/layout/orgChart1"/>
    <dgm:cxn modelId="{6B597785-1A6B-438D-9E47-CF19C4D6B9D0}" srcId="{3B43BCA5-07EC-42B9-BFD4-734EB108EA4F}" destId="{57BFD6E2-0C55-44CD-92FE-42D7A1CBE325}" srcOrd="2" destOrd="0" parTransId="{31EBE23E-4FF7-4A65-9953-20E167B79F9D}" sibTransId="{9B375B18-3F76-409B-9A92-69E3DC48E367}"/>
    <dgm:cxn modelId="{DB37A93E-DC48-4E53-9D6D-690A12B0A7CF}" type="presOf" srcId="{4B9F2004-DC9B-4500-8457-1B192FC7C2D4}" destId="{834BC060-7450-43D3-974F-3B1B397A7C88}" srcOrd="1" destOrd="0" presId="urn:microsoft.com/office/officeart/2005/8/layout/orgChart1"/>
    <dgm:cxn modelId="{9302476E-73D0-45AF-B2F3-A9DBF7B3D857}" srcId="{09563476-1269-43CA-9A63-3053CB1952D5}" destId="{62B6C379-AB0A-422A-825F-CCA108E9158A}" srcOrd="0" destOrd="0" parTransId="{10983B0E-88FB-4E6A-8B86-EA48D12E3D57}" sibTransId="{1E8691AD-E783-4584-9D55-74B300A72412}"/>
    <dgm:cxn modelId="{9B2A3F4D-30DF-498E-A75B-66039B6E6426}" type="presOf" srcId="{852E1298-80BD-49D8-8B67-997A1BA21CD1}" destId="{262A6FCB-2B7B-4593-AF6D-0D8795651C14}" srcOrd="1" destOrd="0" presId="urn:microsoft.com/office/officeart/2005/8/layout/orgChart1"/>
    <dgm:cxn modelId="{53A45D31-E6BA-40C5-AE7B-1D73EBB93D5B}" type="presOf" srcId="{8AD2962F-7123-4425-AFF9-19258E4DDA4B}" destId="{3E8BE5A8-C32F-48ED-874E-41BAFBB894B3}" srcOrd="0" destOrd="0" presId="urn:microsoft.com/office/officeart/2005/8/layout/orgChart1"/>
    <dgm:cxn modelId="{521901AC-8BCA-41F3-B2E0-B369841674F3}" srcId="{802479C4-0128-4115-959C-0233ABDE9C8E}" destId="{3FFA5288-575E-460E-AE2E-9ED8C9B57C49}" srcOrd="0" destOrd="0" parTransId="{5D11A137-899E-4CDD-80CE-6C3229018775}" sibTransId="{1454D3E0-AA6F-47CB-939A-42E68939FD48}"/>
    <dgm:cxn modelId="{0E82A1FD-4F92-4022-A36B-C35353A3503B}" srcId="{CE4F5983-77C5-4C38-BCD0-F1AA1BA57F39}" destId="{E98E3394-28D7-400D-9C88-2D101076B5CE}" srcOrd="0" destOrd="0" parTransId="{0ABED434-014D-44F9-A533-B7A53BB23397}" sibTransId="{24C32A59-E843-4870-ACBD-8C73D2203296}"/>
    <dgm:cxn modelId="{5198C041-C027-47ED-B120-E3F4621AAC4D}" srcId="{62B6C379-AB0A-422A-825F-CCA108E9158A}" destId="{3CA05880-DAF8-4105-97DF-7AEA2F69D4FF}" srcOrd="5" destOrd="0" parTransId="{5CB9278A-A205-42D8-90CF-E2675775B124}" sibTransId="{8FAEEAAF-9277-483C-A121-582C16623A59}"/>
    <dgm:cxn modelId="{26EFED95-8F1E-4F79-9C09-85A1FF801CE9}" srcId="{CE4F5983-77C5-4C38-BCD0-F1AA1BA57F39}" destId="{9D3C0B35-751F-4EFE-B397-C2D0C2B75BCC}" srcOrd="2" destOrd="0" parTransId="{B1B9011C-F13E-4863-AC1F-34F1048163AA}" sibTransId="{D8B4D0E9-DD76-46C3-9554-AF1D3247EB7E}"/>
    <dgm:cxn modelId="{C90FC937-C9CF-4CA9-B101-6EDCFF0B58CA}" type="presOf" srcId="{DBB9CBFC-2C1E-4E86-8662-7394E9E551B2}" destId="{33D6C71F-EF59-4AEA-AD48-94282D40991B}" srcOrd="1" destOrd="0" presId="urn:microsoft.com/office/officeart/2005/8/layout/orgChart1"/>
    <dgm:cxn modelId="{9D7992E2-043A-4479-B98D-D4941FC77104}" srcId="{5D030B9B-4B22-4D19-9BFD-09A07A906258}" destId="{1E99F8DF-7426-4213-9D35-1DDCB07C2AD4}" srcOrd="0" destOrd="0" parTransId="{B4F370D8-115D-46B9-808B-5149F27F9D6E}" sibTransId="{FA4EFBFA-890E-43AA-B00D-EBCA1598DEBE}"/>
    <dgm:cxn modelId="{1F1B14F0-874D-4F28-B116-6351E299EEEA}" type="presOf" srcId="{E98E3394-28D7-400D-9C88-2D101076B5CE}" destId="{5109DFE2-6B63-4BA6-8777-70A1920E48B7}" srcOrd="1" destOrd="0" presId="urn:microsoft.com/office/officeart/2005/8/layout/orgChart1"/>
    <dgm:cxn modelId="{8A303457-DB7C-4DFF-9008-4E1BB6B6C9F5}" type="presOf" srcId="{3CA05880-DAF8-4105-97DF-7AEA2F69D4FF}" destId="{320CF6C0-A6FE-4A68-811B-3C5FB1280B22}" srcOrd="1" destOrd="0" presId="urn:microsoft.com/office/officeart/2005/8/layout/orgChart1"/>
    <dgm:cxn modelId="{CAD629CF-6A45-453E-B7A0-FF41B859C12C}" type="presOf" srcId="{459CE9B6-F9AD-4352-A995-34E80BBA2F5F}" destId="{1EA170B8-8B28-48A5-B90F-8C5FB95D71C3}" srcOrd="0" destOrd="0" presId="urn:microsoft.com/office/officeart/2005/8/layout/orgChart1"/>
    <dgm:cxn modelId="{3C489FC4-79CC-4888-B71C-910BF650E76E}" type="presOf" srcId="{802479C4-0128-4115-959C-0233ABDE9C8E}" destId="{8A773101-A510-414E-8C10-971C1673D9A5}" srcOrd="1" destOrd="0" presId="urn:microsoft.com/office/officeart/2005/8/layout/orgChart1"/>
    <dgm:cxn modelId="{F4D59F4D-15D0-4674-A7FC-B49D01595728}" type="presOf" srcId="{1E240A39-1852-4FBC-832A-EEF69D644FE7}" destId="{014226A4-1CDC-42B4-A4F9-FB45B6904605}" srcOrd="1" destOrd="0" presId="urn:microsoft.com/office/officeart/2005/8/layout/orgChart1"/>
    <dgm:cxn modelId="{80903B4E-AF6D-4A80-BD9A-849F13731B9D}" srcId="{5D030B9B-4B22-4D19-9BFD-09A07A906258}" destId="{C89A5647-DAE7-422E-969D-ECA4EEBC7DF0}" srcOrd="3" destOrd="0" parTransId="{EBFAD46E-7F65-447F-A132-086F536EF1DB}" sibTransId="{EC345125-0DC7-4827-A29A-8A62CABEBB0E}"/>
    <dgm:cxn modelId="{E7F845BC-0AA9-4127-9193-308F89A64DC4}" type="presOf" srcId="{43B96194-6AD0-4BC0-8989-F2BC3F2995D3}" destId="{F7C84F40-00B6-4E5C-BE80-AB01AA9DE46C}" srcOrd="0" destOrd="0" presId="urn:microsoft.com/office/officeart/2005/8/layout/orgChart1"/>
    <dgm:cxn modelId="{AC6D2718-D7DC-4E1F-8694-4E4C661FD82B}" srcId="{3B43BCA5-07EC-42B9-BFD4-734EB108EA4F}" destId="{4B9F2004-DC9B-4500-8457-1B192FC7C2D4}" srcOrd="1" destOrd="0" parTransId="{8606A430-4A7C-49CC-B833-258254657196}" sibTransId="{F4538604-DEC3-412A-914C-BAA6DD6EFD0F}"/>
    <dgm:cxn modelId="{655E56AC-C7EB-4512-9565-0F701527A2BE}" type="presOf" srcId="{FA4BDDCE-BBFC-49E7-A4AF-8FD31D59EC4A}" destId="{5CEAC87E-23C0-4BAD-8B05-69C71C6C7855}" srcOrd="0" destOrd="0" presId="urn:microsoft.com/office/officeart/2005/8/layout/orgChart1"/>
    <dgm:cxn modelId="{C480A13A-59FC-47A4-9792-A33FEF4E62BC}" type="presOf" srcId="{5F70AEFA-A31B-4438-B7AF-B7F920806D25}" destId="{39AACA14-7AE5-442A-AE6D-25F76C57863F}" srcOrd="0" destOrd="0" presId="urn:microsoft.com/office/officeart/2005/8/layout/orgChart1"/>
    <dgm:cxn modelId="{57EFC547-7316-4846-A82A-FF8DAD01A4D4}" type="presOf" srcId="{DABB7230-8987-496D-A5C5-56D3F96D3D20}" destId="{CA163658-A349-42E1-AD27-960CD18D3DDC}" srcOrd="1" destOrd="0" presId="urn:microsoft.com/office/officeart/2005/8/layout/orgChart1"/>
    <dgm:cxn modelId="{BB62D8EF-FDBC-4283-A56D-3858637EF0F6}" srcId="{5D030B9B-4B22-4D19-9BFD-09A07A906258}" destId="{8AD2962F-7123-4425-AFF9-19258E4DDA4B}" srcOrd="5" destOrd="0" parTransId="{9F5FE90A-9471-41C9-B08D-EC22BE080333}" sibTransId="{E35ED9B3-6BC2-42D9-88A8-24A23C77B4A4}"/>
    <dgm:cxn modelId="{090B793F-EE32-48D9-9D48-38D591D04D07}" type="presOf" srcId="{DABB7230-8987-496D-A5C5-56D3F96D3D20}" destId="{67F6FA96-6C3F-4B9A-8AD7-83098A7F3844}" srcOrd="0" destOrd="0" presId="urn:microsoft.com/office/officeart/2005/8/layout/orgChart1"/>
    <dgm:cxn modelId="{7A8A2031-F8F3-47C2-AC3A-B28D00DD2D35}" type="presOf" srcId="{3B23BED8-E545-4EF6-83AF-3BCDD82CB8F0}" destId="{BA6FBF5A-8115-43A5-8ACF-5F4543BC6B9D}" srcOrd="1" destOrd="0" presId="urn:microsoft.com/office/officeart/2005/8/layout/orgChart1"/>
    <dgm:cxn modelId="{888FC289-B0D0-4473-B683-AB0B06D78EAB}" type="presOf" srcId="{5E4B8EBD-E20C-4C61-BA26-941FCC70A42C}" destId="{B5933F28-28F6-49AB-A936-D29A2B54719B}" srcOrd="1" destOrd="0" presId="urn:microsoft.com/office/officeart/2005/8/layout/orgChart1"/>
    <dgm:cxn modelId="{2A9F49F9-072A-4762-B672-8C0704D1B61F}" type="presOf" srcId="{DCBA3B6E-38E5-460A-B3A8-994D1D9C7B3D}" destId="{4C7FC4B2-B938-437A-9ADA-990C339202ED}" srcOrd="0" destOrd="0" presId="urn:microsoft.com/office/officeart/2005/8/layout/orgChart1"/>
    <dgm:cxn modelId="{681976B5-4B6D-4808-919C-F70E7B0949E9}" type="presOf" srcId="{6300F637-DC8B-4C93-B8D6-98EF78636647}" destId="{285FAE15-6477-4D46-A7FD-0A913EAF0530}" srcOrd="0" destOrd="0" presId="urn:microsoft.com/office/officeart/2005/8/layout/orgChart1"/>
    <dgm:cxn modelId="{89148253-3DD7-4CF4-A502-F6AFA7ABF6B0}" type="presOf" srcId="{5587259F-2D8A-4DF1-9E89-5C3F79E02DED}" destId="{492CA7AD-9EF6-4137-B37C-B65FFA54111D}" srcOrd="1" destOrd="0" presId="urn:microsoft.com/office/officeart/2005/8/layout/orgChart1"/>
    <dgm:cxn modelId="{28AB4293-F1D0-45C2-9FE8-C140B139E58D}" type="presOf" srcId="{699AEACB-4111-470F-8EC0-49A8B97C43D5}" destId="{85769FAE-34C7-44BB-87AF-14DC348CD862}" srcOrd="0" destOrd="0" presId="urn:microsoft.com/office/officeart/2005/8/layout/orgChart1"/>
    <dgm:cxn modelId="{30BCBAEE-987B-4224-93F4-94D65B960CB0}" type="presOf" srcId="{B87D60A4-07FF-44D9-8ABE-8FB32E36596C}" destId="{B2735C50-79BA-4E20-B369-7AE990537A22}" srcOrd="0" destOrd="0" presId="urn:microsoft.com/office/officeart/2005/8/layout/orgChart1"/>
    <dgm:cxn modelId="{4EAED586-BA3D-44F2-B2DA-39B5D7B1C073}" type="presOf" srcId="{3B43BCA5-07EC-42B9-BFD4-734EB108EA4F}" destId="{3B0A2874-D85A-491E-90F8-C0C7F5955944}" srcOrd="1" destOrd="0" presId="urn:microsoft.com/office/officeart/2005/8/layout/orgChart1"/>
    <dgm:cxn modelId="{22A08F7D-43AB-4B9A-9FDA-C8BF1D247287}" srcId="{3B43BCA5-07EC-42B9-BFD4-734EB108EA4F}" destId="{852E1298-80BD-49D8-8B67-997A1BA21CD1}" srcOrd="5" destOrd="0" parTransId="{FA4BDDCE-BBFC-49E7-A4AF-8FD31D59EC4A}" sibTransId="{A03F00E3-BFAD-4ED4-AE35-47C350FDBDFF}"/>
    <dgm:cxn modelId="{0D33A4F3-5445-4E10-B85C-9CE22BEF9879}" type="presOf" srcId="{DBB9CBFC-2C1E-4E86-8662-7394E9E551B2}" destId="{4500FA53-85F7-4B53-AB0E-429F8CCD56C7}" srcOrd="0" destOrd="0" presId="urn:microsoft.com/office/officeart/2005/8/layout/orgChart1"/>
    <dgm:cxn modelId="{E200B081-AC64-42E9-9C94-1EEF3DE5917C}" type="presOf" srcId="{CE4F5983-77C5-4C38-BCD0-F1AA1BA57F39}" destId="{79C716D0-B65C-41A2-99C8-74D611167CFA}" srcOrd="0" destOrd="0" presId="urn:microsoft.com/office/officeart/2005/8/layout/orgChart1"/>
    <dgm:cxn modelId="{B1C35981-0371-400B-9DD5-0B892F1C82BA}" type="presOf" srcId="{906E7621-D708-4CB1-9D00-776320409980}" destId="{38697A63-8983-4082-B38F-E26B1ED8A53D}" srcOrd="0" destOrd="0" presId="urn:microsoft.com/office/officeart/2005/8/layout/orgChart1"/>
    <dgm:cxn modelId="{1B9DCE54-9420-413B-91F8-6073070B3EF2}" srcId="{5D030B9B-4B22-4D19-9BFD-09A07A906258}" destId="{FFA05833-89C1-4040-9938-0A37917F11F1}" srcOrd="2" destOrd="0" parTransId="{52450C98-005C-420F-8E73-74E7FC1A27A4}" sibTransId="{B9E84811-8F68-4903-B368-C9DEF396C4D1}"/>
    <dgm:cxn modelId="{2D261F2B-17D6-4768-BD47-B4CE7BA9A8BA}" srcId="{3CA05880-DAF8-4105-97DF-7AEA2F69D4FF}" destId="{5F70AEFA-A31B-4438-B7AF-B7F920806D25}" srcOrd="3" destOrd="0" parTransId="{459CE9B6-F9AD-4352-A995-34E80BBA2F5F}" sibTransId="{64F27855-733F-454A-AA00-690CC3928239}"/>
    <dgm:cxn modelId="{32BC0AF7-EAC6-49CE-8101-2D7CF0672123}" type="presOf" srcId="{6300F637-DC8B-4C93-B8D6-98EF78636647}" destId="{08CFBA39-BD41-4AA8-A854-3A1E422F56B5}" srcOrd="1" destOrd="0" presId="urn:microsoft.com/office/officeart/2005/8/layout/orgChart1"/>
    <dgm:cxn modelId="{4D7C6711-E1F7-43FE-B3A6-D1D4CD98641B}" type="presOf" srcId="{224DF4CB-3B08-4A8C-93E7-147073B2242D}" destId="{62C58BEC-5F39-4370-9A38-6DA11ACC773E}" srcOrd="0" destOrd="0" presId="urn:microsoft.com/office/officeart/2005/8/layout/orgChart1"/>
    <dgm:cxn modelId="{BDD316BE-30C5-43F1-8CFC-F58F0AFAEB3A}" type="presOf" srcId="{0ABED434-014D-44F9-A533-B7A53BB23397}" destId="{8B068207-3863-4D9E-9ECF-B69A65436971}" srcOrd="0" destOrd="0" presId="urn:microsoft.com/office/officeart/2005/8/layout/orgChart1"/>
    <dgm:cxn modelId="{A1D986AE-B9E7-4F1E-9681-E2C685354C79}" type="presOf" srcId="{96566D51-1318-42A3-BDCE-C94CF1DF5970}" destId="{22705328-9ACC-4E15-91C2-136F93F422E7}" srcOrd="0" destOrd="0" presId="urn:microsoft.com/office/officeart/2005/8/layout/orgChart1"/>
    <dgm:cxn modelId="{671DF54B-7C48-4895-9E7F-6CB97D438908}" type="presOf" srcId="{5D030B9B-4B22-4D19-9BFD-09A07A906258}" destId="{0270D98D-5750-48AA-85DD-20ECF1E3D00E}" srcOrd="1" destOrd="0" presId="urn:microsoft.com/office/officeart/2005/8/layout/orgChart1"/>
    <dgm:cxn modelId="{12489145-AC5C-4DB6-AADA-AC4AE1407239}" type="presOf" srcId="{5F70AEFA-A31B-4438-B7AF-B7F920806D25}" destId="{BD3F42FE-88D1-4049-9286-32BF23558A17}" srcOrd="1" destOrd="0" presId="urn:microsoft.com/office/officeart/2005/8/layout/orgChart1"/>
    <dgm:cxn modelId="{E2C1669A-2AE5-4FFF-BD4E-C01E7C8AC606}" type="presOf" srcId="{560B7EC8-26C8-4775-8823-18B4C8E212C8}" destId="{BCCD8899-A178-4187-8F05-8969A865C8ED}" srcOrd="0" destOrd="0" presId="urn:microsoft.com/office/officeart/2005/8/layout/orgChart1"/>
    <dgm:cxn modelId="{601AAABB-BEA5-4845-8884-BF9900ED9913}" type="presOf" srcId="{38CB8C5B-E456-43D7-8AD9-DED5ECCEBECC}" destId="{18015AF4-59FF-4F58-82C0-655A4A0EAD26}" srcOrd="1" destOrd="0" presId="urn:microsoft.com/office/officeart/2005/8/layout/orgChart1"/>
    <dgm:cxn modelId="{06278A94-C6CD-4CD4-A98D-2E4FBE4D2437}" srcId="{CE4F5983-77C5-4C38-BCD0-F1AA1BA57F39}" destId="{5587259F-2D8A-4DF1-9E89-5C3F79E02DED}" srcOrd="3" destOrd="0" parTransId="{A2B77BCF-CF9F-4E0F-828C-C185784CF5C3}" sibTransId="{D12C07DA-EC22-4B28-A2B2-9A60044BBD35}"/>
    <dgm:cxn modelId="{FF39C0AD-F078-47C7-AAC5-1C49950630CD}" type="presOf" srcId="{65F2E532-93AB-4059-8CF0-07F7AB263227}" destId="{70E8EC5C-3128-4656-A6F6-7A4CDE57BE86}" srcOrd="0" destOrd="0" presId="urn:microsoft.com/office/officeart/2005/8/layout/orgChart1"/>
    <dgm:cxn modelId="{DD113985-5F5F-41CA-984E-C31210DCD7B1}" type="presOf" srcId="{3FFA5288-575E-460E-AE2E-9ED8C9B57C49}" destId="{F4309C3F-449F-41C4-AE70-8E6DF43FE54B}" srcOrd="0" destOrd="0" presId="urn:microsoft.com/office/officeart/2005/8/layout/orgChart1"/>
    <dgm:cxn modelId="{E9C3D65B-CD67-450C-97A1-7A53E97CADF8}" type="presOf" srcId="{3DB83294-867B-4CC5-A98A-230DFB93D782}" destId="{64F3689B-5B4A-403C-A79E-FBA8EEAB95D3}" srcOrd="0" destOrd="0" presId="urn:microsoft.com/office/officeart/2005/8/layout/orgChart1"/>
    <dgm:cxn modelId="{5AE6CEF7-5F66-4CD5-B039-9171987F7423}" type="presOf" srcId="{52450C98-005C-420F-8E73-74E7FC1A27A4}" destId="{E6CC27E8-20DD-43EC-835C-40D9CDCFD1BE}" srcOrd="0" destOrd="0" presId="urn:microsoft.com/office/officeart/2005/8/layout/orgChart1"/>
    <dgm:cxn modelId="{915DD910-7F64-4836-86BC-C9C2AD9753E4}" srcId="{3B43BCA5-07EC-42B9-BFD4-734EB108EA4F}" destId="{DCBA3B6E-38E5-460A-B3A8-994D1D9C7B3D}" srcOrd="3" destOrd="0" parTransId="{AB60A711-0C13-4E63-A2D9-17C828604ECE}" sibTransId="{B66E271C-0E46-47AD-A8E4-34AF1DF21B7D}"/>
    <dgm:cxn modelId="{FB7AEA6C-CC2B-4556-99FC-7C538D1F139F}" type="presOf" srcId="{F36E3D70-B786-40AD-AECA-4BCA617DAA06}" destId="{A39161F0-00C4-4221-9E7D-18B90F7EE333}" srcOrd="1" destOrd="0" presId="urn:microsoft.com/office/officeart/2005/8/layout/orgChart1"/>
    <dgm:cxn modelId="{B7C39582-9545-43B5-AA3B-89EA6CC3E75E}" srcId="{62B6C379-AB0A-422A-825F-CCA108E9158A}" destId="{3B43BCA5-07EC-42B9-BFD4-734EB108EA4F}" srcOrd="0" destOrd="0" parTransId="{3FCA1685-C94E-4DAD-ACC5-76A7EC43F9CF}" sibTransId="{F2C2D394-655A-45B5-A998-F6A6670C93F3}"/>
    <dgm:cxn modelId="{AF370B6B-39D8-44CA-8F74-E549E89C714B}" type="presOf" srcId="{6915BBEC-CB77-4656-A9EF-7230D853B4D6}" destId="{ABF7BCC3-5B56-4A1C-B2F7-ABAFB35F1EA1}" srcOrd="0" destOrd="0" presId="urn:microsoft.com/office/officeart/2005/8/layout/orgChart1"/>
    <dgm:cxn modelId="{C9DA6271-5245-4353-B66C-CE3C97345903}" type="presOf" srcId="{8DA91FBA-C001-4CCA-8D98-832A6C32249D}" destId="{F0787FD8-D263-459C-A904-6EEF033ADC1E}" srcOrd="0" destOrd="0" presId="urn:microsoft.com/office/officeart/2005/8/layout/orgChart1"/>
    <dgm:cxn modelId="{DEC1AD92-A3E7-40FF-83A0-E45572FFE86B}" type="presOf" srcId="{62C817E5-1AEB-40B3-B810-841F878FA55A}" destId="{58E234F3-671C-47BD-A306-ADB1229AA47B}" srcOrd="0" destOrd="0" presId="urn:microsoft.com/office/officeart/2005/8/layout/orgChart1"/>
    <dgm:cxn modelId="{ED6CD355-642D-4698-930B-BCE6680C7067}" type="presOf" srcId="{F0D10C5B-ABEF-483B-AD13-0A299465364C}" destId="{77E8F709-C09B-49FF-8393-E4B5086BF130}" srcOrd="0" destOrd="0" presId="urn:microsoft.com/office/officeart/2005/8/layout/orgChart1"/>
    <dgm:cxn modelId="{2AA82089-7301-4DEB-B640-7BB24D0D5185}" type="presOf" srcId="{E9564925-58D1-4DA6-B08E-7E3FCADCC3A8}" destId="{A7AEB155-D647-4AE0-BB9C-B5E92F221A76}" srcOrd="0" destOrd="0" presId="urn:microsoft.com/office/officeart/2005/8/layout/orgChart1"/>
    <dgm:cxn modelId="{CF36D0A9-AD8B-43CF-9442-9582D3CBE209}" type="presOf" srcId="{9F5FE90A-9471-41C9-B08D-EC22BE080333}" destId="{B205BBF5-1472-4632-B1EB-61D560CBAD44}" srcOrd="0" destOrd="0" presId="urn:microsoft.com/office/officeart/2005/8/layout/orgChart1"/>
    <dgm:cxn modelId="{FB5C9AB3-D1E6-4DD8-804A-AF5FD7E606A1}" srcId="{5D030B9B-4B22-4D19-9BFD-09A07A906258}" destId="{699AEACB-4111-470F-8EC0-49A8B97C43D5}" srcOrd="1" destOrd="0" parTransId="{60205171-E338-4B9C-8622-83576AED8BD2}" sibTransId="{18BE428C-8D0D-44D8-9338-600D513C2756}"/>
    <dgm:cxn modelId="{CFB922F5-BE6C-4984-A9F8-BA918E501435}" type="presOf" srcId="{0E74E22A-FD68-4938-B4F1-6B3485BE0F56}" destId="{0960E252-59E0-4F81-8265-56B9B9D147A6}" srcOrd="1" destOrd="0" presId="urn:microsoft.com/office/officeart/2005/8/layout/orgChart1"/>
    <dgm:cxn modelId="{1AD89241-F2C4-406B-9C66-B037F3986ECE}" srcId="{43B96194-6AD0-4BC0-8989-F2BC3F2995D3}" destId="{F0D10C5B-ABEF-483B-AD13-0A299465364C}" srcOrd="1" destOrd="0" parTransId="{BA55D92F-429B-4356-9077-F7A2167DE5CF}" sibTransId="{A8B459C4-DBB3-42E4-8A9F-41BFF23AF4CA}"/>
    <dgm:cxn modelId="{B9F112AF-D292-4F27-B06C-5D3A870BAFE8}" type="presOf" srcId="{00C01451-CB70-471E-BEC7-EBEEC4DDBA8C}" destId="{11D1A0A6-1DDC-4AF7-A87D-5CBA7B213289}" srcOrd="0" destOrd="0" presId="urn:microsoft.com/office/officeart/2005/8/layout/orgChart1"/>
    <dgm:cxn modelId="{6986845F-6014-49CE-B2C1-43D5066399E7}" type="presOf" srcId="{1E240A39-1852-4FBC-832A-EEF69D644FE7}" destId="{E316BD7A-794C-4EE9-9A88-55FEFA579D41}" srcOrd="0" destOrd="0" presId="urn:microsoft.com/office/officeart/2005/8/layout/orgChart1"/>
    <dgm:cxn modelId="{7DC498A9-771F-4820-9810-FF5E0DEAC271}" type="presOf" srcId="{5D11A137-899E-4CDD-80CE-6C3229018775}" destId="{CCB7784B-7DB4-496C-9F97-BFB36D836587}" srcOrd="0" destOrd="0" presId="urn:microsoft.com/office/officeart/2005/8/layout/orgChart1"/>
    <dgm:cxn modelId="{3F6D2BD4-1A2A-4D73-9762-C67C3387DBB8}" type="presOf" srcId="{9D3C0B35-751F-4EFE-B397-C2D0C2B75BCC}" destId="{B2091B31-83F3-46F9-9EAE-E568F3BD5740}" srcOrd="0" destOrd="0" presId="urn:microsoft.com/office/officeart/2005/8/layout/orgChart1"/>
    <dgm:cxn modelId="{C32EFD67-7B11-4BC7-B4DB-C6F12A04CE2E}" type="presOf" srcId="{0D5D9B48-CF76-4973-BCC2-7255DBEA8801}" destId="{BD0CED9C-C250-4E6C-A4EA-CD051BD24F8B}" srcOrd="0" destOrd="0" presId="urn:microsoft.com/office/officeart/2005/8/layout/orgChart1"/>
    <dgm:cxn modelId="{134BA83B-246D-4E80-A106-940B64DCEFAC}" srcId="{3B43BCA5-07EC-42B9-BFD4-734EB108EA4F}" destId="{DBB9CBFC-2C1E-4E86-8662-7394E9E551B2}" srcOrd="0" destOrd="0" parTransId="{6C5A4D1F-09E6-4573-AC18-A33581CFB463}" sibTransId="{181F16D4-6E16-40B5-9052-50DA4C3EBD37}"/>
    <dgm:cxn modelId="{3D932F88-712C-4781-A60B-04438A00F910}" srcId="{3CA05880-DAF8-4105-97DF-7AEA2F69D4FF}" destId="{5E4B8EBD-E20C-4C61-BA26-941FCC70A42C}" srcOrd="2" destOrd="0" parTransId="{8F1E0C81-0A2F-42DA-8870-E2081AB6CE4A}" sibTransId="{F717B81A-CC71-4DB9-B5B5-421263FCEF65}"/>
    <dgm:cxn modelId="{6246C8A0-5A79-4E4F-8A23-8778CB6DBDD8}" srcId="{62B6C379-AB0A-422A-825F-CCA108E9158A}" destId="{5D030B9B-4B22-4D19-9BFD-09A07A906258}" srcOrd="4" destOrd="0" parTransId="{6915BBEC-CB77-4656-A9EF-7230D853B4D6}" sibTransId="{0D38FEE1-1AD5-478A-B2B8-99C31BED18F7}"/>
    <dgm:cxn modelId="{4CBE6ECF-0163-4A2A-9462-AB2BB0F2C73A}" type="presOf" srcId="{8DA91FBA-C001-4CCA-8D98-832A6C32249D}" destId="{28658551-A198-4B06-9AB6-5DD290722F28}" srcOrd="1" destOrd="0" presId="urn:microsoft.com/office/officeart/2005/8/layout/orgChart1"/>
    <dgm:cxn modelId="{CAD0E95B-8161-40DE-A243-3C718557F607}" type="presOf" srcId="{38CB8C5B-E456-43D7-8AD9-DED5ECCEBECC}" destId="{E3B29F28-EBB7-4F9A-83A6-95980957192E}" srcOrd="0" destOrd="0" presId="urn:microsoft.com/office/officeart/2005/8/layout/orgChart1"/>
    <dgm:cxn modelId="{A24FB454-96A1-4971-BB02-F7E13183C4C7}" srcId="{5D030B9B-4B22-4D19-9BFD-09A07A906258}" destId="{8DA91FBA-C001-4CCA-8D98-832A6C32249D}" srcOrd="4" destOrd="0" parTransId="{1674B45B-0A09-46ED-8AED-278B42988520}" sibTransId="{8CF0B0C0-C898-41DB-BC3A-76D575F1DA01}"/>
    <dgm:cxn modelId="{ACF55652-E8DD-4ABE-861D-7D2339080646}" type="presOf" srcId="{5587259F-2D8A-4DF1-9E89-5C3F79E02DED}" destId="{FD3023AE-147C-4D16-BA25-79044E85355C}" srcOrd="0" destOrd="0" presId="urn:microsoft.com/office/officeart/2005/8/layout/orgChart1"/>
    <dgm:cxn modelId="{135E7624-8651-4664-A945-285A8697CD13}" type="presOf" srcId="{BA55D92F-429B-4356-9077-F7A2167DE5CF}" destId="{3E09F32B-6F39-4779-8E17-4FE9DB66EEA2}" srcOrd="0" destOrd="0" presId="urn:microsoft.com/office/officeart/2005/8/layout/orgChart1"/>
    <dgm:cxn modelId="{640E1A8C-8DD9-4F35-BFA7-75E836BB52A1}" type="presOf" srcId="{3FCA1685-C94E-4DAD-ACC5-76A7EC43F9CF}" destId="{6C101E8F-7C6B-4325-8C62-3A75E4424261}" srcOrd="0" destOrd="0" presId="urn:microsoft.com/office/officeart/2005/8/layout/orgChart1"/>
    <dgm:cxn modelId="{CE7E3339-6704-4784-8E22-FD3E664A75A3}" type="presOf" srcId="{699AEACB-4111-470F-8EC0-49A8B97C43D5}" destId="{2404B8C9-B2EE-4703-91E6-AC8B7758EBAC}" srcOrd="1" destOrd="0" presId="urn:microsoft.com/office/officeart/2005/8/layout/orgChart1"/>
    <dgm:cxn modelId="{771493F1-FF77-48E4-8231-D2CA5E32CC4F}" type="presOf" srcId="{FFA05833-89C1-4040-9938-0A37917F11F1}" destId="{FF662066-0B72-4341-BA2C-36A8F865AD59}" srcOrd="0" destOrd="0" presId="urn:microsoft.com/office/officeart/2005/8/layout/orgChart1"/>
    <dgm:cxn modelId="{6B927CC0-766F-4100-B2C9-9FC38187C4A6}" type="presOf" srcId="{57BFD6E2-0C55-44CD-92FE-42D7A1CBE325}" destId="{C8CD53C1-BC20-4DC6-B70A-D08C92A455D3}" srcOrd="1" destOrd="0" presId="urn:microsoft.com/office/officeart/2005/8/layout/orgChart1"/>
    <dgm:cxn modelId="{EEB7693E-F39B-425D-87DF-526F4E60E5BA}" type="presOf" srcId="{C89A5647-DAE7-422E-969D-ECA4EEBC7DF0}" destId="{543CF2AE-57F9-4519-8E4B-88673AB13CD0}" srcOrd="1" destOrd="0" presId="urn:microsoft.com/office/officeart/2005/8/layout/orgChart1"/>
    <dgm:cxn modelId="{05776D4A-2A0B-4E68-ABA2-12315176BBCD}" srcId="{09563476-1269-43CA-9A63-3053CB1952D5}" destId="{DABB7230-8987-496D-A5C5-56D3F96D3D20}" srcOrd="1" destOrd="0" parTransId="{3AE42BA6-F77C-4CE0-83FB-E70AF984FD2F}" sibTransId="{38ADA38E-6C21-4CAA-B6AB-3EF5049686A3}"/>
    <dgm:cxn modelId="{F3F1E5C9-3F74-4456-A4E6-D91424D54C9C}" type="presOf" srcId="{3B43BCA5-07EC-42B9-BFD4-734EB108EA4F}" destId="{539F14B6-E53B-42A7-930B-8B7C8802BB10}" srcOrd="0" destOrd="0" presId="urn:microsoft.com/office/officeart/2005/8/layout/orgChart1"/>
    <dgm:cxn modelId="{F421D231-99A7-47FD-A632-664B3979F435}" type="presOf" srcId="{F36E3D70-B786-40AD-AECA-4BCA617DAA06}" destId="{F22D2944-94B1-4DEE-9A23-10D1AF7A9C2F}" srcOrd="0" destOrd="0" presId="urn:microsoft.com/office/officeart/2005/8/layout/orgChart1"/>
    <dgm:cxn modelId="{1E869DAE-0F85-4F5B-BAB6-23F1CDE2CC4B}" type="presOf" srcId="{FFA05833-89C1-4040-9938-0A37917F11F1}" destId="{73F096CD-9B7E-4C3E-A912-E52B0C51696C}" srcOrd="1" destOrd="0" presId="urn:microsoft.com/office/officeart/2005/8/layout/orgChart1"/>
    <dgm:cxn modelId="{36499607-B3F7-43E3-9C65-F207BC7165BB}" srcId="{3CA05880-DAF8-4105-97DF-7AEA2F69D4FF}" destId="{3B23BED8-E545-4EF6-83AF-3BCDD82CB8F0}" srcOrd="5" destOrd="0" parTransId="{3DB83294-867B-4CC5-A98A-230DFB93D782}" sibTransId="{782FAE98-0149-48A5-8CB3-E27B6E3393DD}"/>
    <dgm:cxn modelId="{BBF9DAB6-9698-4122-82ED-F15F3ECDCEE8}" type="presOf" srcId="{DCBA3B6E-38E5-460A-B3A8-994D1D9C7B3D}" destId="{EB6F5B7E-8812-4ABA-B44F-EB4513CB04A8}" srcOrd="1" destOrd="0" presId="urn:microsoft.com/office/officeart/2005/8/layout/orgChart1"/>
    <dgm:cxn modelId="{DE274B43-3952-4119-922E-40EABA4915EC}" type="presOf" srcId="{6C5A4D1F-09E6-4573-AC18-A33581CFB463}" destId="{F0ED4CC6-401D-4547-854F-78D88455D140}" srcOrd="0" destOrd="0" presId="urn:microsoft.com/office/officeart/2005/8/layout/orgChart1"/>
    <dgm:cxn modelId="{B9E75EBF-C0D4-4EE5-9892-6ADA98093F1A}" type="presOf" srcId="{3B23BED8-E545-4EF6-83AF-3BCDD82CB8F0}" destId="{B7DC892B-3688-4B4B-9676-F657E965DE2A}" srcOrd="0" destOrd="0" presId="urn:microsoft.com/office/officeart/2005/8/layout/orgChart1"/>
    <dgm:cxn modelId="{01E84B86-CA81-43FB-AAEB-011A543CB5EC}" type="presOf" srcId="{E98E3394-28D7-400D-9C88-2D101076B5CE}" destId="{28CB4F24-2801-42B0-BC44-3A670149F514}" srcOrd="0" destOrd="0" presId="urn:microsoft.com/office/officeart/2005/8/layout/orgChart1"/>
    <dgm:cxn modelId="{A4EE0407-4E0C-4409-9095-6EF86756C153}" srcId="{CE4F5983-77C5-4C38-BCD0-F1AA1BA57F39}" destId="{38CB8C5B-E456-43D7-8AD9-DED5ECCEBECC}" srcOrd="1" destOrd="0" parTransId="{00C01451-CB70-471E-BEC7-EBEEC4DDBA8C}" sibTransId="{AE4BCE35-46E0-44FA-AAD2-2ABC3F2D0DD9}"/>
    <dgm:cxn modelId="{E237AC94-75C2-49CA-86DA-EB63BBE87D9F}" type="presOf" srcId="{1E99F8DF-7426-4213-9D35-1DDCB07C2AD4}" destId="{0DB82215-8409-4233-8559-ED90E7A54995}" srcOrd="0" destOrd="0" presId="urn:microsoft.com/office/officeart/2005/8/layout/orgChart1"/>
    <dgm:cxn modelId="{BAFF8F25-6CAC-425F-A57C-233D854C6D12}" type="presOf" srcId="{9D3C0B35-751F-4EFE-B397-C2D0C2B75BCC}" destId="{7B18CDAC-F21E-48B0-81D4-3F57D95F36FE}" srcOrd="1" destOrd="0" presId="urn:microsoft.com/office/officeart/2005/8/layout/orgChart1"/>
    <dgm:cxn modelId="{34D8D55E-8D06-4441-8A35-9DC0944AC9BC}" srcId="{62B6C379-AB0A-422A-825F-CCA108E9158A}" destId="{43B96194-6AD0-4BC0-8989-F2BC3F2995D3}" srcOrd="1" destOrd="0" parTransId="{4AFEF562-5F4D-4D60-A9A4-81B69F2C5765}" sibTransId="{86C35A5F-8B95-43B0-9960-749D22681D09}"/>
    <dgm:cxn modelId="{77A07DED-E226-482C-8E32-30C4211E0DC9}" type="presOf" srcId="{224DF4CB-3B08-4A8C-93E7-147073B2242D}" destId="{3A867681-1122-49D4-871E-2119190237DF}" srcOrd="1" destOrd="0" presId="urn:microsoft.com/office/officeart/2005/8/layout/orgChart1"/>
    <dgm:cxn modelId="{81E9E291-2714-4DBF-82D2-02B40C7C1AB3}" srcId="{62B6C379-AB0A-422A-825F-CCA108E9158A}" destId="{802479C4-0128-4115-959C-0233ABDE9C8E}" srcOrd="3" destOrd="0" parTransId="{560B7EC8-26C8-4775-8823-18B4C8E212C8}" sibTransId="{5F203D6D-1CF6-4AA0-9BBE-45388057ED84}"/>
    <dgm:cxn modelId="{AC05F089-8A73-468C-8CB6-83EAC88801FA}" type="presOf" srcId="{4B9F2004-DC9B-4500-8457-1B192FC7C2D4}" destId="{5E64A50B-CADD-4265-8844-108F42A156E5}" srcOrd="0" destOrd="0" presId="urn:microsoft.com/office/officeart/2005/8/layout/orgChart1"/>
    <dgm:cxn modelId="{E658EF9B-E256-4FF9-A239-2479CFD56D4E}" type="presOf" srcId="{3CA05880-DAF8-4105-97DF-7AEA2F69D4FF}" destId="{467D2B5B-65E0-4573-AB92-433721CCC005}" srcOrd="0" destOrd="0" presId="urn:microsoft.com/office/officeart/2005/8/layout/orgChart1"/>
    <dgm:cxn modelId="{79D40721-16D8-4AAA-90CF-FB0DADFFB8D3}" type="presOf" srcId="{B4F370D8-115D-46B9-808B-5149F27F9D6E}" destId="{01EE98E6-D3DA-4A25-ADDC-729415F5EC33}" srcOrd="0" destOrd="0" presId="urn:microsoft.com/office/officeart/2005/8/layout/orgChart1"/>
    <dgm:cxn modelId="{B105F171-0CCD-4A2B-85D1-80325D3FE620}" type="presOf" srcId="{CE4F5983-77C5-4C38-BCD0-F1AA1BA57F39}" destId="{924D0626-CE49-4A0F-9339-3BE264DBCD76}" srcOrd="1" destOrd="0" presId="urn:microsoft.com/office/officeart/2005/8/layout/orgChart1"/>
    <dgm:cxn modelId="{B425F69C-5F3B-4208-BE71-C602D0F36586}" type="presOf" srcId="{31EBE23E-4FF7-4A65-9953-20E167B79F9D}" destId="{856D279C-11B0-47E0-8CEB-A556CB919B69}" srcOrd="0" destOrd="0" presId="urn:microsoft.com/office/officeart/2005/8/layout/orgChart1"/>
    <dgm:cxn modelId="{5ACEBA55-0B0F-44F7-B93F-872C94672712}" type="presOf" srcId="{43B96194-6AD0-4BC0-8989-F2BC3F2995D3}" destId="{F21603B5-48F3-40DA-B4EA-D13DCB52781E}" srcOrd="1" destOrd="0" presId="urn:microsoft.com/office/officeart/2005/8/layout/orgChart1"/>
    <dgm:cxn modelId="{CBEA301F-34E4-4E5F-A2CE-0218CA17A819}" type="presOf" srcId="{43815400-A230-4EAD-8C76-0D350AD45684}" destId="{D35028CC-391C-4328-A88D-714AC0BCAEDD}" srcOrd="0" destOrd="0" presId="urn:microsoft.com/office/officeart/2005/8/layout/orgChart1"/>
    <dgm:cxn modelId="{6A4FF94C-659C-4C1A-9A74-76EC68C78CDE}" type="presOf" srcId="{5CB9278A-A205-42D8-90CF-E2675775B124}" destId="{9B3D106E-A159-471A-991D-509343FEE77C}" srcOrd="0" destOrd="0" presId="urn:microsoft.com/office/officeart/2005/8/layout/orgChart1"/>
    <dgm:cxn modelId="{D684D96E-67F9-4A11-BB8D-A85F9F82617B}" type="presOf" srcId="{62B6C379-AB0A-422A-825F-CCA108E9158A}" destId="{C6B08072-58E6-423C-AC86-773BD39CCEEC}" srcOrd="1" destOrd="0" presId="urn:microsoft.com/office/officeart/2005/8/layout/orgChart1"/>
    <dgm:cxn modelId="{10F00844-78BC-4C59-B84E-BDFD9FB28991}" type="presOf" srcId="{4AFEF562-5F4D-4D60-A9A4-81B69F2C5765}" destId="{B5F1AF90-6553-467E-8A57-8BB314071387}" srcOrd="0" destOrd="0" presId="urn:microsoft.com/office/officeart/2005/8/layout/orgChart1"/>
    <dgm:cxn modelId="{CA0C4205-E813-4906-8A3E-7F4D1AFF3348}" type="presOf" srcId="{B1B9011C-F13E-4863-AC1F-34F1048163AA}" destId="{D790771E-02F9-4121-8A08-6E474F44BDD4}" srcOrd="0" destOrd="0" presId="urn:microsoft.com/office/officeart/2005/8/layout/orgChart1"/>
    <dgm:cxn modelId="{57E9A0B0-7CC9-4611-8D28-918C34055FAE}" type="presOf" srcId="{5E4B8EBD-E20C-4C61-BA26-941FCC70A42C}" destId="{A513C0DA-C952-4BBC-8BCF-28F639891ADE}" srcOrd="0" destOrd="0" presId="urn:microsoft.com/office/officeart/2005/8/layout/orgChart1"/>
    <dgm:cxn modelId="{8F7C7833-B24E-4A44-8F08-203C67E31225}" type="presOf" srcId="{1674B45B-0A09-46ED-8AED-278B42988520}" destId="{956AA632-A800-4883-9FAA-BAF9C3064C99}" srcOrd="0" destOrd="0" presId="urn:microsoft.com/office/officeart/2005/8/layout/orgChart1"/>
    <dgm:cxn modelId="{E801CE89-9915-4986-8654-C0F79EB24716}" type="presOf" srcId="{C89A5647-DAE7-422E-969D-ECA4EEBC7DF0}" destId="{BDDD3DDF-17B6-4586-9C16-030F2F9DB86A}" srcOrd="0" destOrd="0" presId="urn:microsoft.com/office/officeart/2005/8/layout/orgChart1"/>
    <dgm:cxn modelId="{B50BD9F5-32E6-4802-A272-05BCDEDAD0E4}" type="presOf" srcId="{62B6C379-AB0A-422A-825F-CCA108E9158A}" destId="{DE7D8AD2-A51B-44E5-8213-0BD4C49E96F5}" srcOrd="0" destOrd="0" presId="urn:microsoft.com/office/officeart/2005/8/layout/orgChart1"/>
    <dgm:cxn modelId="{698E2A22-E11D-48D7-BCCA-5BB41606BC94}" type="presOf" srcId="{F0D10C5B-ABEF-483B-AD13-0A299465364C}" destId="{402A21E1-3B8A-46B8-8243-3388BE40D07A}" srcOrd="1" destOrd="0" presId="urn:microsoft.com/office/officeart/2005/8/layout/orgChart1"/>
    <dgm:cxn modelId="{1DC4D51D-957F-46A5-9894-3B7FA79AC753}" type="presOf" srcId="{0E74E22A-FD68-4938-B4F1-6B3485BE0F56}" destId="{041ECD7F-0D01-49E0-BBF6-215F561F5B24}" srcOrd="0" destOrd="0" presId="urn:microsoft.com/office/officeart/2005/8/layout/orgChart1"/>
    <dgm:cxn modelId="{04CF8C9D-1A90-47C4-9DE4-F07BF79E8278}" type="presOf" srcId="{8AD2962F-7123-4425-AFF9-19258E4DDA4B}" destId="{A2642ACF-A86C-40A0-B4B8-CAFC712E7EFB}" srcOrd="1" destOrd="0" presId="urn:microsoft.com/office/officeart/2005/8/layout/orgChart1"/>
    <dgm:cxn modelId="{D6DD36B6-7816-4675-B8DF-0F8AED745989}" type="presOf" srcId="{802479C4-0128-4115-959C-0233ABDE9C8E}" destId="{06089DC3-87CB-460B-A5FD-123B72F9A69C}" srcOrd="0" destOrd="0" presId="urn:microsoft.com/office/officeart/2005/8/layout/orgChart1"/>
    <dgm:cxn modelId="{7BA1B845-186E-4F4F-B4D4-35F128A322A2}" type="presOf" srcId="{8F1E0C81-0A2F-42DA-8870-E2081AB6CE4A}" destId="{910C59A8-8D3C-42C3-8C4D-E35E7F1BFC75}" srcOrd="0" destOrd="0" presId="urn:microsoft.com/office/officeart/2005/8/layout/orgChart1"/>
    <dgm:cxn modelId="{DAD1E59A-AB1A-4651-8CFD-39CA3661A58C}" srcId="{43B96194-6AD0-4BC0-8989-F2BC3F2995D3}" destId="{6300F637-DC8B-4C93-B8D6-98EF78636647}" srcOrd="0" destOrd="0" parTransId="{E9564925-58D1-4DA6-B08E-7E3FCADCC3A8}" sibTransId="{19757AF4-D8D6-4167-B31C-58D6BF5A00B9}"/>
    <dgm:cxn modelId="{92020769-BAB5-4B85-A373-808DFF4FFABE}" srcId="{62B6C379-AB0A-422A-825F-CCA108E9158A}" destId="{CE4F5983-77C5-4C38-BCD0-F1AA1BA57F39}" srcOrd="2" destOrd="0" parTransId="{43815400-A230-4EAD-8C76-0D350AD45684}" sibTransId="{69DB9AB1-3CCA-4200-837A-864FBAD5A727}"/>
    <dgm:cxn modelId="{23CE68B9-1A4B-4F2A-A4F3-43372FDAD285}" type="presOf" srcId="{1E99F8DF-7426-4213-9D35-1DDCB07C2AD4}" destId="{3A56E6A7-6604-4408-83F4-D63A7B3A458C}" srcOrd="1" destOrd="0" presId="urn:microsoft.com/office/officeart/2005/8/layout/orgChart1"/>
    <dgm:cxn modelId="{373A50BA-8312-4FBC-B222-58212667C6F1}" type="presOf" srcId="{09563476-1269-43CA-9A63-3053CB1952D5}" destId="{476A9DE1-A011-4D21-91B9-D4C721DA4B6A}" srcOrd="0" destOrd="0" presId="urn:microsoft.com/office/officeart/2005/8/layout/orgChart1"/>
    <dgm:cxn modelId="{DADB8073-BCC1-4E04-B70E-74441DB71728}" srcId="{3CA05880-DAF8-4105-97DF-7AEA2F69D4FF}" destId="{224DF4CB-3B08-4A8C-93E7-147073B2242D}" srcOrd="0" destOrd="0" parTransId="{62C817E5-1AEB-40B3-B810-841F878FA55A}" sibTransId="{52EAA361-4C87-4DE5-AAA0-2D9E04695CF9}"/>
    <dgm:cxn modelId="{7A8AC5E4-36B4-4FAC-82F7-969C8728678F}" srcId="{802479C4-0128-4115-959C-0233ABDE9C8E}" destId="{B87D60A4-07FF-44D9-8ABE-8FB32E36596C}" srcOrd="1" destOrd="0" parTransId="{96566D51-1318-42A3-BDCE-C94CF1DF5970}" sibTransId="{F4E65D8B-F7EC-49A9-B52B-E457C79D149B}"/>
    <dgm:cxn modelId="{D6E0F095-BD9A-4423-A5F7-02F1D1F7F7E7}" type="presOf" srcId="{A2B77BCF-CF9F-4E0F-828C-C185784CF5C3}" destId="{4EC432CC-04CC-4D4F-99B5-C0160451B2CC}" srcOrd="0" destOrd="0" presId="urn:microsoft.com/office/officeart/2005/8/layout/orgChart1"/>
    <dgm:cxn modelId="{119F274B-1E65-461B-8A50-95868F242812}" type="presParOf" srcId="{476A9DE1-A011-4D21-91B9-D4C721DA4B6A}" destId="{4543C9D9-E5A8-4C69-9E7B-30B123285787}" srcOrd="0" destOrd="0" presId="urn:microsoft.com/office/officeart/2005/8/layout/orgChart1"/>
    <dgm:cxn modelId="{2B587EF4-DBCE-4A97-939B-2759D7C63DB4}" type="presParOf" srcId="{4543C9D9-E5A8-4C69-9E7B-30B123285787}" destId="{78E682D0-E161-45DC-B862-D753E62D90DF}" srcOrd="0" destOrd="0" presId="urn:microsoft.com/office/officeart/2005/8/layout/orgChart1"/>
    <dgm:cxn modelId="{2FE6B87F-CB1C-4F96-9D44-E709F6E897A4}" type="presParOf" srcId="{78E682D0-E161-45DC-B862-D753E62D90DF}" destId="{DE7D8AD2-A51B-44E5-8213-0BD4C49E96F5}" srcOrd="0" destOrd="0" presId="urn:microsoft.com/office/officeart/2005/8/layout/orgChart1"/>
    <dgm:cxn modelId="{4E9CE2DF-664B-4FAF-89F2-BDFBD40B1F4C}" type="presParOf" srcId="{78E682D0-E161-45DC-B862-D753E62D90DF}" destId="{C6B08072-58E6-423C-AC86-773BD39CCEEC}" srcOrd="1" destOrd="0" presId="urn:microsoft.com/office/officeart/2005/8/layout/orgChart1"/>
    <dgm:cxn modelId="{F6029F3F-7620-4037-9BB9-F6B9A70D0700}" type="presParOf" srcId="{4543C9D9-E5A8-4C69-9E7B-30B123285787}" destId="{1BDE45CC-6C5A-417A-8A01-1F16D4A34F2D}" srcOrd="1" destOrd="0" presId="urn:microsoft.com/office/officeart/2005/8/layout/orgChart1"/>
    <dgm:cxn modelId="{76E7AC5F-7B38-46DB-8557-E46EECD62B82}" type="presParOf" srcId="{1BDE45CC-6C5A-417A-8A01-1F16D4A34F2D}" destId="{6C101E8F-7C6B-4325-8C62-3A75E4424261}" srcOrd="0" destOrd="0" presId="urn:microsoft.com/office/officeart/2005/8/layout/orgChart1"/>
    <dgm:cxn modelId="{E01DB3BA-6D7D-4DAC-BA85-AF1F2564A01B}" type="presParOf" srcId="{1BDE45CC-6C5A-417A-8A01-1F16D4A34F2D}" destId="{6A4AAE6E-8243-4643-8869-B0B77422DF87}" srcOrd="1" destOrd="0" presId="urn:microsoft.com/office/officeart/2005/8/layout/orgChart1"/>
    <dgm:cxn modelId="{E989DAE0-54CA-481B-A808-DA7A35AD159C}" type="presParOf" srcId="{6A4AAE6E-8243-4643-8869-B0B77422DF87}" destId="{571659A2-3327-4C76-ACCF-46327FD54005}" srcOrd="0" destOrd="0" presId="urn:microsoft.com/office/officeart/2005/8/layout/orgChart1"/>
    <dgm:cxn modelId="{812FA7F5-5806-45E0-BF1D-7611F23E791D}" type="presParOf" srcId="{571659A2-3327-4C76-ACCF-46327FD54005}" destId="{539F14B6-E53B-42A7-930B-8B7C8802BB10}" srcOrd="0" destOrd="0" presId="urn:microsoft.com/office/officeart/2005/8/layout/orgChart1"/>
    <dgm:cxn modelId="{C9E34D9E-F979-49A2-B634-EB4BFE0D05D4}" type="presParOf" srcId="{571659A2-3327-4C76-ACCF-46327FD54005}" destId="{3B0A2874-D85A-491E-90F8-C0C7F5955944}" srcOrd="1" destOrd="0" presId="urn:microsoft.com/office/officeart/2005/8/layout/orgChart1"/>
    <dgm:cxn modelId="{6E3ED931-B9A4-40D7-8B80-3C098F4B4111}" type="presParOf" srcId="{6A4AAE6E-8243-4643-8869-B0B77422DF87}" destId="{A9180126-60EF-434D-A155-E531DE530307}" srcOrd="1" destOrd="0" presId="urn:microsoft.com/office/officeart/2005/8/layout/orgChart1"/>
    <dgm:cxn modelId="{F64D848B-6F8B-419D-B3B4-77F4DF1913F8}" type="presParOf" srcId="{A9180126-60EF-434D-A155-E531DE530307}" destId="{F0ED4CC6-401D-4547-854F-78D88455D140}" srcOrd="0" destOrd="0" presId="urn:microsoft.com/office/officeart/2005/8/layout/orgChart1"/>
    <dgm:cxn modelId="{AEEB0096-0169-4437-9F9B-6F84616C3233}" type="presParOf" srcId="{A9180126-60EF-434D-A155-E531DE530307}" destId="{2D2EF07D-D72C-42B1-8CC8-595AE28087DE}" srcOrd="1" destOrd="0" presId="urn:microsoft.com/office/officeart/2005/8/layout/orgChart1"/>
    <dgm:cxn modelId="{D3DB4C57-8B53-42F2-A622-3FFC0EFE6D53}" type="presParOf" srcId="{2D2EF07D-D72C-42B1-8CC8-595AE28087DE}" destId="{3E81B013-C728-4D36-B103-FA553DBA0231}" srcOrd="0" destOrd="0" presId="urn:microsoft.com/office/officeart/2005/8/layout/orgChart1"/>
    <dgm:cxn modelId="{2522DCE2-017E-4382-AE86-27404393F44A}" type="presParOf" srcId="{3E81B013-C728-4D36-B103-FA553DBA0231}" destId="{4500FA53-85F7-4B53-AB0E-429F8CCD56C7}" srcOrd="0" destOrd="0" presId="urn:microsoft.com/office/officeart/2005/8/layout/orgChart1"/>
    <dgm:cxn modelId="{995B4F57-6538-4A19-9EFF-838D48FC4D30}" type="presParOf" srcId="{3E81B013-C728-4D36-B103-FA553DBA0231}" destId="{33D6C71F-EF59-4AEA-AD48-94282D40991B}" srcOrd="1" destOrd="0" presId="urn:microsoft.com/office/officeart/2005/8/layout/orgChart1"/>
    <dgm:cxn modelId="{0A06EB2B-3C1F-423E-9EC8-854179448B04}" type="presParOf" srcId="{2D2EF07D-D72C-42B1-8CC8-595AE28087DE}" destId="{544BF53B-4F01-440A-ADC5-D12863BC2432}" srcOrd="1" destOrd="0" presId="urn:microsoft.com/office/officeart/2005/8/layout/orgChart1"/>
    <dgm:cxn modelId="{22E08109-DF4E-4C80-9A60-277091200E54}" type="presParOf" srcId="{2D2EF07D-D72C-42B1-8CC8-595AE28087DE}" destId="{FD5A07B2-D625-4559-A20F-611EA9B645F2}" srcOrd="2" destOrd="0" presId="urn:microsoft.com/office/officeart/2005/8/layout/orgChart1"/>
    <dgm:cxn modelId="{6DFD0C9E-2877-4735-82FA-77C0DC9388C0}" type="presParOf" srcId="{A9180126-60EF-434D-A155-E531DE530307}" destId="{25A4D753-DF6D-4FA4-92BD-E9F425F0F7E3}" srcOrd="2" destOrd="0" presId="urn:microsoft.com/office/officeart/2005/8/layout/orgChart1"/>
    <dgm:cxn modelId="{5FF70264-222A-42F0-9CA6-CF7C4F22058D}" type="presParOf" srcId="{A9180126-60EF-434D-A155-E531DE530307}" destId="{7989CED0-C431-4DAF-A5CA-69C9CB15C3E3}" srcOrd="3" destOrd="0" presId="urn:microsoft.com/office/officeart/2005/8/layout/orgChart1"/>
    <dgm:cxn modelId="{B0CC8F80-2C81-4421-B2B2-F22624F4FE58}" type="presParOf" srcId="{7989CED0-C431-4DAF-A5CA-69C9CB15C3E3}" destId="{3EC691DE-1C7C-41FB-A8A9-49334D5BBFCF}" srcOrd="0" destOrd="0" presId="urn:microsoft.com/office/officeart/2005/8/layout/orgChart1"/>
    <dgm:cxn modelId="{4A72ED79-2AC6-4141-866F-472E6532A068}" type="presParOf" srcId="{3EC691DE-1C7C-41FB-A8A9-49334D5BBFCF}" destId="{5E64A50B-CADD-4265-8844-108F42A156E5}" srcOrd="0" destOrd="0" presId="urn:microsoft.com/office/officeart/2005/8/layout/orgChart1"/>
    <dgm:cxn modelId="{E001E5E5-AF77-4478-A485-570415326E5A}" type="presParOf" srcId="{3EC691DE-1C7C-41FB-A8A9-49334D5BBFCF}" destId="{834BC060-7450-43D3-974F-3B1B397A7C88}" srcOrd="1" destOrd="0" presId="urn:microsoft.com/office/officeart/2005/8/layout/orgChart1"/>
    <dgm:cxn modelId="{E65EAFEA-FD4E-4769-8020-CCA466F5FFBA}" type="presParOf" srcId="{7989CED0-C431-4DAF-A5CA-69C9CB15C3E3}" destId="{EFE59B6B-B029-42A4-980E-E1AA9D70B89F}" srcOrd="1" destOrd="0" presId="urn:microsoft.com/office/officeart/2005/8/layout/orgChart1"/>
    <dgm:cxn modelId="{F5B297A3-E13E-4010-99C7-3A04A317BADB}" type="presParOf" srcId="{7989CED0-C431-4DAF-A5CA-69C9CB15C3E3}" destId="{529944FC-6131-4034-B255-0048F74BCC9F}" srcOrd="2" destOrd="0" presId="urn:microsoft.com/office/officeart/2005/8/layout/orgChart1"/>
    <dgm:cxn modelId="{CD140471-8816-4521-8F19-1ECFA86D4CC0}" type="presParOf" srcId="{A9180126-60EF-434D-A155-E531DE530307}" destId="{856D279C-11B0-47E0-8CEB-A556CB919B69}" srcOrd="4" destOrd="0" presId="urn:microsoft.com/office/officeart/2005/8/layout/orgChart1"/>
    <dgm:cxn modelId="{8A1ABA99-FA95-4F88-883F-D385D2C45387}" type="presParOf" srcId="{A9180126-60EF-434D-A155-E531DE530307}" destId="{B8E43BE0-62D6-4FC8-8F9C-A3102BFC3F08}" srcOrd="5" destOrd="0" presId="urn:microsoft.com/office/officeart/2005/8/layout/orgChart1"/>
    <dgm:cxn modelId="{D87173E6-B2D2-4F9B-9A66-5EC8C830BDA1}" type="presParOf" srcId="{B8E43BE0-62D6-4FC8-8F9C-A3102BFC3F08}" destId="{0D27CCA9-D787-466E-B812-8CBF5C7F5789}" srcOrd="0" destOrd="0" presId="urn:microsoft.com/office/officeart/2005/8/layout/orgChart1"/>
    <dgm:cxn modelId="{EB3F4BA8-7E23-4216-AFC0-FD2086DC268E}" type="presParOf" srcId="{0D27CCA9-D787-466E-B812-8CBF5C7F5789}" destId="{BD4EEFB7-C26D-4587-A0B9-09187580C240}" srcOrd="0" destOrd="0" presId="urn:microsoft.com/office/officeart/2005/8/layout/orgChart1"/>
    <dgm:cxn modelId="{4A509EC1-DAC2-4F74-9CD6-2B8C10DB60FA}" type="presParOf" srcId="{0D27CCA9-D787-466E-B812-8CBF5C7F5789}" destId="{C8CD53C1-BC20-4DC6-B70A-D08C92A455D3}" srcOrd="1" destOrd="0" presId="urn:microsoft.com/office/officeart/2005/8/layout/orgChart1"/>
    <dgm:cxn modelId="{9C35230F-CDE7-48FD-8437-CB18B35B374A}" type="presParOf" srcId="{B8E43BE0-62D6-4FC8-8F9C-A3102BFC3F08}" destId="{BA803721-0990-4331-87C3-98A442F77680}" srcOrd="1" destOrd="0" presId="urn:microsoft.com/office/officeart/2005/8/layout/orgChart1"/>
    <dgm:cxn modelId="{41FA11ED-0768-45C7-B4D9-F475250B3827}" type="presParOf" srcId="{B8E43BE0-62D6-4FC8-8F9C-A3102BFC3F08}" destId="{DE3ACB04-3B32-44F2-BBA6-E0F384159A98}" srcOrd="2" destOrd="0" presId="urn:microsoft.com/office/officeart/2005/8/layout/orgChart1"/>
    <dgm:cxn modelId="{95C73DD6-8EC9-48A1-9CAF-A1EB115D0C8B}" type="presParOf" srcId="{A9180126-60EF-434D-A155-E531DE530307}" destId="{18331B04-9F60-4C0D-B655-5CE16A5E8441}" srcOrd="6" destOrd="0" presId="urn:microsoft.com/office/officeart/2005/8/layout/orgChart1"/>
    <dgm:cxn modelId="{F95FB797-D355-4806-88DF-9EAB74B24513}" type="presParOf" srcId="{A9180126-60EF-434D-A155-E531DE530307}" destId="{A0BA5553-F713-40A4-A1B7-ADA7563A23C6}" srcOrd="7" destOrd="0" presId="urn:microsoft.com/office/officeart/2005/8/layout/orgChart1"/>
    <dgm:cxn modelId="{E084A9DE-AE5E-43E0-87B9-2B52BD8DA768}" type="presParOf" srcId="{A0BA5553-F713-40A4-A1B7-ADA7563A23C6}" destId="{CEF1916F-1231-4D90-9A9E-D8A342153315}" srcOrd="0" destOrd="0" presId="urn:microsoft.com/office/officeart/2005/8/layout/orgChart1"/>
    <dgm:cxn modelId="{9A041CEB-A051-43FC-963F-88AA6543BD32}" type="presParOf" srcId="{CEF1916F-1231-4D90-9A9E-D8A342153315}" destId="{4C7FC4B2-B938-437A-9ADA-990C339202ED}" srcOrd="0" destOrd="0" presId="urn:microsoft.com/office/officeart/2005/8/layout/orgChart1"/>
    <dgm:cxn modelId="{CFC9560A-518D-4C3B-AB77-46F586767CA3}" type="presParOf" srcId="{CEF1916F-1231-4D90-9A9E-D8A342153315}" destId="{EB6F5B7E-8812-4ABA-B44F-EB4513CB04A8}" srcOrd="1" destOrd="0" presId="urn:microsoft.com/office/officeart/2005/8/layout/orgChart1"/>
    <dgm:cxn modelId="{A93108C8-4EAC-40DE-9453-E3A11A8A5DE9}" type="presParOf" srcId="{A0BA5553-F713-40A4-A1B7-ADA7563A23C6}" destId="{F1D18C0E-26B9-4DB0-B663-769B4A4768F4}" srcOrd="1" destOrd="0" presId="urn:microsoft.com/office/officeart/2005/8/layout/orgChart1"/>
    <dgm:cxn modelId="{58237B04-4FE4-488C-B493-D84F8BC8C0BF}" type="presParOf" srcId="{A0BA5553-F713-40A4-A1B7-ADA7563A23C6}" destId="{AB73C903-CA85-4775-9B8C-FB3DC0C3B352}" srcOrd="2" destOrd="0" presId="urn:microsoft.com/office/officeart/2005/8/layout/orgChart1"/>
    <dgm:cxn modelId="{6227D566-B9E8-4289-9932-5E2F263AC2A9}" type="presParOf" srcId="{A9180126-60EF-434D-A155-E531DE530307}" destId="{70E8EC5C-3128-4656-A6F6-7A4CDE57BE86}" srcOrd="8" destOrd="0" presId="urn:microsoft.com/office/officeart/2005/8/layout/orgChart1"/>
    <dgm:cxn modelId="{A2091ED5-F16C-435B-8CDA-BB68157060EC}" type="presParOf" srcId="{A9180126-60EF-434D-A155-E531DE530307}" destId="{E854CDE5-DE1C-4EB0-A119-F4AB9CF16FE7}" srcOrd="9" destOrd="0" presId="urn:microsoft.com/office/officeart/2005/8/layout/orgChart1"/>
    <dgm:cxn modelId="{7A582411-6CF8-4D5B-BE14-1AFD5E50CC7C}" type="presParOf" srcId="{E854CDE5-DE1C-4EB0-A119-F4AB9CF16FE7}" destId="{7556117B-0025-48FF-86A2-E22A433F8E6D}" srcOrd="0" destOrd="0" presId="urn:microsoft.com/office/officeart/2005/8/layout/orgChart1"/>
    <dgm:cxn modelId="{36B5D733-2647-4BFF-A130-B8F85A6C6B98}" type="presParOf" srcId="{7556117B-0025-48FF-86A2-E22A433F8E6D}" destId="{E316BD7A-794C-4EE9-9A88-55FEFA579D41}" srcOrd="0" destOrd="0" presId="urn:microsoft.com/office/officeart/2005/8/layout/orgChart1"/>
    <dgm:cxn modelId="{75502F1A-13AC-4302-AEB5-3BEC6D1EB106}" type="presParOf" srcId="{7556117B-0025-48FF-86A2-E22A433F8E6D}" destId="{014226A4-1CDC-42B4-A4F9-FB45B6904605}" srcOrd="1" destOrd="0" presId="urn:microsoft.com/office/officeart/2005/8/layout/orgChart1"/>
    <dgm:cxn modelId="{C3C594E4-80B1-4AF1-9BCA-31BB75BFBC60}" type="presParOf" srcId="{E854CDE5-DE1C-4EB0-A119-F4AB9CF16FE7}" destId="{0C60CBFA-6596-40A6-93A5-89FDA80D7651}" srcOrd="1" destOrd="0" presId="urn:microsoft.com/office/officeart/2005/8/layout/orgChart1"/>
    <dgm:cxn modelId="{715BEEAE-4AF7-4F7D-8BB9-9C6D9181C85B}" type="presParOf" srcId="{E854CDE5-DE1C-4EB0-A119-F4AB9CF16FE7}" destId="{E15DC195-700A-4BDE-9703-351AE107BFA6}" srcOrd="2" destOrd="0" presId="urn:microsoft.com/office/officeart/2005/8/layout/orgChart1"/>
    <dgm:cxn modelId="{9C5BF42A-A2D7-4B11-8587-300332E4B8D8}" type="presParOf" srcId="{A9180126-60EF-434D-A155-E531DE530307}" destId="{5CEAC87E-23C0-4BAD-8B05-69C71C6C7855}" srcOrd="10" destOrd="0" presId="urn:microsoft.com/office/officeart/2005/8/layout/orgChart1"/>
    <dgm:cxn modelId="{C2CBFDC8-67E4-4629-B805-8A2A102626AE}" type="presParOf" srcId="{A9180126-60EF-434D-A155-E531DE530307}" destId="{D261ADEE-14FD-4BC2-B6A7-BAC54CB7147C}" srcOrd="11" destOrd="0" presId="urn:microsoft.com/office/officeart/2005/8/layout/orgChart1"/>
    <dgm:cxn modelId="{D5C907CE-848E-47A5-8FDB-44B39F3A3CAE}" type="presParOf" srcId="{D261ADEE-14FD-4BC2-B6A7-BAC54CB7147C}" destId="{C020C6E9-69F9-4553-A90B-95E625A1D0C2}" srcOrd="0" destOrd="0" presId="urn:microsoft.com/office/officeart/2005/8/layout/orgChart1"/>
    <dgm:cxn modelId="{9A4077CD-6FD3-4488-BC6B-2036168B0DE9}" type="presParOf" srcId="{C020C6E9-69F9-4553-A90B-95E625A1D0C2}" destId="{1477583D-F920-4C92-97E5-E48F7C68FF7B}" srcOrd="0" destOrd="0" presId="urn:microsoft.com/office/officeart/2005/8/layout/orgChart1"/>
    <dgm:cxn modelId="{6F4049DC-1370-4F08-ADA9-C1A9739C96DA}" type="presParOf" srcId="{C020C6E9-69F9-4553-A90B-95E625A1D0C2}" destId="{262A6FCB-2B7B-4593-AF6D-0D8795651C14}" srcOrd="1" destOrd="0" presId="urn:microsoft.com/office/officeart/2005/8/layout/orgChart1"/>
    <dgm:cxn modelId="{F09C8264-73C9-4D92-8599-588D192743EF}" type="presParOf" srcId="{D261ADEE-14FD-4BC2-B6A7-BAC54CB7147C}" destId="{2DA1AB29-0862-472B-92EA-795DEFDDD1A1}" srcOrd="1" destOrd="0" presId="urn:microsoft.com/office/officeart/2005/8/layout/orgChart1"/>
    <dgm:cxn modelId="{0771947B-DBF4-4D39-BFF5-AA2B0BD2026A}" type="presParOf" srcId="{D261ADEE-14FD-4BC2-B6A7-BAC54CB7147C}" destId="{E115E855-AC3F-47A0-8A9F-AA262D2FA482}" srcOrd="2" destOrd="0" presId="urn:microsoft.com/office/officeart/2005/8/layout/orgChart1"/>
    <dgm:cxn modelId="{EC54B57E-5ECA-4E43-82D0-0E70B87D5843}" type="presParOf" srcId="{6A4AAE6E-8243-4643-8869-B0B77422DF87}" destId="{D8F372ED-D924-4EC4-A1DF-B14E91B40FB6}" srcOrd="2" destOrd="0" presId="urn:microsoft.com/office/officeart/2005/8/layout/orgChart1"/>
    <dgm:cxn modelId="{FE323B78-FDFE-4EE2-91A9-BD0709C12B41}" type="presParOf" srcId="{1BDE45CC-6C5A-417A-8A01-1F16D4A34F2D}" destId="{B5F1AF90-6553-467E-8A57-8BB314071387}" srcOrd="2" destOrd="0" presId="urn:microsoft.com/office/officeart/2005/8/layout/orgChart1"/>
    <dgm:cxn modelId="{35A86D4D-242D-463F-82B3-596AB53A9A4E}" type="presParOf" srcId="{1BDE45CC-6C5A-417A-8A01-1F16D4A34F2D}" destId="{07E8DE3D-AADA-40EE-8B45-120B7AD199CA}" srcOrd="3" destOrd="0" presId="urn:microsoft.com/office/officeart/2005/8/layout/orgChart1"/>
    <dgm:cxn modelId="{E6E795DD-4758-433E-9C43-C4B090304D16}" type="presParOf" srcId="{07E8DE3D-AADA-40EE-8B45-120B7AD199CA}" destId="{AEE4CF19-C0B1-4219-959B-891E64AC52F3}" srcOrd="0" destOrd="0" presId="urn:microsoft.com/office/officeart/2005/8/layout/orgChart1"/>
    <dgm:cxn modelId="{4B360458-9195-4E78-8959-7C6F438C3F92}" type="presParOf" srcId="{AEE4CF19-C0B1-4219-959B-891E64AC52F3}" destId="{F7C84F40-00B6-4E5C-BE80-AB01AA9DE46C}" srcOrd="0" destOrd="0" presId="urn:microsoft.com/office/officeart/2005/8/layout/orgChart1"/>
    <dgm:cxn modelId="{EB002297-179D-48C6-A233-1C2F2E4F27B3}" type="presParOf" srcId="{AEE4CF19-C0B1-4219-959B-891E64AC52F3}" destId="{F21603B5-48F3-40DA-B4EA-D13DCB52781E}" srcOrd="1" destOrd="0" presId="urn:microsoft.com/office/officeart/2005/8/layout/orgChart1"/>
    <dgm:cxn modelId="{6A3CEBB8-0D35-4A40-9464-99AD8810CCB5}" type="presParOf" srcId="{07E8DE3D-AADA-40EE-8B45-120B7AD199CA}" destId="{ED399D9B-8CA8-4C1F-AFCE-842651284196}" srcOrd="1" destOrd="0" presId="urn:microsoft.com/office/officeart/2005/8/layout/orgChart1"/>
    <dgm:cxn modelId="{6DB77FB3-0970-40F1-A3C5-C5F725F99B0D}" type="presParOf" srcId="{ED399D9B-8CA8-4C1F-AFCE-842651284196}" destId="{A7AEB155-D647-4AE0-BB9C-B5E92F221A76}" srcOrd="0" destOrd="0" presId="urn:microsoft.com/office/officeart/2005/8/layout/orgChart1"/>
    <dgm:cxn modelId="{967FB0C9-EB28-4AA8-8137-36962BAE3716}" type="presParOf" srcId="{ED399D9B-8CA8-4C1F-AFCE-842651284196}" destId="{2C9908D4-5855-47C5-B4F3-75358A93FF38}" srcOrd="1" destOrd="0" presId="urn:microsoft.com/office/officeart/2005/8/layout/orgChart1"/>
    <dgm:cxn modelId="{27292439-A037-43B3-9AAE-FC6D201B0837}" type="presParOf" srcId="{2C9908D4-5855-47C5-B4F3-75358A93FF38}" destId="{7C94D4DF-CD27-454A-9F23-6F97D76ABBF9}" srcOrd="0" destOrd="0" presId="urn:microsoft.com/office/officeart/2005/8/layout/orgChart1"/>
    <dgm:cxn modelId="{BEC86D28-8A84-4611-9E21-A1961A03FEB1}" type="presParOf" srcId="{7C94D4DF-CD27-454A-9F23-6F97D76ABBF9}" destId="{285FAE15-6477-4D46-A7FD-0A913EAF0530}" srcOrd="0" destOrd="0" presId="urn:microsoft.com/office/officeart/2005/8/layout/orgChart1"/>
    <dgm:cxn modelId="{2260EE78-E5D9-4186-9412-A7F2C2AC48B4}" type="presParOf" srcId="{7C94D4DF-CD27-454A-9F23-6F97D76ABBF9}" destId="{08CFBA39-BD41-4AA8-A854-3A1E422F56B5}" srcOrd="1" destOrd="0" presId="urn:microsoft.com/office/officeart/2005/8/layout/orgChart1"/>
    <dgm:cxn modelId="{AEB932A1-38D6-48AA-8F44-94740BFADB2C}" type="presParOf" srcId="{2C9908D4-5855-47C5-B4F3-75358A93FF38}" destId="{F8F6E4E2-4AEE-475C-94C7-A3FA152E5F04}" srcOrd="1" destOrd="0" presId="urn:microsoft.com/office/officeart/2005/8/layout/orgChart1"/>
    <dgm:cxn modelId="{008DEBB9-C460-44D2-ACA7-B775BB6BB5B4}" type="presParOf" srcId="{2C9908D4-5855-47C5-B4F3-75358A93FF38}" destId="{15E86609-0A17-4CFA-9D35-4C2E8FF217CA}" srcOrd="2" destOrd="0" presId="urn:microsoft.com/office/officeart/2005/8/layout/orgChart1"/>
    <dgm:cxn modelId="{831608B2-395A-499C-B1ED-D3BF0798CDD4}" type="presParOf" srcId="{ED399D9B-8CA8-4C1F-AFCE-842651284196}" destId="{3E09F32B-6F39-4779-8E17-4FE9DB66EEA2}" srcOrd="2" destOrd="0" presId="urn:microsoft.com/office/officeart/2005/8/layout/orgChart1"/>
    <dgm:cxn modelId="{703C9668-5599-4817-9C4E-4AADDAA40087}" type="presParOf" srcId="{ED399D9B-8CA8-4C1F-AFCE-842651284196}" destId="{0B62939B-CD3C-438D-803E-263085E739E5}" srcOrd="3" destOrd="0" presId="urn:microsoft.com/office/officeart/2005/8/layout/orgChart1"/>
    <dgm:cxn modelId="{DC28BF60-EFE1-48E9-9045-1621CE5FD53F}" type="presParOf" srcId="{0B62939B-CD3C-438D-803E-263085E739E5}" destId="{5F6804EF-A4CD-490B-9CAD-729A46DF2407}" srcOrd="0" destOrd="0" presId="urn:microsoft.com/office/officeart/2005/8/layout/orgChart1"/>
    <dgm:cxn modelId="{6B28054B-F681-40CE-81FB-86643C2B60C0}" type="presParOf" srcId="{5F6804EF-A4CD-490B-9CAD-729A46DF2407}" destId="{77E8F709-C09B-49FF-8393-E4B5086BF130}" srcOrd="0" destOrd="0" presId="urn:microsoft.com/office/officeart/2005/8/layout/orgChart1"/>
    <dgm:cxn modelId="{72049BFA-C904-401D-AC8C-AA505D46C025}" type="presParOf" srcId="{5F6804EF-A4CD-490B-9CAD-729A46DF2407}" destId="{402A21E1-3B8A-46B8-8243-3388BE40D07A}" srcOrd="1" destOrd="0" presId="urn:microsoft.com/office/officeart/2005/8/layout/orgChart1"/>
    <dgm:cxn modelId="{5D9EA562-B853-48B4-B888-858C063BBD26}" type="presParOf" srcId="{0B62939B-CD3C-438D-803E-263085E739E5}" destId="{5A5CE304-0E9F-46B5-A8D4-E18CA6DC3019}" srcOrd="1" destOrd="0" presId="urn:microsoft.com/office/officeart/2005/8/layout/orgChart1"/>
    <dgm:cxn modelId="{55F1A8E1-B3F7-4115-BC46-5A1095C4EE7D}" type="presParOf" srcId="{0B62939B-CD3C-438D-803E-263085E739E5}" destId="{A9DB8BAE-161D-4D85-AC14-78B7C878899B}" srcOrd="2" destOrd="0" presId="urn:microsoft.com/office/officeart/2005/8/layout/orgChart1"/>
    <dgm:cxn modelId="{72A75ECA-A4A0-483E-A94C-17BD55017B61}" type="presParOf" srcId="{07E8DE3D-AADA-40EE-8B45-120B7AD199CA}" destId="{6F8C981B-2992-4504-98CA-F48F1D7C4576}" srcOrd="2" destOrd="0" presId="urn:microsoft.com/office/officeart/2005/8/layout/orgChart1"/>
    <dgm:cxn modelId="{B1443068-42F3-444B-AB44-CBE29FC7F280}" type="presParOf" srcId="{1BDE45CC-6C5A-417A-8A01-1F16D4A34F2D}" destId="{D35028CC-391C-4328-A88D-714AC0BCAEDD}" srcOrd="4" destOrd="0" presId="urn:microsoft.com/office/officeart/2005/8/layout/orgChart1"/>
    <dgm:cxn modelId="{DD6CC2CB-2E11-4E66-B14F-2F69319316A3}" type="presParOf" srcId="{1BDE45CC-6C5A-417A-8A01-1F16D4A34F2D}" destId="{7A58C05E-CC4F-4C3E-8056-6F05F04F236E}" srcOrd="5" destOrd="0" presId="urn:microsoft.com/office/officeart/2005/8/layout/orgChart1"/>
    <dgm:cxn modelId="{75DA0071-4BAF-4481-A3FC-E4D891CC0DF8}" type="presParOf" srcId="{7A58C05E-CC4F-4C3E-8056-6F05F04F236E}" destId="{430C0467-B0B7-4531-BC9B-B229BB2FB22E}" srcOrd="0" destOrd="0" presId="urn:microsoft.com/office/officeart/2005/8/layout/orgChart1"/>
    <dgm:cxn modelId="{229BD943-A34B-4A7E-A10D-E3B9D643D650}" type="presParOf" srcId="{430C0467-B0B7-4531-BC9B-B229BB2FB22E}" destId="{79C716D0-B65C-41A2-99C8-74D611167CFA}" srcOrd="0" destOrd="0" presId="urn:microsoft.com/office/officeart/2005/8/layout/orgChart1"/>
    <dgm:cxn modelId="{4D621506-A135-4B13-89C2-1AF372862FBC}" type="presParOf" srcId="{430C0467-B0B7-4531-BC9B-B229BB2FB22E}" destId="{924D0626-CE49-4A0F-9339-3BE264DBCD76}" srcOrd="1" destOrd="0" presId="urn:microsoft.com/office/officeart/2005/8/layout/orgChart1"/>
    <dgm:cxn modelId="{D82080D5-9928-4651-86FE-DAF84D6D71A0}" type="presParOf" srcId="{7A58C05E-CC4F-4C3E-8056-6F05F04F236E}" destId="{C8228796-3E12-460D-87F8-C2E7BB55EA09}" srcOrd="1" destOrd="0" presId="urn:microsoft.com/office/officeart/2005/8/layout/orgChart1"/>
    <dgm:cxn modelId="{44CC4203-7041-4CBD-9150-C2E096C79266}" type="presParOf" srcId="{C8228796-3E12-460D-87F8-C2E7BB55EA09}" destId="{8B068207-3863-4D9E-9ECF-B69A65436971}" srcOrd="0" destOrd="0" presId="urn:microsoft.com/office/officeart/2005/8/layout/orgChart1"/>
    <dgm:cxn modelId="{D8B47E77-C1A1-4457-81BB-27BE42BA93FE}" type="presParOf" srcId="{C8228796-3E12-460D-87F8-C2E7BB55EA09}" destId="{509AFACF-7C6C-4AB1-954A-BF6707F8B305}" srcOrd="1" destOrd="0" presId="urn:microsoft.com/office/officeart/2005/8/layout/orgChart1"/>
    <dgm:cxn modelId="{B2F5AB34-2C52-405D-BDEA-E32DBEF0ED12}" type="presParOf" srcId="{509AFACF-7C6C-4AB1-954A-BF6707F8B305}" destId="{C01212BD-A83A-4484-85DD-C08D3A38468D}" srcOrd="0" destOrd="0" presId="urn:microsoft.com/office/officeart/2005/8/layout/orgChart1"/>
    <dgm:cxn modelId="{EA08155D-80C2-4207-ABF4-DB8F857905DB}" type="presParOf" srcId="{C01212BD-A83A-4484-85DD-C08D3A38468D}" destId="{28CB4F24-2801-42B0-BC44-3A670149F514}" srcOrd="0" destOrd="0" presId="urn:microsoft.com/office/officeart/2005/8/layout/orgChart1"/>
    <dgm:cxn modelId="{52890D89-906A-4319-8CB5-244C80BE4B3C}" type="presParOf" srcId="{C01212BD-A83A-4484-85DD-C08D3A38468D}" destId="{5109DFE2-6B63-4BA6-8777-70A1920E48B7}" srcOrd="1" destOrd="0" presId="urn:microsoft.com/office/officeart/2005/8/layout/orgChart1"/>
    <dgm:cxn modelId="{29EBAD4B-6B9A-4DDF-8CD8-D7805B8F78FA}" type="presParOf" srcId="{509AFACF-7C6C-4AB1-954A-BF6707F8B305}" destId="{5F0B6DFE-23B4-4D86-A070-527D5212D5B7}" srcOrd="1" destOrd="0" presId="urn:microsoft.com/office/officeart/2005/8/layout/orgChart1"/>
    <dgm:cxn modelId="{BA349CDB-437C-4FF1-964B-BF11FA2AB7FA}" type="presParOf" srcId="{509AFACF-7C6C-4AB1-954A-BF6707F8B305}" destId="{2A1E3A78-5C48-4144-A786-CCD3CF0182E9}" srcOrd="2" destOrd="0" presId="urn:microsoft.com/office/officeart/2005/8/layout/orgChart1"/>
    <dgm:cxn modelId="{522F9B05-C227-4720-92AD-C176D78C9BF2}" type="presParOf" srcId="{C8228796-3E12-460D-87F8-C2E7BB55EA09}" destId="{11D1A0A6-1DDC-4AF7-A87D-5CBA7B213289}" srcOrd="2" destOrd="0" presId="urn:microsoft.com/office/officeart/2005/8/layout/orgChart1"/>
    <dgm:cxn modelId="{7C851CE1-8D15-4F76-B321-1D5FB8ACA51B}" type="presParOf" srcId="{C8228796-3E12-460D-87F8-C2E7BB55EA09}" destId="{C7E1A067-3298-45B7-AA1C-EDCAECB5CC34}" srcOrd="3" destOrd="0" presId="urn:microsoft.com/office/officeart/2005/8/layout/orgChart1"/>
    <dgm:cxn modelId="{E1389FD7-4DBB-4F03-AD6F-A3F2963797E0}" type="presParOf" srcId="{C7E1A067-3298-45B7-AA1C-EDCAECB5CC34}" destId="{7553088E-F178-48B0-944F-33042F5E08BD}" srcOrd="0" destOrd="0" presId="urn:microsoft.com/office/officeart/2005/8/layout/orgChart1"/>
    <dgm:cxn modelId="{525AAE01-2B9C-4531-ABE8-6DB1D32EC9D7}" type="presParOf" srcId="{7553088E-F178-48B0-944F-33042F5E08BD}" destId="{E3B29F28-EBB7-4F9A-83A6-95980957192E}" srcOrd="0" destOrd="0" presId="urn:microsoft.com/office/officeart/2005/8/layout/orgChart1"/>
    <dgm:cxn modelId="{ABA0DEA6-71EE-4A7D-8857-7B7FA85CC636}" type="presParOf" srcId="{7553088E-F178-48B0-944F-33042F5E08BD}" destId="{18015AF4-59FF-4F58-82C0-655A4A0EAD26}" srcOrd="1" destOrd="0" presId="urn:microsoft.com/office/officeart/2005/8/layout/orgChart1"/>
    <dgm:cxn modelId="{30FA3B65-5495-4394-A016-D66D44B0B436}" type="presParOf" srcId="{C7E1A067-3298-45B7-AA1C-EDCAECB5CC34}" destId="{CB4E44EB-B782-41DF-A904-C612C63E95DB}" srcOrd="1" destOrd="0" presId="urn:microsoft.com/office/officeart/2005/8/layout/orgChart1"/>
    <dgm:cxn modelId="{DEFCEA38-F2E8-45E8-8949-1E6D9FA871D5}" type="presParOf" srcId="{C7E1A067-3298-45B7-AA1C-EDCAECB5CC34}" destId="{FB219013-6F97-4A40-A49A-C139F441170F}" srcOrd="2" destOrd="0" presId="urn:microsoft.com/office/officeart/2005/8/layout/orgChart1"/>
    <dgm:cxn modelId="{EF603593-5DE9-4526-A856-77CA0C57D4B4}" type="presParOf" srcId="{C8228796-3E12-460D-87F8-C2E7BB55EA09}" destId="{D790771E-02F9-4121-8A08-6E474F44BDD4}" srcOrd="4" destOrd="0" presId="urn:microsoft.com/office/officeart/2005/8/layout/orgChart1"/>
    <dgm:cxn modelId="{F0A66B77-732E-4A23-9082-B1B39979F5BB}" type="presParOf" srcId="{C8228796-3E12-460D-87F8-C2E7BB55EA09}" destId="{501B9114-3F42-46A8-880A-64BE7A6D4A2C}" srcOrd="5" destOrd="0" presId="urn:microsoft.com/office/officeart/2005/8/layout/orgChart1"/>
    <dgm:cxn modelId="{58135D73-3C58-4E7F-A36F-E63483702520}" type="presParOf" srcId="{501B9114-3F42-46A8-880A-64BE7A6D4A2C}" destId="{678F2E8C-5142-4805-B2E9-9FCB2B106CB7}" srcOrd="0" destOrd="0" presId="urn:microsoft.com/office/officeart/2005/8/layout/orgChart1"/>
    <dgm:cxn modelId="{D315721D-0241-4B15-AA06-178AB0810FD6}" type="presParOf" srcId="{678F2E8C-5142-4805-B2E9-9FCB2B106CB7}" destId="{B2091B31-83F3-46F9-9EAE-E568F3BD5740}" srcOrd="0" destOrd="0" presId="urn:microsoft.com/office/officeart/2005/8/layout/orgChart1"/>
    <dgm:cxn modelId="{CDC50319-69BC-483B-A928-1470E287AE77}" type="presParOf" srcId="{678F2E8C-5142-4805-B2E9-9FCB2B106CB7}" destId="{7B18CDAC-F21E-48B0-81D4-3F57D95F36FE}" srcOrd="1" destOrd="0" presId="urn:microsoft.com/office/officeart/2005/8/layout/orgChart1"/>
    <dgm:cxn modelId="{41F9CDA8-6E20-4A43-88A4-609A6DDA4269}" type="presParOf" srcId="{501B9114-3F42-46A8-880A-64BE7A6D4A2C}" destId="{10A2DEBD-006C-4FD5-9ADF-FD0AAEC5D2A8}" srcOrd="1" destOrd="0" presId="urn:microsoft.com/office/officeart/2005/8/layout/orgChart1"/>
    <dgm:cxn modelId="{74B064C7-A6AF-44FE-A4F7-AE79E29B3468}" type="presParOf" srcId="{501B9114-3F42-46A8-880A-64BE7A6D4A2C}" destId="{C1FFA8BD-A46C-44E8-8CB3-61D2E59D8A1A}" srcOrd="2" destOrd="0" presId="urn:microsoft.com/office/officeart/2005/8/layout/orgChart1"/>
    <dgm:cxn modelId="{29F65094-F3F4-4FAD-BFBC-2C358FE49680}" type="presParOf" srcId="{C8228796-3E12-460D-87F8-C2E7BB55EA09}" destId="{4EC432CC-04CC-4D4F-99B5-C0160451B2CC}" srcOrd="6" destOrd="0" presId="urn:microsoft.com/office/officeart/2005/8/layout/orgChart1"/>
    <dgm:cxn modelId="{D5150BAF-9AA5-49A4-AEDB-A83DBDD26419}" type="presParOf" srcId="{C8228796-3E12-460D-87F8-C2E7BB55EA09}" destId="{8564EDA2-0916-4700-A36B-74EAAE174C0C}" srcOrd="7" destOrd="0" presId="urn:microsoft.com/office/officeart/2005/8/layout/orgChart1"/>
    <dgm:cxn modelId="{B1F317F0-2444-471D-920F-562C6AF6E10C}" type="presParOf" srcId="{8564EDA2-0916-4700-A36B-74EAAE174C0C}" destId="{2D09B884-F8B0-460C-A5DB-7C3A15093AD8}" srcOrd="0" destOrd="0" presId="urn:microsoft.com/office/officeart/2005/8/layout/orgChart1"/>
    <dgm:cxn modelId="{D8DC3ECE-1729-4BF5-92E4-07AA838A9E50}" type="presParOf" srcId="{2D09B884-F8B0-460C-A5DB-7C3A15093AD8}" destId="{FD3023AE-147C-4D16-BA25-79044E85355C}" srcOrd="0" destOrd="0" presId="urn:microsoft.com/office/officeart/2005/8/layout/orgChart1"/>
    <dgm:cxn modelId="{6F5CBA18-E4FF-4F97-B805-A2628E4493DE}" type="presParOf" srcId="{2D09B884-F8B0-460C-A5DB-7C3A15093AD8}" destId="{492CA7AD-9EF6-4137-B37C-B65FFA54111D}" srcOrd="1" destOrd="0" presId="urn:microsoft.com/office/officeart/2005/8/layout/orgChart1"/>
    <dgm:cxn modelId="{ED0DB09A-A362-4283-BAA0-39B43087631E}" type="presParOf" srcId="{8564EDA2-0916-4700-A36B-74EAAE174C0C}" destId="{3E7BCEB5-3866-40BF-B8CB-2E084F382B01}" srcOrd="1" destOrd="0" presId="urn:microsoft.com/office/officeart/2005/8/layout/orgChart1"/>
    <dgm:cxn modelId="{97A3FFD5-7949-49DC-B02B-9BBB51EC5F60}" type="presParOf" srcId="{8564EDA2-0916-4700-A36B-74EAAE174C0C}" destId="{E578A6C1-67B3-4349-A793-8E814106F8AA}" srcOrd="2" destOrd="0" presId="urn:microsoft.com/office/officeart/2005/8/layout/orgChart1"/>
    <dgm:cxn modelId="{9B5C101C-9114-4A34-9887-6ED2F3EC05F8}" type="presParOf" srcId="{7A58C05E-CC4F-4C3E-8056-6F05F04F236E}" destId="{C997F1EE-1FE6-47E7-8F1D-B74949E1E521}" srcOrd="2" destOrd="0" presId="urn:microsoft.com/office/officeart/2005/8/layout/orgChart1"/>
    <dgm:cxn modelId="{68656341-BF93-4C8D-81C8-474566F9F9A7}" type="presParOf" srcId="{1BDE45CC-6C5A-417A-8A01-1F16D4A34F2D}" destId="{BCCD8899-A178-4187-8F05-8969A865C8ED}" srcOrd="6" destOrd="0" presId="urn:microsoft.com/office/officeart/2005/8/layout/orgChart1"/>
    <dgm:cxn modelId="{168CF5BD-3AFC-45FB-8722-6823405F613B}" type="presParOf" srcId="{1BDE45CC-6C5A-417A-8A01-1F16D4A34F2D}" destId="{CAF827A4-439A-4F33-BFAB-ADE99C1B11FE}" srcOrd="7" destOrd="0" presId="urn:microsoft.com/office/officeart/2005/8/layout/orgChart1"/>
    <dgm:cxn modelId="{2B6AB1B5-BDA5-4C0A-A7F5-5DEA485A1271}" type="presParOf" srcId="{CAF827A4-439A-4F33-BFAB-ADE99C1B11FE}" destId="{E76291D4-5882-45DC-BE7F-EDA3C846CF8A}" srcOrd="0" destOrd="0" presId="urn:microsoft.com/office/officeart/2005/8/layout/orgChart1"/>
    <dgm:cxn modelId="{DEFE4DF2-B6EB-43A5-A565-43EA4073BE51}" type="presParOf" srcId="{E76291D4-5882-45DC-BE7F-EDA3C846CF8A}" destId="{06089DC3-87CB-460B-A5FD-123B72F9A69C}" srcOrd="0" destOrd="0" presId="urn:microsoft.com/office/officeart/2005/8/layout/orgChart1"/>
    <dgm:cxn modelId="{2645E3C0-D315-458B-B676-2EA5A5081230}" type="presParOf" srcId="{E76291D4-5882-45DC-BE7F-EDA3C846CF8A}" destId="{8A773101-A510-414E-8C10-971C1673D9A5}" srcOrd="1" destOrd="0" presId="urn:microsoft.com/office/officeart/2005/8/layout/orgChart1"/>
    <dgm:cxn modelId="{ABC36FCD-C674-4B03-8F1F-8378CD1CAC0F}" type="presParOf" srcId="{CAF827A4-439A-4F33-BFAB-ADE99C1B11FE}" destId="{A6A6D4B2-4542-4040-A89D-2E232B0E50F5}" srcOrd="1" destOrd="0" presId="urn:microsoft.com/office/officeart/2005/8/layout/orgChart1"/>
    <dgm:cxn modelId="{C99BB0AB-D8EF-454F-8F8E-98E876EB50AC}" type="presParOf" srcId="{A6A6D4B2-4542-4040-A89D-2E232B0E50F5}" destId="{CCB7784B-7DB4-496C-9F97-BFB36D836587}" srcOrd="0" destOrd="0" presId="urn:microsoft.com/office/officeart/2005/8/layout/orgChart1"/>
    <dgm:cxn modelId="{E579BD27-1C54-41C6-828F-7D968825AE70}" type="presParOf" srcId="{A6A6D4B2-4542-4040-A89D-2E232B0E50F5}" destId="{31801103-FC1C-4FB0-85A6-DF2D5A2687B9}" srcOrd="1" destOrd="0" presId="urn:microsoft.com/office/officeart/2005/8/layout/orgChart1"/>
    <dgm:cxn modelId="{C02CA373-7D0F-449B-A98E-958968639074}" type="presParOf" srcId="{31801103-FC1C-4FB0-85A6-DF2D5A2687B9}" destId="{3715450C-E28B-4C9C-815D-310281F5B0B2}" srcOrd="0" destOrd="0" presId="urn:microsoft.com/office/officeart/2005/8/layout/orgChart1"/>
    <dgm:cxn modelId="{0DF15646-04A6-45DA-BB92-35D56B520074}" type="presParOf" srcId="{3715450C-E28B-4C9C-815D-310281F5B0B2}" destId="{F4309C3F-449F-41C4-AE70-8E6DF43FE54B}" srcOrd="0" destOrd="0" presId="urn:microsoft.com/office/officeart/2005/8/layout/orgChart1"/>
    <dgm:cxn modelId="{6853FC1A-E504-4CC7-8D0D-1BF97AA15C2D}" type="presParOf" srcId="{3715450C-E28B-4C9C-815D-310281F5B0B2}" destId="{E0B43225-C48E-4080-9B29-0D7E1CD83694}" srcOrd="1" destOrd="0" presId="urn:microsoft.com/office/officeart/2005/8/layout/orgChart1"/>
    <dgm:cxn modelId="{1089E7B5-7D19-47C5-80E9-0E9C3D81D7EB}" type="presParOf" srcId="{31801103-FC1C-4FB0-85A6-DF2D5A2687B9}" destId="{1EEF492A-35C8-4BBF-8A78-730FFBC770B5}" srcOrd="1" destOrd="0" presId="urn:microsoft.com/office/officeart/2005/8/layout/orgChart1"/>
    <dgm:cxn modelId="{232BD59B-CBC0-4295-BCEF-DB3C0675B235}" type="presParOf" srcId="{31801103-FC1C-4FB0-85A6-DF2D5A2687B9}" destId="{3DE4EB83-E95B-4485-8A7E-D720AFCDDCB2}" srcOrd="2" destOrd="0" presId="urn:microsoft.com/office/officeart/2005/8/layout/orgChart1"/>
    <dgm:cxn modelId="{765D6004-30B0-4450-A531-21A78349C165}" type="presParOf" srcId="{A6A6D4B2-4542-4040-A89D-2E232B0E50F5}" destId="{22705328-9ACC-4E15-91C2-136F93F422E7}" srcOrd="2" destOrd="0" presId="urn:microsoft.com/office/officeart/2005/8/layout/orgChart1"/>
    <dgm:cxn modelId="{DEC7C552-ED7E-4F3B-83EE-C72F86F72C2D}" type="presParOf" srcId="{A6A6D4B2-4542-4040-A89D-2E232B0E50F5}" destId="{0F682169-0E60-4CB2-802D-BE2DFDDFEFEE}" srcOrd="3" destOrd="0" presId="urn:microsoft.com/office/officeart/2005/8/layout/orgChart1"/>
    <dgm:cxn modelId="{10E46596-C069-4464-9A7B-DA3F5BC86520}" type="presParOf" srcId="{0F682169-0E60-4CB2-802D-BE2DFDDFEFEE}" destId="{D36B1B1E-C697-4C9D-87B1-1B6715596B89}" srcOrd="0" destOrd="0" presId="urn:microsoft.com/office/officeart/2005/8/layout/orgChart1"/>
    <dgm:cxn modelId="{0B75DD4C-E9F0-454F-82ED-037033A34405}" type="presParOf" srcId="{D36B1B1E-C697-4C9D-87B1-1B6715596B89}" destId="{B2735C50-79BA-4E20-B369-7AE990537A22}" srcOrd="0" destOrd="0" presId="urn:microsoft.com/office/officeart/2005/8/layout/orgChart1"/>
    <dgm:cxn modelId="{D61DB300-F54C-45AF-9FEF-92DD19122A50}" type="presParOf" srcId="{D36B1B1E-C697-4C9D-87B1-1B6715596B89}" destId="{E866B2BB-FE58-46E5-BB8C-4C030DA2E143}" srcOrd="1" destOrd="0" presId="urn:microsoft.com/office/officeart/2005/8/layout/orgChart1"/>
    <dgm:cxn modelId="{F93782E2-FCC2-48E9-9460-4B31D6393B54}" type="presParOf" srcId="{0F682169-0E60-4CB2-802D-BE2DFDDFEFEE}" destId="{DAD8F988-0467-4122-80F8-088C2552DF2F}" srcOrd="1" destOrd="0" presId="urn:microsoft.com/office/officeart/2005/8/layout/orgChart1"/>
    <dgm:cxn modelId="{7E4382C4-911B-4FD9-8D80-54EC430B42BC}" type="presParOf" srcId="{0F682169-0E60-4CB2-802D-BE2DFDDFEFEE}" destId="{E0BBA22D-81DB-4AC4-BD81-FA09ED0C15E0}" srcOrd="2" destOrd="0" presId="urn:microsoft.com/office/officeart/2005/8/layout/orgChart1"/>
    <dgm:cxn modelId="{253B9C84-7BB7-4386-B3E7-73FE0B107A72}" type="presParOf" srcId="{CAF827A4-439A-4F33-BFAB-ADE99C1B11FE}" destId="{8E97F7F9-F33B-48AC-BFA2-5427B3505B96}" srcOrd="2" destOrd="0" presId="urn:microsoft.com/office/officeart/2005/8/layout/orgChart1"/>
    <dgm:cxn modelId="{F5F53FC2-4021-482E-8CF7-D2D1419EE296}" type="presParOf" srcId="{1BDE45CC-6C5A-417A-8A01-1F16D4A34F2D}" destId="{ABF7BCC3-5B56-4A1C-B2F7-ABAFB35F1EA1}" srcOrd="8" destOrd="0" presId="urn:microsoft.com/office/officeart/2005/8/layout/orgChart1"/>
    <dgm:cxn modelId="{7EADE958-8702-4F94-B621-97C01A6B589B}" type="presParOf" srcId="{1BDE45CC-6C5A-417A-8A01-1F16D4A34F2D}" destId="{80FBCBB6-700C-4D4A-8929-7AEC5DB0561C}" srcOrd="9" destOrd="0" presId="urn:microsoft.com/office/officeart/2005/8/layout/orgChart1"/>
    <dgm:cxn modelId="{34F44186-57FD-4DE4-A245-10579E7A35D1}" type="presParOf" srcId="{80FBCBB6-700C-4D4A-8929-7AEC5DB0561C}" destId="{A95B23CF-2778-4C73-B96D-4237F5E1BAA8}" srcOrd="0" destOrd="0" presId="urn:microsoft.com/office/officeart/2005/8/layout/orgChart1"/>
    <dgm:cxn modelId="{EFBF55A6-457B-40BB-A32E-F91780386FDB}" type="presParOf" srcId="{A95B23CF-2778-4C73-B96D-4237F5E1BAA8}" destId="{C681934A-976D-421F-9CCE-FD6CF2BE5AB8}" srcOrd="0" destOrd="0" presId="urn:microsoft.com/office/officeart/2005/8/layout/orgChart1"/>
    <dgm:cxn modelId="{9065899E-CB95-454E-A3AA-F4E94B1769E2}" type="presParOf" srcId="{A95B23CF-2778-4C73-B96D-4237F5E1BAA8}" destId="{0270D98D-5750-48AA-85DD-20ECF1E3D00E}" srcOrd="1" destOrd="0" presId="urn:microsoft.com/office/officeart/2005/8/layout/orgChart1"/>
    <dgm:cxn modelId="{DF546B98-9176-47C5-98A1-80D75F532104}" type="presParOf" srcId="{80FBCBB6-700C-4D4A-8929-7AEC5DB0561C}" destId="{F3E4B636-6DFF-4E33-89E6-2DD95C29BA6B}" srcOrd="1" destOrd="0" presId="urn:microsoft.com/office/officeart/2005/8/layout/orgChart1"/>
    <dgm:cxn modelId="{791B61E3-4423-4826-98C8-25B2D82441AB}" type="presParOf" srcId="{F3E4B636-6DFF-4E33-89E6-2DD95C29BA6B}" destId="{01EE98E6-D3DA-4A25-ADDC-729415F5EC33}" srcOrd="0" destOrd="0" presId="urn:microsoft.com/office/officeart/2005/8/layout/orgChart1"/>
    <dgm:cxn modelId="{1CCC3D10-D097-4479-B253-B881550824DB}" type="presParOf" srcId="{F3E4B636-6DFF-4E33-89E6-2DD95C29BA6B}" destId="{394A011A-7764-484A-B4CD-6E78F5CC2896}" srcOrd="1" destOrd="0" presId="urn:microsoft.com/office/officeart/2005/8/layout/orgChart1"/>
    <dgm:cxn modelId="{8D3A3249-612B-40E8-A6F7-B312F4F34229}" type="presParOf" srcId="{394A011A-7764-484A-B4CD-6E78F5CC2896}" destId="{108D6538-8DE8-4B5E-A620-0EDEB1E7A430}" srcOrd="0" destOrd="0" presId="urn:microsoft.com/office/officeart/2005/8/layout/orgChart1"/>
    <dgm:cxn modelId="{92006E04-C3BE-43B6-AEEE-36836269AC23}" type="presParOf" srcId="{108D6538-8DE8-4B5E-A620-0EDEB1E7A430}" destId="{0DB82215-8409-4233-8559-ED90E7A54995}" srcOrd="0" destOrd="0" presId="urn:microsoft.com/office/officeart/2005/8/layout/orgChart1"/>
    <dgm:cxn modelId="{049F69FB-6F04-4ED2-BECB-E292381330FC}" type="presParOf" srcId="{108D6538-8DE8-4B5E-A620-0EDEB1E7A430}" destId="{3A56E6A7-6604-4408-83F4-D63A7B3A458C}" srcOrd="1" destOrd="0" presId="urn:microsoft.com/office/officeart/2005/8/layout/orgChart1"/>
    <dgm:cxn modelId="{F96A137D-9405-4F23-960E-DFE84C7B66A1}" type="presParOf" srcId="{394A011A-7764-484A-B4CD-6E78F5CC2896}" destId="{FD77D67C-C3B9-4E77-8B3C-7CEC64705390}" srcOrd="1" destOrd="0" presId="urn:microsoft.com/office/officeart/2005/8/layout/orgChart1"/>
    <dgm:cxn modelId="{8B2A1C85-BA7A-4C49-9887-E96A0588001E}" type="presParOf" srcId="{394A011A-7764-484A-B4CD-6E78F5CC2896}" destId="{77E40DE1-0AF4-47F7-92FA-74437C4086F0}" srcOrd="2" destOrd="0" presId="urn:microsoft.com/office/officeart/2005/8/layout/orgChart1"/>
    <dgm:cxn modelId="{60C4BB4B-7C04-4E32-AE79-1C7084145CD0}" type="presParOf" srcId="{F3E4B636-6DFF-4E33-89E6-2DD95C29BA6B}" destId="{B4C755CE-C3E4-442A-93EB-B49D96AB1D93}" srcOrd="2" destOrd="0" presId="urn:microsoft.com/office/officeart/2005/8/layout/orgChart1"/>
    <dgm:cxn modelId="{21DE4BD0-CFEB-46B2-8B90-9637FC82FB6E}" type="presParOf" srcId="{F3E4B636-6DFF-4E33-89E6-2DD95C29BA6B}" destId="{9F305EF8-0470-4433-8668-428BA6D958CD}" srcOrd="3" destOrd="0" presId="urn:microsoft.com/office/officeart/2005/8/layout/orgChart1"/>
    <dgm:cxn modelId="{FF88F745-021F-415D-B1B3-3A3286E9E777}" type="presParOf" srcId="{9F305EF8-0470-4433-8668-428BA6D958CD}" destId="{5EEF20FD-8FEA-49A6-B7DA-E9257BCFD41D}" srcOrd="0" destOrd="0" presId="urn:microsoft.com/office/officeart/2005/8/layout/orgChart1"/>
    <dgm:cxn modelId="{28E3D5C3-F5CE-42A5-85F9-15A37043C55D}" type="presParOf" srcId="{5EEF20FD-8FEA-49A6-B7DA-E9257BCFD41D}" destId="{85769FAE-34C7-44BB-87AF-14DC348CD862}" srcOrd="0" destOrd="0" presId="urn:microsoft.com/office/officeart/2005/8/layout/orgChart1"/>
    <dgm:cxn modelId="{C402C1BA-3C2B-49C0-9177-5D27D7901A38}" type="presParOf" srcId="{5EEF20FD-8FEA-49A6-B7DA-E9257BCFD41D}" destId="{2404B8C9-B2EE-4703-91E6-AC8B7758EBAC}" srcOrd="1" destOrd="0" presId="urn:microsoft.com/office/officeart/2005/8/layout/orgChart1"/>
    <dgm:cxn modelId="{73F7C6A9-4527-4EC1-86A0-981EC0BD0852}" type="presParOf" srcId="{9F305EF8-0470-4433-8668-428BA6D958CD}" destId="{97A7C8B7-D45B-47FD-90B1-4C60E03B6D59}" srcOrd="1" destOrd="0" presId="urn:microsoft.com/office/officeart/2005/8/layout/orgChart1"/>
    <dgm:cxn modelId="{C5D07862-9C02-4B54-B87A-0DB0193A1471}" type="presParOf" srcId="{9F305EF8-0470-4433-8668-428BA6D958CD}" destId="{DCAB6058-4D4E-48E6-BEFD-2EDAB970854E}" srcOrd="2" destOrd="0" presId="urn:microsoft.com/office/officeart/2005/8/layout/orgChart1"/>
    <dgm:cxn modelId="{13D71254-10CD-4655-964E-3992BF9B67E2}" type="presParOf" srcId="{F3E4B636-6DFF-4E33-89E6-2DD95C29BA6B}" destId="{E6CC27E8-20DD-43EC-835C-40D9CDCFD1BE}" srcOrd="4" destOrd="0" presId="urn:microsoft.com/office/officeart/2005/8/layout/orgChart1"/>
    <dgm:cxn modelId="{7FC9617D-0FA2-4558-937A-C3087F60A21A}" type="presParOf" srcId="{F3E4B636-6DFF-4E33-89E6-2DD95C29BA6B}" destId="{8D057D5F-060A-4365-903F-15B214AF36E1}" srcOrd="5" destOrd="0" presId="urn:microsoft.com/office/officeart/2005/8/layout/orgChart1"/>
    <dgm:cxn modelId="{48E3909A-1DF6-45AC-871E-3A62247807BE}" type="presParOf" srcId="{8D057D5F-060A-4365-903F-15B214AF36E1}" destId="{DAE6F882-260F-4053-863A-4C9FCE4CB8A2}" srcOrd="0" destOrd="0" presId="urn:microsoft.com/office/officeart/2005/8/layout/orgChart1"/>
    <dgm:cxn modelId="{CE1F8DBA-3570-4347-A8B1-6C779A33C9C5}" type="presParOf" srcId="{DAE6F882-260F-4053-863A-4C9FCE4CB8A2}" destId="{FF662066-0B72-4341-BA2C-36A8F865AD59}" srcOrd="0" destOrd="0" presId="urn:microsoft.com/office/officeart/2005/8/layout/orgChart1"/>
    <dgm:cxn modelId="{6D4BD979-19EB-4984-8015-6ED4DC683599}" type="presParOf" srcId="{DAE6F882-260F-4053-863A-4C9FCE4CB8A2}" destId="{73F096CD-9B7E-4C3E-A912-E52B0C51696C}" srcOrd="1" destOrd="0" presId="urn:microsoft.com/office/officeart/2005/8/layout/orgChart1"/>
    <dgm:cxn modelId="{A2D76BCA-5600-406F-AC93-A631EF4DD038}" type="presParOf" srcId="{8D057D5F-060A-4365-903F-15B214AF36E1}" destId="{AAF153A7-BF64-429B-907A-52A1EB550FFC}" srcOrd="1" destOrd="0" presId="urn:microsoft.com/office/officeart/2005/8/layout/orgChart1"/>
    <dgm:cxn modelId="{1846A644-A182-4FF5-983A-DB1D24349191}" type="presParOf" srcId="{8D057D5F-060A-4365-903F-15B214AF36E1}" destId="{15CE7CCD-65BB-4510-8CCB-1FCBB8CC7F1B}" srcOrd="2" destOrd="0" presId="urn:microsoft.com/office/officeart/2005/8/layout/orgChart1"/>
    <dgm:cxn modelId="{7ED68A9C-A098-4CBA-9699-06F89AEA8E11}" type="presParOf" srcId="{F3E4B636-6DFF-4E33-89E6-2DD95C29BA6B}" destId="{62E0758F-6252-4477-A45A-F4DDD0ECF94D}" srcOrd="6" destOrd="0" presId="urn:microsoft.com/office/officeart/2005/8/layout/orgChart1"/>
    <dgm:cxn modelId="{F76D1925-6CDA-41D7-80AA-7D2FAC9EECEF}" type="presParOf" srcId="{F3E4B636-6DFF-4E33-89E6-2DD95C29BA6B}" destId="{A1F904A2-0CE8-4562-BDD9-26E551C82D64}" srcOrd="7" destOrd="0" presId="urn:microsoft.com/office/officeart/2005/8/layout/orgChart1"/>
    <dgm:cxn modelId="{53FAB0AD-8DBC-49B7-BE29-B7BECFEE0FE9}" type="presParOf" srcId="{A1F904A2-0CE8-4562-BDD9-26E551C82D64}" destId="{B55049FC-542D-4980-A575-A0E0EBD736C5}" srcOrd="0" destOrd="0" presId="urn:microsoft.com/office/officeart/2005/8/layout/orgChart1"/>
    <dgm:cxn modelId="{793B1553-37D0-40C2-8446-EA8C0038A359}" type="presParOf" srcId="{B55049FC-542D-4980-A575-A0E0EBD736C5}" destId="{BDDD3DDF-17B6-4586-9C16-030F2F9DB86A}" srcOrd="0" destOrd="0" presId="urn:microsoft.com/office/officeart/2005/8/layout/orgChart1"/>
    <dgm:cxn modelId="{E14981D5-DA90-422B-92F2-DB750BE5B027}" type="presParOf" srcId="{B55049FC-542D-4980-A575-A0E0EBD736C5}" destId="{543CF2AE-57F9-4519-8E4B-88673AB13CD0}" srcOrd="1" destOrd="0" presId="urn:microsoft.com/office/officeart/2005/8/layout/orgChart1"/>
    <dgm:cxn modelId="{BE220326-A6F0-49D9-A18C-63CB87489E70}" type="presParOf" srcId="{A1F904A2-0CE8-4562-BDD9-26E551C82D64}" destId="{E7292D50-3C22-455F-88B7-B84D787EF114}" srcOrd="1" destOrd="0" presId="urn:microsoft.com/office/officeart/2005/8/layout/orgChart1"/>
    <dgm:cxn modelId="{E0DD3E3C-EC0E-495B-BDF2-676594E2C953}" type="presParOf" srcId="{A1F904A2-0CE8-4562-BDD9-26E551C82D64}" destId="{6649BDB0-37AA-4968-9703-9AE07E8DB468}" srcOrd="2" destOrd="0" presId="urn:microsoft.com/office/officeart/2005/8/layout/orgChart1"/>
    <dgm:cxn modelId="{9D720B43-F5D1-42FF-A384-86F5D3F84DCB}" type="presParOf" srcId="{F3E4B636-6DFF-4E33-89E6-2DD95C29BA6B}" destId="{956AA632-A800-4883-9FAA-BAF9C3064C99}" srcOrd="8" destOrd="0" presId="urn:microsoft.com/office/officeart/2005/8/layout/orgChart1"/>
    <dgm:cxn modelId="{F9821578-5F03-42FC-82F6-C6933081A08D}" type="presParOf" srcId="{F3E4B636-6DFF-4E33-89E6-2DD95C29BA6B}" destId="{7CC3F71E-4041-4CE5-9FB0-57ADD4B204C2}" srcOrd="9" destOrd="0" presId="urn:microsoft.com/office/officeart/2005/8/layout/orgChart1"/>
    <dgm:cxn modelId="{3C65A3D1-1AFF-4401-8C65-BDCBDC4E4232}" type="presParOf" srcId="{7CC3F71E-4041-4CE5-9FB0-57ADD4B204C2}" destId="{B6EA1178-5CF5-4B3D-B140-33AF52366928}" srcOrd="0" destOrd="0" presId="urn:microsoft.com/office/officeart/2005/8/layout/orgChart1"/>
    <dgm:cxn modelId="{D4439679-7B23-4AC9-B134-8C28A9AC07F6}" type="presParOf" srcId="{B6EA1178-5CF5-4B3D-B140-33AF52366928}" destId="{F0787FD8-D263-459C-A904-6EEF033ADC1E}" srcOrd="0" destOrd="0" presId="urn:microsoft.com/office/officeart/2005/8/layout/orgChart1"/>
    <dgm:cxn modelId="{2800644E-B9DC-440F-8C48-46F4F53DF4B2}" type="presParOf" srcId="{B6EA1178-5CF5-4B3D-B140-33AF52366928}" destId="{28658551-A198-4B06-9AB6-5DD290722F28}" srcOrd="1" destOrd="0" presId="urn:microsoft.com/office/officeart/2005/8/layout/orgChart1"/>
    <dgm:cxn modelId="{A526FB30-707A-448D-A4A2-F56080A9AE7E}" type="presParOf" srcId="{7CC3F71E-4041-4CE5-9FB0-57ADD4B204C2}" destId="{CB9D45E5-DABD-4D42-9740-E3A985DECD94}" srcOrd="1" destOrd="0" presId="urn:microsoft.com/office/officeart/2005/8/layout/orgChart1"/>
    <dgm:cxn modelId="{B6E7314A-F6CF-40E6-8CA4-347C1C24DEAA}" type="presParOf" srcId="{7CC3F71E-4041-4CE5-9FB0-57ADD4B204C2}" destId="{160E7D52-E042-42BD-8BD8-3D364A013270}" srcOrd="2" destOrd="0" presId="urn:microsoft.com/office/officeart/2005/8/layout/orgChart1"/>
    <dgm:cxn modelId="{D93BC59E-B905-492C-9D8B-754EE6C1E817}" type="presParOf" srcId="{F3E4B636-6DFF-4E33-89E6-2DD95C29BA6B}" destId="{B205BBF5-1472-4632-B1EB-61D560CBAD44}" srcOrd="10" destOrd="0" presId="urn:microsoft.com/office/officeart/2005/8/layout/orgChart1"/>
    <dgm:cxn modelId="{0EAB6A65-D549-4B67-97AC-667CF4F182CA}" type="presParOf" srcId="{F3E4B636-6DFF-4E33-89E6-2DD95C29BA6B}" destId="{8BEA8FC3-357A-4725-9146-2A8E6341A50C}" srcOrd="11" destOrd="0" presId="urn:microsoft.com/office/officeart/2005/8/layout/orgChart1"/>
    <dgm:cxn modelId="{A27D4CE3-DBC3-4EE8-B536-C0E882E0AF9E}" type="presParOf" srcId="{8BEA8FC3-357A-4725-9146-2A8E6341A50C}" destId="{56B9C1FD-EABE-4648-A170-AEE0E7A7FA6F}" srcOrd="0" destOrd="0" presId="urn:microsoft.com/office/officeart/2005/8/layout/orgChart1"/>
    <dgm:cxn modelId="{B51513B7-DD7B-4986-805A-07E3480C39CD}" type="presParOf" srcId="{56B9C1FD-EABE-4648-A170-AEE0E7A7FA6F}" destId="{3E8BE5A8-C32F-48ED-874E-41BAFBB894B3}" srcOrd="0" destOrd="0" presId="urn:microsoft.com/office/officeart/2005/8/layout/orgChart1"/>
    <dgm:cxn modelId="{ED42AA12-14A6-4EE1-92BA-EC32D3EF5F8C}" type="presParOf" srcId="{56B9C1FD-EABE-4648-A170-AEE0E7A7FA6F}" destId="{A2642ACF-A86C-40A0-B4B8-CAFC712E7EFB}" srcOrd="1" destOrd="0" presId="urn:microsoft.com/office/officeart/2005/8/layout/orgChart1"/>
    <dgm:cxn modelId="{16D35333-6DA4-485E-893D-E7927E1591C3}" type="presParOf" srcId="{8BEA8FC3-357A-4725-9146-2A8E6341A50C}" destId="{00629903-B5E7-419B-B1B6-3A5C8E6CAC4F}" srcOrd="1" destOrd="0" presId="urn:microsoft.com/office/officeart/2005/8/layout/orgChart1"/>
    <dgm:cxn modelId="{CCCEE755-8924-4AB6-9A0B-8F70E04D13D4}" type="presParOf" srcId="{8BEA8FC3-357A-4725-9146-2A8E6341A50C}" destId="{8CFA19C5-0955-4FE5-A261-9CCA4D3B7CDF}" srcOrd="2" destOrd="0" presId="urn:microsoft.com/office/officeart/2005/8/layout/orgChart1"/>
    <dgm:cxn modelId="{7F63DB62-F68E-459B-A96D-3D3A98EBD331}" type="presParOf" srcId="{80FBCBB6-700C-4D4A-8929-7AEC5DB0561C}" destId="{53CBBF3F-28B7-4DA7-AFEF-821FBAFD1A01}" srcOrd="2" destOrd="0" presId="urn:microsoft.com/office/officeart/2005/8/layout/orgChart1"/>
    <dgm:cxn modelId="{D4194553-8BF8-4261-8036-D41477362BA8}" type="presParOf" srcId="{1BDE45CC-6C5A-417A-8A01-1F16D4A34F2D}" destId="{9B3D106E-A159-471A-991D-509343FEE77C}" srcOrd="10" destOrd="0" presId="urn:microsoft.com/office/officeart/2005/8/layout/orgChart1"/>
    <dgm:cxn modelId="{FFD949A7-FE8A-4595-8549-34931A3222A2}" type="presParOf" srcId="{1BDE45CC-6C5A-417A-8A01-1F16D4A34F2D}" destId="{2E5B2523-970F-4F2E-ADAB-B7D83C3104D4}" srcOrd="11" destOrd="0" presId="urn:microsoft.com/office/officeart/2005/8/layout/orgChart1"/>
    <dgm:cxn modelId="{C4C9F475-9FA8-4871-8B33-0523338B1CAB}" type="presParOf" srcId="{2E5B2523-970F-4F2E-ADAB-B7D83C3104D4}" destId="{A66D099B-6B72-4C14-91BC-D85477961B37}" srcOrd="0" destOrd="0" presId="urn:microsoft.com/office/officeart/2005/8/layout/orgChart1"/>
    <dgm:cxn modelId="{BA075774-84B7-42F6-8E89-AA84341F2ADF}" type="presParOf" srcId="{A66D099B-6B72-4C14-91BC-D85477961B37}" destId="{467D2B5B-65E0-4573-AB92-433721CCC005}" srcOrd="0" destOrd="0" presId="urn:microsoft.com/office/officeart/2005/8/layout/orgChart1"/>
    <dgm:cxn modelId="{BC4FD78F-DA21-4EF6-918B-F739299902A9}" type="presParOf" srcId="{A66D099B-6B72-4C14-91BC-D85477961B37}" destId="{320CF6C0-A6FE-4A68-811B-3C5FB1280B22}" srcOrd="1" destOrd="0" presId="urn:microsoft.com/office/officeart/2005/8/layout/orgChart1"/>
    <dgm:cxn modelId="{60201CA2-AF5D-48D2-BE24-C2E5DC873FD0}" type="presParOf" srcId="{2E5B2523-970F-4F2E-ADAB-B7D83C3104D4}" destId="{88754176-EE33-401C-B229-C9C69AC464E3}" srcOrd="1" destOrd="0" presId="urn:microsoft.com/office/officeart/2005/8/layout/orgChart1"/>
    <dgm:cxn modelId="{EB68A7A9-E38B-4B8D-9DF9-BECDEA10373C}" type="presParOf" srcId="{88754176-EE33-401C-B229-C9C69AC464E3}" destId="{58E234F3-671C-47BD-A306-ADB1229AA47B}" srcOrd="0" destOrd="0" presId="urn:microsoft.com/office/officeart/2005/8/layout/orgChart1"/>
    <dgm:cxn modelId="{A9BB8240-C247-492D-8BCF-CAA5A19EE8B2}" type="presParOf" srcId="{88754176-EE33-401C-B229-C9C69AC464E3}" destId="{16F63843-3714-48F0-9A1B-68407BCC51F9}" srcOrd="1" destOrd="0" presId="urn:microsoft.com/office/officeart/2005/8/layout/orgChart1"/>
    <dgm:cxn modelId="{93D0029E-99C6-41A0-A072-08AE1350477B}" type="presParOf" srcId="{16F63843-3714-48F0-9A1B-68407BCC51F9}" destId="{FF93CFDC-EE26-48B0-8DDC-118BA35B1446}" srcOrd="0" destOrd="0" presId="urn:microsoft.com/office/officeart/2005/8/layout/orgChart1"/>
    <dgm:cxn modelId="{F2B07085-987F-4FA3-94F0-D2A2FCD14199}" type="presParOf" srcId="{FF93CFDC-EE26-48B0-8DDC-118BA35B1446}" destId="{62C58BEC-5F39-4370-9A38-6DA11ACC773E}" srcOrd="0" destOrd="0" presId="urn:microsoft.com/office/officeart/2005/8/layout/orgChart1"/>
    <dgm:cxn modelId="{ECBD39FE-E4DF-4F91-B4FB-CF3CE6C5A4BC}" type="presParOf" srcId="{FF93CFDC-EE26-48B0-8DDC-118BA35B1446}" destId="{3A867681-1122-49D4-871E-2119190237DF}" srcOrd="1" destOrd="0" presId="urn:microsoft.com/office/officeart/2005/8/layout/orgChart1"/>
    <dgm:cxn modelId="{1699B838-9F5D-4B3A-A238-73F74D4CE18A}" type="presParOf" srcId="{16F63843-3714-48F0-9A1B-68407BCC51F9}" destId="{811C1A28-8CB7-4722-B1B4-B6AB2D128CF4}" srcOrd="1" destOrd="0" presId="urn:microsoft.com/office/officeart/2005/8/layout/orgChart1"/>
    <dgm:cxn modelId="{A23F0AC5-0C71-4E0E-84B8-2B4A66949E39}" type="presParOf" srcId="{16F63843-3714-48F0-9A1B-68407BCC51F9}" destId="{57294DCC-F6BD-4BEA-B5E7-6C702AC262A5}" srcOrd="2" destOrd="0" presId="urn:microsoft.com/office/officeart/2005/8/layout/orgChart1"/>
    <dgm:cxn modelId="{8F947E65-B579-4657-AEFC-23C27B328135}" type="presParOf" srcId="{88754176-EE33-401C-B229-C9C69AC464E3}" destId="{BD0CED9C-C250-4E6C-A4EA-CD051BD24F8B}" srcOrd="2" destOrd="0" presId="urn:microsoft.com/office/officeart/2005/8/layout/orgChart1"/>
    <dgm:cxn modelId="{28A3CC66-AF47-464B-8029-10F5F9663142}" type="presParOf" srcId="{88754176-EE33-401C-B229-C9C69AC464E3}" destId="{514EF316-08D7-4A2B-B82A-8DE481ED20B3}" srcOrd="3" destOrd="0" presId="urn:microsoft.com/office/officeart/2005/8/layout/orgChart1"/>
    <dgm:cxn modelId="{FBC0FDBA-CD04-44B3-9C38-8C4076C4544D}" type="presParOf" srcId="{514EF316-08D7-4A2B-B82A-8DE481ED20B3}" destId="{1318CC4E-E50D-4686-848D-29FA16DB8ECF}" srcOrd="0" destOrd="0" presId="urn:microsoft.com/office/officeart/2005/8/layout/orgChart1"/>
    <dgm:cxn modelId="{56DE2AC4-AFFA-4F4A-B181-1B744943A0C8}" type="presParOf" srcId="{1318CC4E-E50D-4686-848D-29FA16DB8ECF}" destId="{041ECD7F-0D01-49E0-BBF6-215F561F5B24}" srcOrd="0" destOrd="0" presId="urn:microsoft.com/office/officeart/2005/8/layout/orgChart1"/>
    <dgm:cxn modelId="{00C30775-16EB-4557-A3EA-9904B374E281}" type="presParOf" srcId="{1318CC4E-E50D-4686-848D-29FA16DB8ECF}" destId="{0960E252-59E0-4F81-8265-56B9B9D147A6}" srcOrd="1" destOrd="0" presId="urn:microsoft.com/office/officeart/2005/8/layout/orgChart1"/>
    <dgm:cxn modelId="{4F7E0D7A-0129-4FE6-9EBA-081C460139C7}" type="presParOf" srcId="{514EF316-08D7-4A2B-B82A-8DE481ED20B3}" destId="{B2BED226-D499-48B6-B3FF-85CBC1551F75}" srcOrd="1" destOrd="0" presId="urn:microsoft.com/office/officeart/2005/8/layout/orgChart1"/>
    <dgm:cxn modelId="{B74D51FE-3A57-4487-9BD1-5F194A54177F}" type="presParOf" srcId="{514EF316-08D7-4A2B-B82A-8DE481ED20B3}" destId="{00C07C49-5040-4330-B8E8-077CE5EDE306}" srcOrd="2" destOrd="0" presId="urn:microsoft.com/office/officeart/2005/8/layout/orgChart1"/>
    <dgm:cxn modelId="{137BC6DB-0351-49E8-B5DC-93082D4B9141}" type="presParOf" srcId="{88754176-EE33-401C-B229-C9C69AC464E3}" destId="{910C59A8-8D3C-42C3-8C4D-E35E7F1BFC75}" srcOrd="4" destOrd="0" presId="urn:microsoft.com/office/officeart/2005/8/layout/orgChart1"/>
    <dgm:cxn modelId="{A90C0E82-84CD-473E-8DC1-49C9EE038FDF}" type="presParOf" srcId="{88754176-EE33-401C-B229-C9C69AC464E3}" destId="{A6F65EE0-1CE1-4766-97DE-4BA620171F75}" srcOrd="5" destOrd="0" presId="urn:microsoft.com/office/officeart/2005/8/layout/orgChart1"/>
    <dgm:cxn modelId="{DF993AD5-6497-4E00-BE30-D7E3D4BFF0F2}" type="presParOf" srcId="{A6F65EE0-1CE1-4766-97DE-4BA620171F75}" destId="{6D83FD7F-E8C0-434A-B6F1-199C5C07264B}" srcOrd="0" destOrd="0" presId="urn:microsoft.com/office/officeart/2005/8/layout/orgChart1"/>
    <dgm:cxn modelId="{6CDFA3B1-951B-4528-B256-A0E58C45FD88}" type="presParOf" srcId="{6D83FD7F-E8C0-434A-B6F1-199C5C07264B}" destId="{A513C0DA-C952-4BBC-8BCF-28F639891ADE}" srcOrd="0" destOrd="0" presId="urn:microsoft.com/office/officeart/2005/8/layout/orgChart1"/>
    <dgm:cxn modelId="{FE53F783-D1D7-48B1-A923-2E6415B712A8}" type="presParOf" srcId="{6D83FD7F-E8C0-434A-B6F1-199C5C07264B}" destId="{B5933F28-28F6-49AB-A936-D29A2B54719B}" srcOrd="1" destOrd="0" presId="urn:microsoft.com/office/officeart/2005/8/layout/orgChart1"/>
    <dgm:cxn modelId="{254DE9BA-F2D4-40DA-BBB4-FA12FB4F265F}" type="presParOf" srcId="{A6F65EE0-1CE1-4766-97DE-4BA620171F75}" destId="{399B8058-FAF3-45CB-A69E-3253B8E57692}" srcOrd="1" destOrd="0" presId="urn:microsoft.com/office/officeart/2005/8/layout/orgChart1"/>
    <dgm:cxn modelId="{E6DA63A6-6CB4-443B-A7EB-0727745DC85B}" type="presParOf" srcId="{A6F65EE0-1CE1-4766-97DE-4BA620171F75}" destId="{0F09C8CF-EDEA-4C4A-9D85-2CC609AC6119}" srcOrd="2" destOrd="0" presId="urn:microsoft.com/office/officeart/2005/8/layout/orgChart1"/>
    <dgm:cxn modelId="{433A8213-AB0F-43A5-B0E3-BB6C3B5160A5}" type="presParOf" srcId="{88754176-EE33-401C-B229-C9C69AC464E3}" destId="{1EA170B8-8B28-48A5-B90F-8C5FB95D71C3}" srcOrd="6" destOrd="0" presId="urn:microsoft.com/office/officeart/2005/8/layout/orgChart1"/>
    <dgm:cxn modelId="{04FBAEC9-0B68-4AAF-B817-007F63842DA6}" type="presParOf" srcId="{88754176-EE33-401C-B229-C9C69AC464E3}" destId="{640C4E27-92DD-441B-BF81-FE9E05F79687}" srcOrd="7" destOrd="0" presId="urn:microsoft.com/office/officeart/2005/8/layout/orgChart1"/>
    <dgm:cxn modelId="{44D69B7B-C808-44D7-BFF3-326B3A62A03A}" type="presParOf" srcId="{640C4E27-92DD-441B-BF81-FE9E05F79687}" destId="{8DE0A0ED-C8B6-45CB-99E6-05F9022CE0C0}" srcOrd="0" destOrd="0" presId="urn:microsoft.com/office/officeart/2005/8/layout/orgChart1"/>
    <dgm:cxn modelId="{005958A8-FCDD-40A4-B530-46412887B3BF}" type="presParOf" srcId="{8DE0A0ED-C8B6-45CB-99E6-05F9022CE0C0}" destId="{39AACA14-7AE5-442A-AE6D-25F76C57863F}" srcOrd="0" destOrd="0" presId="urn:microsoft.com/office/officeart/2005/8/layout/orgChart1"/>
    <dgm:cxn modelId="{96F51845-6133-4C2C-A42B-1497F2E9CF0D}" type="presParOf" srcId="{8DE0A0ED-C8B6-45CB-99E6-05F9022CE0C0}" destId="{BD3F42FE-88D1-4049-9286-32BF23558A17}" srcOrd="1" destOrd="0" presId="urn:microsoft.com/office/officeart/2005/8/layout/orgChart1"/>
    <dgm:cxn modelId="{7192D8EF-15E5-435B-9075-17ED28895080}" type="presParOf" srcId="{640C4E27-92DD-441B-BF81-FE9E05F79687}" destId="{40BC5699-3B43-4BDB-B9AA-E883F70D3BB8}" srcOrd="1" destOrd="0" presId="urn:microsoft.com/office/officeart/2005/8/layout/orgChart1"/>
    <dgm:cxn modelId="{B31A2FB3-FF1B-4263-983A-C69DB12A89AC}" type="presParOf" srcId="{640C4E27-92DD-441B-BF81-FE9E05F79687}" destId="{6D744F75-E454-4F96-85C1-D33743E3F8F2}" srcOrd="2" destOrd="0" presId="urn:microsoft.com/office/officeart/2005/8/layout/orgChart1"/>
    <dgm:cxn modelId="{42B91E32-86C3-4866-8871-7408FC071025}" type="presParOf" srcId="{88754176-EE33-401C-B229-C9C69AC464E3}" destId="{38697A63-8983-4082-B38F-E26B1ED8A53D}" srcOrd="8" destOrd="0" presId="urn:microsoft.com/office/officeart/2005/8/layout/orgChart1"/>
    <dgm:cxn modelId="{94423BD7-4209-4AB4-85EC-7CFF2946E0A3}" type="presParOf" srcId="{88754176-EE33-401C-B229-C9C69AC464E3}" destId="{BF426A26-ECBF-4421-853E-2722CADB39C2}" srcOrd="9" destOrd="0" presId="urn:microsoft.com/office/officeart/2005/8/layout/orgChart1"/>
    <dgm:cxn modelId="{ED3C83FF-C9B1-43E1-94DC-FB75E4F02DBE}" type="presParOf" srcId="{BF426A26-ECBF-4421-853E-2722CADB39C2}" destId="{BD914FCC-276F-44F7-9078-EE33808C9D61}" srcOrd="0" destOrd="0" presId="urn:microsoft.com/office/officeart/2005/8/layout/orgChart1"/>
    <dgm:cxn modelId="{4B0D95E7-F1E8-4A63-BDC4-9562F0E8B108}" type="presParOf" srcId="{BD914FCC-276F-44F7-9078-EE33808C9D61}" destId="{F22D2944-94B1-4DEE-9A23-10D1AF7A9C2F}" srcOrd="0" destOrd="0" presId="urn:microsoft.com/office/officeart/2005/8/layout/orgChart1"/>
    <dgm:cxn modelId="{48F1A822-0B19-4887-93C7-7814438060C7}" type="presParOf" srcId="{BD914FCC-276F-44F7-9078-EE33808C9D61}" destId="{A39161F0-00C4-4221-9E7D-18B90F7EE333}" srcOrd="1" destOrd="0" presId="urn:microsoft.com/office/officeart/2005/8/layout/orgChart1"/>
    <dgm:cxn modelId="{FBBB07F4-CC4B-4976-AABA-5A8207393C3D}" type="presParOf" srcId="{BF426A26-ECBF-4421-853E-2722CADB39C2}" destId="{892569FF-90A4-44D4-B06B-B27B4AB6C772}" srcOrd="1" destOrd="0" presId="urn:microsoft.com/office/officeart/2005/8/layout/orgChart1"/>
    <dgm:cxn modelId="{AC8EB3A0-F238-4E84-900B-4D5DD1ED1A3E}" type="presParOf" srcId="{BF426A26-ECBF-4421-853E-2722CADB39C2}" destId="{11E7F27C-E6E3-4D51-B9BF-9119546B69E8}" srcOrd="2" destOrd="0" presId="urn:microsoft.com/office/officeart/2005/8/layout/orgChart1"/>
    <dgm:cxn modelId="{0896EB0C-3D58-4C5E-ACCA-2DB64F29EA50}" type="presParOf" srcId="{88754176-EE33-401C-B229-C9C69AC464E3}" destId="{64F3689B-5B4A-403C-A79E-FBA8EEAB95D3}" srcOrd="10" destOrd="0" presId="urn:microsoft.com/office/officeart/2005/8/layout/orgChart1"/>
    <dgm:cxn modelId="{5D5FEE9E-C6D3-4F33-B79C-FEA0556CBE13}" type="presParOf" srcId="{88754176-EE33-401C-B229-C9C69AC464E3}" destId="{87689D10-0AA4-4D6A-B24A-067EF675895E}" srcOrd="11" destOrd="0" presId="urn:microsoft.com/office/officeart/2005/8/layout/orgChart1"/>
    <dgm:cxn modelId="{1842B301-9E05-4073-B064-F3B334F8E3E4}" type="presParOf" srcId="{87689D10-0AA4-4D6A-B24A-067EF675895E}" destId="{474D7BF1-7646-4F58-A4F6-3902649BAA6C}" srcOrd="0" destOrd="0" presId="urn:microsoft.com/office/officeart/2005/8/layout/orgChart1"/>
    <dgm:cxn modelId="{90705FA4-0713-4D02-B2D2-BEF8F267C44A}" type="presParOf" srcId="{474D7BF1-7646-4F58-A4F6-3902649BAA6C}" destId="{B7DC892B-3688-4B4B-9676-F657E965DE2A}" srcOrd="0" destOrd="0" presId="urn:microsoft.com/office/officeart/2005/8/layout/orgChart1"/>
    <dgm:cxn modelId="{B0CE2B04-4191-44F0-BCDC-C7729BA02D20}" type="presParOf" srcId="{474D7BF1-7646-4F58-A4F6-3902649BAA6C}" destId="{BA6FBF5A-8115-43A5-8ACF-5F4543BC6B9D}" srcOrd="1" destOrd="0" presId="urn:microsoft.com/office/officeart/2005/8/layout/orgChart1"/>
    <dgm:cxn modelId="{8E563F99-2157-4366-B6A9-BF053D3BE0CD}" type="presParOf" srcId="{87689D10-0AA4-4D6A-B24A-067EF675895E}" destId="{D6A575FE-7466-41A9-9BF0-1AAB284B9339}" srcOrd="1" destOrd="0" presId="urn:microsoft.com/office/officeart/2005/8/layout/orgChart1"/>
    <dgm:cxn modelId="{D7532BA8-3763-4AB8-B8D3-D8DDFDCF1738}" type="presParOf" srcId="{87689D10-0AA4-4D6A-B24A-067EF675895E}" destId="{A0A5507A-5BE8-4A61-A34D-AF4CCBC4600B}" srcOrd="2" destOrd="0" presId="urn:microsoft.com/office/officeart/2005/8/layout/orgChart1"/>
    <dgm:cxn modelId="{6B689F3A-A0EF-49ED-A0FA-68EFFEC2972B}" type="presParOf" srcId="{2E5B2523-970F-4F2E-ADAB-B7D83C3104D4}" destId="{B32E0035-20A7-49EC-BA67-309B0775E968}" srcOrd="2" destOrd="0" presId="urn:microsoft.com/office/officeart/2005/8/layout/orgChart1"/>
    <dgm:cxn modelId="{3030D2CD-0FFA-46AD-A80F-82278D3830B0}" type="presParOf" srcId="{4543C9D9-E5A8-4C69-9E7B-30B123285787}" destId="{57CA35B8-3B7C-43AA-AD50-3400419BE860}" srcOrd="2" destOrd="0" presId="urn:microsoft.com/office/officeart/2005/8/layout/orgChart1"/>
    <dgm:cxn modelId="{88F07CF5-D811-4F8C-A8E9-554C435E8900}" type="presParOf" srcId="{476A9DE1-A011-4D21-91B9-D4C721DA4B6A}" destId="{C2E229F2-8ABB-4AE2-9C93-D2C002AF7D9E}" srcOrd="1" destOrd="0" presId="urn:microsoft.com/office/officeart/2005/8/layout/orgChart1"/>
    <dgm:cxn modelId="{2DF9D0C3-2DE7-466C-BBCE-0287AD857C00}" type="presParOf" srcId="{C2E229F2-8ABB-4AE2-9C93-D2C002AF7D9E}" destId="{F7BCFA2C-F43E-4C42-A8B8-6F46F8A93503}" srcOrd="0" destOrd="0" presId="urn:microsoft.com/office/officeart/2005/8/layout/orgChart1"/>
    <dgm:cxn modelId="{EBB03A28-D2B8-482B-BFC2-5AE976AE79E6}" type="presParOf" srcId="{F7BCFA2C-F43E-4C42-A8B8-6F46F8A93503}" destId="{67F6FA96-6C3F-4B9A-8AD7-83098A7F3844}" srcOrd="0" destOrd="0" presId="urn:microsoft.com/office/officeart/2005/8/layout/orgChart1"/>
    <dgm:cxn modelId="{C5D5D0AD-A9DC-407B-9378-6F00B736453F}" type="presParOf" srcId="{F7BCFA2C-F43E-4C42-A8B8-6F46F8A93503}" destId="{CA163658-A349-42E1-AD27-960CD18D3DDC}" srcOrd="1" destOrd="0" presId="urn:microsoft.com/office/officeart/2005/8/layout/orgChart1"/>
    <dgm:cxn modelId="{14EEDF44-240E-4D20-998E-2315C05AFE65}" type="presParOf" srcId="{C2E229F2-8ABB-4AE2-9C93-D2C002AF7D9E}" destId="{6DD2567F-7FA9-4E63-812C-55DC3DC409D5}" srcOrd="1" destOrd="0" presId="urn:microsoft.com/office/officeart/2005/8/layout/orgChart1"/>
    <dgm:cxn modelId="{972496ED-C7F2-451B-B18E-776197717139}" type="presParOf" srcId="{C2E229F2-8ABB-4AE2-9C93-D2C002AF7D9E}" destId="{B089CABA-71CE-4584-8919-58D587F9D08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563476-1269-43CA-9A63-3053CB1952D5}" type="doc">
      <dgm:prSet loTypeId="urn:microsoft.com/office/officeart/2005/8/layout/hierarchy3" loCatId="hierarchy" qsTypeId="urn:microsoft.com/office/officeart/2005/8/quickstyle/3d1" qsCatId="3D" csTypeId="urn:microsoft.com/office/officeart/2005/8/colors/accent0_1" csCatId="mainScheme" phldr="1"/>
      <dgm:spPr/>
      <dgm:t>
        <a:bodyPr/>
        <a:lstStyle/>
        <a:p>
          <a:endParaRPr lang="en-GB"/>
        </a:p>
      </dgm:t>
    </dgm:pt>
    <dgm:pt modelId="{4B9F2004-DC9B-4500-8457-1B192FC7C2D4}">
      <dgm:prSet phldrT="[Text]" custT="1"/>
      <dgm:spPr>
        <a:solidFill>
          <a:schemeClr val="bg2">
            <a:lumMod val="20000"/>
            <a:lumOff val="80000"/>
          </a:schemeClr>
        </a:solidFill>
      </dgm:spPr>
      <dgm:t>
        <a:bodyPr/>
        <a:lstStyle/>
        <a:p>
          <a:r>
            <a:rPr lang="en-GB" sz="1100" dirty="0" smtClean="0">
              <a:solidFill>
                <a:schemeClr val="tx1">
                  <a:lumMod val="75000"/>
                  <a:lumOff val="25000"/>
                </a:schemeClr>
              </a:solidFill>
              <a:latin typeface="Calibri" panose="020F0502020204030204" pitchFamily="34" charset="0"/>
            </a:rPr>
            <a:t>Radiation and Monitoring Section</a:t>
          </a:r>
          <a:endParaRPr lang="en-GB" sz="1100" dirty="0">
            <a:solidFill>
              <a:schemeClr val="tx1">
                <a:lumMod val="75000"/>
                <a:lumOff val="25000"/>
              </a:schemeClr>
            </a:solidFill>
            <a:latin typeface="Calibri" panose="020F0502020204030204" pitchFamily="34" charset="0"/>
          </a:endParaRPr>
        </a:p>
      </dgm:t>
    </dgm:pt>
    <dgm:pt modelId="{8606A430-4A7C-49CC-B833-258254657196}" type="parTrans" cxnId="{AC6D2718-D7DC-4E1F-8694-4E4C661FD82B}">
      <dgm:prSet/>
      <dgm:spPr/>
      <dgm:t>
        <a:bodyPr/>
        <a:lstStyle/>
        <a:p>
          <a:endParaRPr lang="en-GB" sz="1100">
            <a:solidFill>
              <a:schemeClr val="tx1">
                <a:lumMod val="75000"/>
                <a:lumOff val="25000"/>
              </a:schemeClr>
            </a:solidFill>
            <a:latin typeface="Calibri" panose="020F0502020204030204" pitchFamily="34" charset="0"/>
          </a:endParaRPr>
        </a:p>
      </dgm:t>
    </dgm:pt>
    <dgm:pt modelId="{F4538604-DEC3-412A-914C-BAA6DD6EFD0F}" type="sibTrans" cxnId="{AC6D2718-D7DC-4E1F-8694-4E4C661FD82B}">
      <dgm:prSet/>
      <dgm:spPr/>
      <dgm:t>
        <a:bodyPr/>
        <a:lstStyle/>
        <a:p>
          <a:endParaRPr lang="en-GB" sz="1100">
            <a:solidFill>
              <a:schemeClr val="tx1">
                <a:lumMod val="75000"/>
                <a:lumOff val="25000"/>
              </a:schemeClr>
            </a:solidFill>
          </a:endParaRPr>
        </a:p>
      </dgm:t>
    </dgm:pt>
    <dgm:pt modelId="{57BFD6E2-0C55-44CD-92FE-42D7A1CBE325}">
      <dgm:prSet phldrT="[Text]" custT="1"/>
      <dgm:spPr>
        <a:solidFill>
          <a:srgbClr val="E6C7EB">
            <a:alpha val="90000"/>
          </a:srgbClr>
        </a:solidFill>
        <a:ln>
          <a:noFill/>
        </a:ln>
      </dgm:spPr>
      <dgm:t>
        <a:bodyPr/>
        <a:lstStyle/>
        <a:p>
          <a:r>
            <a:rPr lang="en-GB" sz="1100" dirty="0" smtClean="0">
              <a:solidFill>
                <a:schemeClr val="tx1">
                  <a:lumMod val="75000"/>
                  <a:lumOff val="25000"/>
                </a:schemeClr>
              </a:solidFill>
              <a:latin typeface="Calibri" panose="020F0502020204030204" pitchFamily="34" charset="0"/>
            </a:rPr>
            <a:t>Radiation Protection of Patient Unit</a:t>
          </a:r>
          <a:endParaRPr lang="en-GB" sz="1100" dirty="0">
            <a:solidFill>
              <a:schemeClr val="tx1">
                <a:lumMod val="75000"/>
                <a:lumOff val="25000"/>
              </a:schemeClr>
            </a:solidFill>
            <a:latin typeface="Calibri" panose="020F0502020204030204" pitchFamily="34" charset="0"/>
          </a:endParaRPr>
        </a:p>
      </dgm:t>
    </dgm:pt>
    <dgm:pt modelId="{31EBE23E-4FF7-4A65-9953-20E167B79F9D}" type="parTrans" cxnId="{6B597785-1A6B-438D-9E47-CF19C4D6B9D0}">
      <dgm:prSet/>
      <dgm:spPr>
        <a:ln>
          <a:solidFill>
            <a:srgbClr val="0070C0"/>
          </a:solidFill>
        </a:ln>
      </dgm:spPr>
      <dgm:t>
        <a:bodyPr/>
        <a:lstStyle/>
        <a:p>
          <a:endParaRPr lang="en-GB" sz="1100">
            <a:solidFill>
              <a:schemeClr val="tx1">
                <a:lumMod val="75000"/>
                <a:lumOff val="25000"/>
              </a:schemeClr>
            </a:solidFill>
            <a:latin typeface="Calibri" panose="020F0502020204030204" pitchFamily="34" charset="0"/>
          </a:endParaRPr>
        </a:p>
      </dgm:t>
    </dgm:pt>
    <dgm:pt modelId="{9B375B18-3F76-409B-9A92-69E3DC48E367}" type="sibTrans" cxnId="{6B597785-1A6B-438D-9E47-CF19C4D6B9D0}">
      <dgm:prSet/>
      <dgm:spPr/>
      <dgm:t>
        <a:bodyPr/>
        <a:lstStyle/>
        <a:p>
          <a:endParaRPr lang="en-GB" sz="1100">
            <a:solidFill>
              <a:schemeClr val="tx1">
                <a:lumMod val="75000"/>
                <a:lumOff val="25000"/>
              </a:schemeClr>
            </a:solidFill>
          </a:endParaRPr>
        </a:p>
      </dgm:t>
    </dgm:pt>
    <dgm:pt modelId="{DCBA3B6E-38E5-460A-B3A8-994D1D9C7B3D}">
      <dgm:prSet phldrT="[Text]" custT="1"/>
      <dgm:spPr>
        <a:solidFill>
          <a:schemeClr val="bg1">
            <a:lumMod val="95000"/>
            <a:alpha val="90000"/>
          </a:schemeClr>
        </a:solidFill>
        <a:ln>
          <a:noFill/>
        </a:ln>
      </dgm:spPr>
      <dgm:t>
        <a:bodyPr/>
        <a:lstStyle/>
        <a:p>
          <a:endParaRPr lang="en-GB" sz="1100" dirty="0">
            <a:solidFill>
              <a:schemeClr val="tx1">
                <a:lumMod val="75000"/>
                <a:lumOff val="25000"/>
              </a:schemeClr>
            </a:solidFill>
            <a:latin typeface="Calibri" panose="020F0502020204030204" pitchFamily="34" charset="0"/>
          </a:endParaRPr>
        </a:p>
      </dgm:t>
    </dgm:pt>
    <dgm:pt modelId="{AB60A711-0C13-4E63-A2D9-17C828604ECE}" type="parTrans" cxnId="{915DD910-7F64-4836-86BC-C9C2AD9753E4}">
      <dgm:prSet/>
      <dgm:spPr>
        <a:ln>
          <a:solidFill>
            <a:srgbClr val="0070C0"/>
          </a:solidFill>
        </a:ln>
      </dgm:spPr>
      <dgm:t>
        <a:bodyPr/>
        <a:lstStyle/>
        <a:p>
          <a:endParaRPr lang="en-GB" sz="1100">
            <a:solidFill>
              <a:schemeClr val="tx1">
                <a:lumMod val="75000"/>
                <a:lumOff val="25000"/>
              </a:schemeClr>
            </a:solidFill>
            <a:latin typeface="Calibri" panose="020F0502020204030204" pitchFamily="34" charset="0"/>
          </a:endParaRPr>
        </a:p>
      </dgm:t>
    </dgm:pt>
    <dgm:pt modelId="{B66E271C-0E46-47AD-A8E4-34AF1DF21B7D}" type="sibTrans" cxnId="{915DD910-7F64-4836-86BC-C9C2AD9753E4}">
      <dgm:prSet/>
      <dgm:spPr/>
      <dgm:t>
        <a:bodyPr/>
        <a:lstStyle/>
        <a:p>
          <a:endParaRPr lang="en-GB" sz="1100">
            <a:solidFill>
              <a:schemeClr val="tx1">
                <a:lumMod val="75000"/>
                <a:lumOff val="25000"/>
              </a:schemeClr>
            </a:solidFill>
          </a:endParaRPr>
        </a:p>
      </dgm:t>
    </dgm:pt>
    <dgm:pt modelId="{9604107C-FFC6-4CDC-899F-37035872E0EC}">
      <dgm:prSet phldrT="[Text]" custT="1"/>
      <dgm:spPr>
        <a:solidFill>
          <a:schemeClr val="bg1">
            <a:lumMod val="95000"/>
            <a:alpha val="90000"/>
          </a:schemeClr>
        </a:solidFill>
        <a:ln>
          <a:noFill/>
        </a:ln>
      </dgm:spPr>
      <dgm:t>
        <a:bodyPr/>
        <a:lstStyle/>
        <a:p>
          <a:endParaRPr lang="en-GB" sz="1100" dirty="0">
            <a:solidFill>
              <a:schemeClr val="tx1">
                <a:lumMod val="75000"/>
                <a:lumOff val="25000"/>
              </a:schemeClr>
            </a:solidFill>
            <a:latin typeface="Calibri" panose="020F0502020204030204" pitchFamily="34" charset="0"/>
          </a:endParaRPr>
        </a:p>
      </dgm:t>
    </dgm:pt>
    <dgm:pt modelId="{F6D64F9D-FEA0-4603-8F59-57CFCB8AD50D}" type="parTrans" cxnId="{5F8C0634-F23D-4787-8FFD-564AADA770C4}">
      <dgm:prSet/>
      <dgm:spPr>
        <a:ln>
          <a:solidFill>
            <a:srgbClr val="0070C0"/>
          </a:solidFill>
        </a:ln>
      </dgm:spPr>
      <dgm:t>
        <a:bodyPr/>
        <a:lstStyle/>
        <a:p>
          <a:endParaRPr lang="en-GB" sz="1100">
            <a:solidFill>
              <a:schemeClr val="tx1">
                <a:lumMod val="75000"/>
                <a:lumOff val="25000"/>
              </a:schemeClr>
            </a:solidFill>
          </a:endParaRPr>
        </a:p>
      </dgm:t>
    </dgm:pt>
    <dgm:pt modelId="{41E98FAE-6122-4B86-BCDD-866900C095B1}" type="sibTrans" cxnId="{5F8C0634-F23D-4787-8FFD-564AADA770C4}">
      <dgm:prSet/>
      <dgm:spPr/>
      <dgm:t>
        <a:bodyPr/>
        <a:lstStyle/>
        <a:p>
          <a:endParaRPr lang="en-GB" sz="1100">
            <a:solidFill>
              <a:schemeClr val="tx1">
                <a:lumMod val="75000"/>
                <a:lumOff val="25000"/>
              </a:schemeClr>
            </a:solidFill>
          </a:endParaRPr>
        </a:p>
      </dgm:t>
    </dgm:pt>
    <dgm:pt modelId="{CA730E9E-E4E1-4688-AC72-17EE73584D2C}">
      <dgm:prSet phldrT="[Text]" custT="1"/>
      <dgm:spPr>
        <a:solidFill>
          <a:schemeClr val="bg1">
            <a:lumMod val="95000"/>
            <a:alpha val="90000"/>
          </a:schemeClr>
        </a:solidFill>
        <a:ln>
          <a:noFill/>
        </a:ln>
      </dgm:spPr>
      <dgm:t>
        <a:bodyPr/>
        <a:lstStyle/>
        <a:p>
          <a:endParaRPr lang="en-GB" sz="1100" dirty="0">
            <a:solidFill>
              <a:schemeClr val="tx1">
                <a:lumMod val="75000"/>
                <a:lumOff val="25000"/>
              </a:schemeClr>
            </a:solidFill>
            <a:latin typeface="Calibri" panose="020F0502020204030204" pitchFamily="34" charset="0"/>
          </a:endParaRPr>
        </a:p>
      </dgm:t>
    </dgm:pt>
    <dgm:pt modelId="{57A0667B-C342-4BD6-AC74-95AB8F9A0629}" type="parTrans" cxnId="{FBF5FEDA-F1D9-444C-A477-4B694AD8D6A1}">
      <dgm:prSet/>
      <dgm:spPr>
        <a:ln>
          <a:solidFill>
            <a:srgbClr val="0070C0"/>
          </a:solidFill>
        </a:ln>
      </dgm:spPr>
      <dgm:t>
        <a:bodyPr/>
        <a:lstStyle/>
        <a:p>
          <a:endParaRPr lang="en-GB" sz="1100">
            <a:solidFill>
              <a:schemeClr val="tx1">
                <a:lumMod val="75000"/>
                <a:lumOff val="25000"/>
              </a:schemeClr>
            </a:solidFill>
          </a:endParaRPr>
        </a:p>
      </dgm:t>
    </dgm:pt>
    <dgm:pt modelId="{68A2E5D0-0C8B-42C1-853C-1AFB31ABBCBF}" type="sibTrans" cxnId="{FBF5FEDA-F1D9-444C-A477-4B694AD8D6A1}">
      <dgm:prSet/>
      <dgm:spPr/>
      <dgm:t>
        <a:bodyPr/>
        <a:lstStyle/>
        <a:p>
          <a:endParaRPr lang="en-GB" sz="1100">
            <a:solidFill>
              <a:schemeClr val="tx1">
                <a:lumMod val="75000"/>
                <a:lumOff val="25000"/>
              </a:schemeClr>
            </a:solidFill>
          </a:endParaRPr>
        </a:p>
      </dgm:t>
    </dgm:pt>
    <dgm:pt modelId="{051C9D3A-68DA-42E7-9820-E42382AC5B5C}" type="pres">
      <dgm:prSet presAssocID="{09563476-1269-43CA-9A63-3053CB1952D5}" presName="diagram" presStyleCnt="0">
        <dgm:presLayoutVars>
          <dgm:chPref val="1"/>
          <dgm:dir/>
          <dgm:animOne val="branch"/>
          <dgm:animLvl val="lvl"/>
          <dgm:resizeHandles/>
        </dgm:presLayoutVars>
      </dgm:prSet>
      <dgm:spPr/>
      <dgm:t>
        <a:bodyPr/>
        <a:lstStyle/>
        <a:p>
          <a:endParaRPr lang="en-GB"/>
        </a:p>
      </dgm:t>
    </dgm:pt>
    <dgm:pt modelId="{1CABD70E-2422-43DA-9556-606CE29B6998}" type="pres">
      <dgm:prSet presAssocID="{4B9F2004-DC9B-4500-8457-1B192FC7C2D4}" presName="root" presStyleCnt="0"/>
      <dgm:spPr/>
      <dgm:t>
        <a:bodyPr/>
        <a:lstStyle/>
        <a:p>
          <a:endParaRPr lang="en-GB"/>
        </a:p>
      </dgm:t>
    </dgm:pt>
    <dgm:pt modelId="{E547A376-78F6-47F5-8086-6C69E075852D}" type="pres">
      <dgm:prSet presAssocID="{4B9F2004-DC9B-4500-8457-1B192FC7C2D4}" presName="rootComposite" presStyleCnt="0"/>
      <dgm:spPr/>
      <dgm:t>
        <a:bodyPr/>
        <a:lstStyle/>
        <a:p>
          <a:endParaRPr lang="en-GB"/>
        </a:p>
      </dgm:t>
    </dgm:pt>
    <dgm:pt modelId="{A8E935C2-CD9F-49E7-BE36-558E28756535}" type="pres">
      <dgm:prSet presAssocID="{4B9F2004-DC9B-4500-8457-1B192FC7C2D4}" presName="rootText" presStyleLbl="node1" presStyleIdx="0" presStyleCnt="1" custScaleX="123063" custScaleY="127259" custLinFactNeighborX="-4515"/>
      <dgm:spPr>
        <a:prstGeom prst="rect">
          <a:avLst/>
        </a:prstGeom>
      </dgm:spPr>
      <dgm:t>
        <a:bodyPr/>
        <a:lstStyle/>
        <a:p>
          <a:endParaRPr lang="en-GB"/>
        </a:p>
      </dgm:t>
    </dgm:pt>
    <dgm:pt modelId="{C7E942CD-E7DA-477A-AFB8-2F538AC1AC7C}" type="pres">
      <dgm:prSet presAssocID="{4B9F2004-DC9B-4500-8457-1B192FC7C2D4}" presName="rootConnector" presStyleLbl="node1" presStyleIdx="0" presStyleCnt="1"/>
      <dgm:spPr/>
      <dgm:t>
        <a:bodyPr/>
        <a:lstStyle/>
        <a:p>
          <a:endParaRPr lang="en-GB"/>
        </a:p>
      </dgm:t>
    </dgm:pt>
    <dgm:pt modelId="{CC466156-326D-4F15-A221-3F76BEA36AEB}" type="pres">
      <dgm:prSet presAssocID="{4B9F2004-DC9B-4500-8457-1B192FC7C2D4}" presName="childShape" presStyleCnt="0"/>
      <dgm:spPr/>
      <dgm:t>
        <a:bodyPr/>
        <a:lstStyle/>
        <a:p>
          <a:endParaRPr lang="en-GB"/>
        </a:p>
      </dgm:t>
    </dgm:pt>
    <dgm:pt modelId="{6A5C3E4B-C28D-4B0B-8125-D2B7BC133A47}" type="pres">
      <dgm:prSet presAssocID="{31EBE23E-4FF7-4A65-9953-20E167B79F9D}" presName="Name13" presStyleLbl="parChTrans1D2" presStyleIdx="0" presStyleCnt="4"/>
      <dgm:spPr/>
      <dgm:t>
        <a:bodyPr/>
        <a:lstStyle/>
        <a:p>
          <a:endParaRPr lang="en-GB"/>
        </a:p>
      </dgm:t>
    </dgm:pt>
    <dgm:pt modelId="{03A318DC-28D2-4F2F-A9D8-ADE855945457}" type="pres">
      <dgm:prSet presAssocID="{57BFD6E2-0C55-44CD-92FE-42D7A1CBE325}" presName="childText" presStyleLbl="bgAcc1" presStyleIdx="0" presStyleCnt="4" custScaleX="153408" custScaleY="127259">
        <dgm:presLayoutVars>
          <dgm:bulletEnabled val="1"/>
        </dgm:presLayoutVars>
      </dgm:prSet>
      <dgm:spPr>
        <a:prstGeom prst="rect">
          <a:avLst/>
        </a:prstGeom>
      </dgm:spPr>
      <dgm:t>
        <a:bodyPr/>
        <a:lstStyle/>
        <a:p>
          <a:endParaRPr lang="en-GB"/>
        </a:p>
      </dgm:t>
    </dgm:pt>
    <dgm:pt modelId="{847F2BFC-5517-4B05-95A6-8EDB77F76992}" type="pres">
      <dgm:prSet presAssocID="{57A0667B-C342-4BD6-AC74-95AB8F9A0629}" presName="Name13" presStyleLbl="parChTrans1D2" presStyleIdx="1" presStyleCnt="4"/>
      <dgm:spPr/>
      <dgm:t>
        <a:bodyPr/>
        <a:lstStyle/>
        <a:p>
          <a:endParaRPr lang="en-GB"/>
        </a:p>
      </dgm:t>
    </dgm:pt>
    <dgm:pt modelId="{4F30055D-84EF-47A8-835F-098CB3BD0811}" type="pres">
      <dgm:prSet presAssocID="{CA730E9E-E4E1-4688-AC72-17EE73584D2C}" presName="childText" presStyleLbl="bgAcc1" presStyleIdx="1" presStyleCnt="4" custScaleX="153392" custScaleY="118169" custLinFactNeighborY="-3497">
        <dgm:presLayoutVars>
          <dgm:bulletEnabled val="1"/>
        </dgm:presLayoutVars>
      </dgm:prSet>
      <dgm:spPr>
        <a:prstGeom prst="rect">
          <a:avLst/>
        </a:prstGeom>
      </dgm:spPr>
      <dgm:t>
        <a:bodyPr/>
        <a:lstStyle/>
        <a:p>
          <a:endParaRPr lang="en-GB"/>
        </a:p>
      </dgm:t>
    </dgm:pt>
    <dgm:pt modelId="{8BE52FA8-793F-43DF-9FF8-D106D5D10DEC}" type="pres">
      <dgm:prSet presAssocID="{F6D64F9D-FEA0-4603-8F59-57CFCB8AD50D}" presName="Name13" presStyleLbl="parChTrans1D2" presStyleIdx="2" presStyleCnt="4"/>
      <dgm:spPr/>
      <dgm:t>
        <a:bodyPr/>
        <a:lstStyle/>
        <a:p>
          <a:endParaRPr lang="en-GB"/>
        </a:p>
      </dgm:t>
    </dgm:pt>
    <dgm:pt modelId="{3FF391BF-AF50-434B-87AD-7C37881E3439}" type="pres">
      <dgm:prSet presAssocID="{9604107C-FFC6-4CDC-899F-37035872E0EC}" presName="childText" presStyleLbl="bgAcc1" presStyleIdx="2" presStyleCnt="4" custScaleX="153392" custScaleY="118169" custLinFactNeighborY="-11315">
        <dgm:presLayoutVars>
          <dgm:bulletEnabled val="1"/>
        </dgm:presLayoutVars>
      </dgm:prSet>
      <dgm:spPr>
        <a:prstGeom prst="rect">
          <a:avLst/>
        </a:prstGeom>
      </dgm:spPr>
      <dgm:t>
        <a:bodyPr/>
        <a:lstStyle/>
        <a:p>
          <a:endParaRPr lang="en-GB"/>
        </a:p>
      </dgm:t>
    </dgm:pt>
    <dgm:pt modelId="{6D3D5E50-0FB9-4422-B353-F6BBA8100351}" type="pres">
      <dgm:prSet presAssocID="{AB60A711-0C13-4E63-A2D9-17C828604ECE}" presName="Name13" presStyleLbl="parChTrans1D2" presStyleIdx="3" presStyleCnt="4"/>
      <dgm:spPr/>
      <dgm:t>
        <a:bodyPr/>
        <a:lstStyle/>
        <a:p>
          <a:endParaRPr lang="en-GB"/>
        </a:p>
      </dgm:t>
    </dgm:pt>
    <dgm:pt modelId="{F0C97C7C-5EA4-47A1-864E-4157B127E7CD}" type="pres">
      <dgm:prSet presAssocID="{DCBA3B6E-38E5-460A-B3A8-994D1D9C7B3D}" presName="childText" presStyleLbl="bgAcc1" presStyleIdx="3" presStyleCnt="4" custScaleX="153392" custScaleY="118169" custLinFactNeighborY="-18108">
        <dgm:presLayoutVars>
          <dgm:bulletEnabled val="1"/>
        </dgm:presLayoutVars>
      </dgm:prSet>
      <dgm:spPr>
        <a:prstGeom prst="rect">
          <a:avLst/>
        </a:prstGeom>
      </dgm:spPr>
      <dgm:t>
        <a:bodyPr/>
        <a:lstStyle/>
        <a:p>
          <a:endParaRPr lang="en-GB"/>
        </a:p>
      </dgm:t>
    </dgm:pt>
  </dgm:ptLst>
  <dgm:cxnLst>
    <dgm:cxn modelId="{495954B8-8623-4995-9813-5C1EED7C38B1}" type="presOf" srcId="{4B9F2004-DC9B-4500-8457-1B192FC7C2D4}" destId="{A8E935C2-CD9F-49E7-BE36-558E28756535}" srcOrd="0" destOrd="0" presId="urn:microsoft.com/office/officeart/2005/8/layout/hierarchy3"/>
    <dgm:cxn modelId="{B13D68DF-E6AD-40BF-AF72-C4097B424FD1}" type="presOf" srcId="{9604107C-FFC6-4CDC-899F-37035872E0EC}" destId="{3FF391BF-AF50-434B-87AD-7C37881E3439}" srcOrd="0" destOrd="0" presId="urn:microsoft.com/office/officeart/2005/8/layout/hierarchy3"/>
    <dgm:cxn modelId="{950ED266-6155-46F5-AB67-72204CC3DECF}" type="presOf" srcId="{57A0667B-C342-4BD6-AC74-95AB8F9A0629}" destId="{847F2BFC-5517-4B05-95A6-8EDB77F76992}" srcOrd="0" destOrd="0" presId="urn:microsoft.com/office/officeart/2005/8/layout/hierarchy3"/>
    <dgm:cxn modelId="{E5BED050-DBE2-4029-8893-7BAA24C09D38}" type="presOf" srcId="{CA730E9E-E4E1-4688-AC72-17EE73584D2C}" destId="{4F30055D-84EF-47A8-835F-098CB3BD0811}" srcOrd="0" destOrd="0" presId="urn:microsoft.com/office/officeart/2005/8/layout/hierarchy3"/>
    <dgm:cxn modelId="{5F8C0634-F23D-4787-8FFD-564AADA770C4}" srcId="{4B9F2004-DC9B-4500-8457-1B192FC7C2D4}" destId="{9604107C-FFC6-4CDC-899F-37035872E0EC}" srcOrd="2" destOrd="0" parTransId="{F6D64F9D-FEA0-4603-8F59-57CFCB8AD50D}" sibTransId="{41E98FAE-6122-4B86-BCDD-866900C095B1}"/>
    <dgm:cxn modelId="{FBF5FEDA-F1D9-444C-A477-4B694AD8D6A1}" srcId="{4B9F2004-DC9B-4500-8457-1B192FC7C2D4}" destId="{CA730E9E-E4E1-4688-AC72-17EE73584D2C}" srcOrd="1" destOrd="0" parTransId="{57A0667B-C342-4BD6-AC74-95AB8F9A0629}" sibTransId="{68A2E5D0-0C8B-42C1-853C-1AFB31ABBCBF}"/>
    <dgm:cxn modelId="{A9FC8C28-1575-44D7-A32B-1EA8658DA386}" type="presOf" srcId="{DCBA3B6E-38E5-460A-B3A8-994D1D9C7B3D}" destId="{F0C97C7C-5EA4-47A1-864E-4157B127E7CD}" srcOrd="0" destOrd="0" presId="urn:microsoft.com/office/officeart/2005/8/layout/hierarchy3"/>
    <dgm:cxn modelId="{4B837928-E838-43D6-A909-3854D2266627}" type="presOf" srcId="{4B9F2004-DC9B-4500-8457-1B192FC7C2D4}" destId="{C7E942CD-E7DA-477A-AFB8-2F538AC1AC7C}" srcOrd="1" destOrd="0" presId="urn:microsoft.com/office/officeart/2005/8/layout/hierarchy3"/>
    <dgm:cxn modelId="{39AB9664-1E6E-41FC-A06A-223EE973CBC9}" type="presOf" srcId="{F6D64F9D-FEA0-4603-8F59-57CFCB8AD50D}" destId="{8BE52FA8-793F-43DF-9FF8-D106D5D10DEC}" srcOrd="0" destOrd="0" presId="urn:microsoft.com/office/officeart/2005/8/layout/hierarchy3"/>
    <dgm:cxn modelId="{43552C63-1F31-4ACC-89DF-7D3C55571CF0}" type="presOf" srcId="{09563476-1269-43CA-9A63-3053CB1952D5}" destId="{051C9D3A-68DA-42E7-9820-E42382AC5B5C}" srcOrd="0" destOrd="0" presId="urn:microsoft.com/office/officeart/2005/8/layout/hierarchy3"/>
    <dgm:cxn modelId="{897C7D6F-1918-4A4C-9D9B-91025CD18338}" type="presOf" srcId="{AB60A711-0C13-4E63-A2D9-17C828604ECE}" destId="{6D3D5E50-0FB9-4422-B353-F6BBA8100351}" srcOrd="0" destOrd="0" presId="urn:microsoft.com/office/officeart/2005/8/layout/hierarchy3"/>
    <dgm:cxn modelId="{AC6D2718-D7DC-4E1F-8694-4E4C661FD82B}" srcId="{09563476-1269-43CA-9A63-3053CB1952D5}" destId="{4B9F2004-DC9B-4500-8457-1B192FC7C2D4}" srcOrd="0" destOrd="0" parTransId="{8606A430-4A7C-49CC-B833-258254657196}" sibTransId="{F4538604-DEC3-412A-914C-BAA6DD6EFD0F}"/>
    <dgm:cxn modelId="{8A88AC7E-4614-4CDD-A886-A36721736F86}" type="presOf" srcId="{57BFD6E2-0C55-44CD-92FE-42D7A1CBE325}" destId="{03A318DC-28D2-4F2F-A9D8-ADE855945457}" srcOrd="0" destOrd="0" presId="urn:microsoft.com/office/officeart/2005/8/layout/hierarchy3"/>
    <dgm:cxn modelId="{6B597785-1A6B-438D-9E47-CF19C4D6B9D0}" srcId="{4B9F2004-DC9B-4500-8457-1B192FC7C2D4}" destId="{57BFD6E2-0C55-44CD-92FE-42D7A1CBE325}" srcOrd="0" destOrd="0" parTransId="{31EBE23E-4FF7-4A65-9953-20E167B79F9D}" sibTransId="{9B375B18-3F76-409B-9A92-69E3DC48E367}"/>
    <dgm:cxn modelId="{915DD910-7F64-4836-86BC-C9C2AD9753E4}" srcId="{4B9F2004-DC9B-4500-8457-1B192FC7C2D4}" destId="{DCBA3B6E-38E5-460A-B3A8-994D1D9C7B3D}" srcOrd="3" destOrd="0" parTransId="{AB60A711-0C13-4E63-A2D9-17C828604ECE}" sibTransId="{B66E271C-0E46-47AD-A8E4-34AF1DF21B7D}"/>
    <dgm:cxn modelId="{D28CADDA-83D8-4AC0-AFBE-B9561463FCAE}" type="presOf" srcId="{31EBE23E-4FF7-4A65-9953-20E167B79F9D}" destId="{6A5C3E4B-C28D-4B0B-8125-D2B7BC133A47}" srcOrd="0" destOrd="0" presId="urn:microsoft.com/office/officeart/2005/8/layout/hierarchy3"/>
    <dgm:cxn modelId="{6F032CF5-7C67-45DC-83E3-FFF858DAAD0D}" type="presParOf" srcId="{051C9D3A-68DA-42E7-9820-E42382AC5B5C}" destId="{1CABD70E-2422-43DA-9556-606CE29B6998}" srcOrd="0" destOrd="0" presId="urn:microsoft.com/office/officeart/2005/8/layout/hierarchy3"/>
    <dgm:cxn modelId="{FC1C6B51-51B6-4035-A67F-23BC9044BCDB}" type="presParOf" srcId="{1CABD70E-2422-43DA-9556-606CE29B6998}" destId="{E547A376-78F6-47F5-8086-6C69E075852D}" srcOrd="0" destOrd="0" presId="urn:microsoft.com/office/officeart/2005/8/layout/hierarchy3"/>
    <dgm:cxn modelId="{9C20D9EE-6E75-4967-AF86-FB4CC21D8D1C}" type="presParOf" srcId="{E547A376-78F6-47F5-8086-6C69E075852D}" destId="{A8E935C2-CD9F-49E7-BE36-558E28756535}" srcOrd="0" destOrd="0" presId="urn:microsoft.com/office/officeart/2005/8/layout/hierarchy3"/>
    <dgm:cxn modelId="{9A8D1676-EB2E-4B11-BCDA-490B13DA5965}" type="presParOf" srcId="{E547A376-78F6-47F5-8086-6C69E075852D}" destId="{C7E942CD-E7DA-477A-AFB8-2F538AC1AC7C}" srcOrd="1" destOrd="0" presId="urn:microsoft.com/office/officeart/2005/8/layout/hierarchy3"/>
    <dgm:cxn modelId="{C6EFF39E-92E1-404F-A65C-831EA09726B0}" type="presParOf" srcId="{1CABD70E-2422-43DA-9556-606CE29B6998}" destId="{CC466156-326D-4F15-A221-3F76BEA36AEB}" srcOrd="1" destOrd="0" presId="urn:microsoft.com/office/officeart/2005/8/layout/hierarchy3"/>
    <dgm:cxn modelId="{ADF62943-E07C-468B-BE80-2183B69F4EC7}" type="presParOf" srcId="{CC466156-326D-4F15-A221-3F76BEA36AEB}" destId="{6A5C3E4B-C28D-4B0B-8125-D2B7BC133A47}" srcOrd="0" destOrd="0" presId="urn:microsoft.com/office/officeart/2005/8/layout/hierarchy3"/>
    <dgm:cxn modelId="{1DF26A87-8CA2-4371-99CC-D549834D1C76}" type="presParOf" srcId="{CC466156-326D-4F15-A221-3F76BEA36AEB}" destId="{03A318DC-28D2-4F2F-A9D8-ADE855945457}" srcOrd="1" destOrd="0" presId="urn:microsoft.com/office/officeart/2005/8/layout/hierarchy3"/>
    <dgm:cxn modelId="{D8331411-E04A-4F8A-B1F2-916F4BA7B3B4}" type="presParOf" srcId="{CC466156-326D-4F15-A221-3F76BEA36AEB}" destId="{847F2BFC-5517-4B05-95A6-8EDB77F76992}" srcOrd="2" destOrd="0" presId="urn:microsoft.com/office/officeart/2005/8/layout/hierarchy3"/>
    <dgm:cxn modelId="{01849638-8750-4F84-8522-B2A7F2E3C5C5}" type="presParOf" srcId="{CC466156-326D-4F15-A221-3F76BEA36AEB}" destId="{4F30055D-84EF-47A8-835F-098CB3BD0811}" srcOrd="3" destOrd="0" presId="urn:microsoft.com/office/officeart/2005/8/layout/hierarchy3"/>
    <dgm:cxn modelId="{390A41C2-8C5F-4487-AD3B-48A50F6D5458}" type="presParOf" srcId="{CC466156-326D-4F15-A221-3F76BEA36AEB}" destId="{8BE52FA8-793F-43DF-9FF8-D106D5D10DEC}" srcOrd="4" destOrd="0" presId="urn:microsoft.com/office/officeart/2005/8/layout/hierarchy3"/>
    <dgm:cxn modelId="{7A0BA095-2AC2-4C85-B589-A8B848D7AED4}" type="presParOf" srcId="{CC466156-326D-4F15-A221-3F76BEA36AEB}" destId="{3FF391BF-AF50-434B-87AD-7C37881E3439}" srcOrd="5" destOrd="0" presId="urn:microsoft.com/office/officeart/2005/8/layout/hierarchy3"/>
    <dgm:cxn modelId="{47AD465E-9964-420C-AA94-2167733D1BC6}" type="presParOf" srcId="{CC466156-326D-4F15-A221-3F76BEA36AEB}" destId="{6D3D5E50-0FB9-4422-B353-F6BBA8100351}" srcOrd="6" destOrd="0" presId="urn:microsoft.com/office/officeart/2005/8/layout/hierarchy3"/>
    <dgm:cxn modelId="{23E9B982-BC5D-4553-AA08-1CAC65515570}" type="presParOf" srcId="{CC466156-326D-4F15-A221-3F76BEA36AEB}" destId="{F0C97C7C-5EA4-47A1-864E-4157B127E7CD}" srcOrd="7"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35DFE5-2AA1-43E3-A7F1-B9F117CF2B06}" type="doc">
      <dgm:prSet loTypeId="urn:microsoft.com/office/officeart/2008/layout/RadialCluster" loCatId="cycle" qsTypeId="urn:microsoft.com/office/officeart/2005/8/quickstyle/3d2" qsCatId="3D" csTypeId="urn:microsoft.com/office/officeart/2005/8/colors/accent4_1" csCatId="accent4" phldr="1"/>
      <dgm:spPr/>
      <dgm:t>
        <a:bodyPr/>
        <a:lstStyle/>
        <a:p>
          <a:endParaRPr lang="en-GB"/>
        </a:p>
      </dgm:t>
    </dgm:pt>
    <dgm:pt modelId="{BCCC06BC-FB7D-4197-AF2F-5FC604FD21D6}">
      <dgm:prSet phldrT="[Text]" custT="1"/>
      <dgm:spPr/>
      <dgm:t>
        <a:bodyPr/>
        <a:lstStyle/>
        <a:p>
          <a:pPr>
            <a:spcAft>
              <a:spcPts val="0"/>
            </a:spcAft>
          </a:pPr>
          <a:r>
            <a:rPr lang="en-GB" sz="2400" b="1" dirty="0" smtClean="0">
              <a:solidFill>
                <a:srgbClr val="C00000"/>
              </a:solidFill>
              <a:latin typeface="Calibri" panose="020F0502020204030204" pitchFamily="34" charset="0"/>
            </a:rPr>
            <a:t>Principles:</a:t>
          </a:r>
        </a:p>
        <a:p>
          <a:pPr>
            <a:spcAft>
              <a:spcPts val="0"/>
            </a:spcAft>
          </a:pPr>
          <a:r>
            <a:rPr lang="en-GB" sz="2400" dirty="0" smtClean="0">
              <a:solidFill>
                <a:srgbClr val="C00000"/>
              </a:solidFill>
              <a:latin typeface="Calibri" panose="020F0502020204030204" pitchFamily="34" charset="0"/>
            </a:rPr>
            <a:t>- Justification</a:t>
          </a:r>
        </a:p>
        <a:p>
          <a:pPr>
            <a:spcAft>
              <a:spcPts val="0"/>
            </a:spcAft>
          </a:pPr>
          <a:r>
            <a:rPr lang="en-GB" sz="2400" dirty="0" smtClean="0">
              <a:solidFill>
                <a:srgbClr val="C00000"/>
              </a:solidFill>
              <a:latin typeface="Calibri" panose="020F0502020204030204" pitchFamily="34" charset="0"/>
            </a:rPr>
            <a:t>- Optimisation</a:t>
          </a:r>
        </a:p>
        <a:p>
          <a:pPr>
            <a:spcAft>
              <a:spcPts val="0"/>
            </a:spcAft>
          </a:pPr>
          <a:r>
            <a:rPr lang="en-GB" sz="2400" dirty="0" smtClean="0">
              <a:solidFill>
                <a:srgbClr val="C00000"/>
              </a:solidFill>
              <a:latin typeface="Calibri" panose="020F0502020204030204" pitchFamily="34" charset="0"/>
            </a:rPr>
            <a:t>- Dose limitation</a:t>
          </a:r>
          <a:endParaRPr lang="en-GB" sz="2400" dirty="0">
            <a:solidFill>
              <a:srgbClr val="C00000"/>
            </a:solidFill>
          </a:endParaRPr>
        </a:p>
      </dgm:t>
    </dgm:pt>
    <dgm:pt modelId="{797C882E-EDAB-467A-81A2-78936935400D}" type="parTrans" cxnId="{ED8D08D8-10FB-47B1-AEB5-C4FA73E0A410}">
      <dgm:prSet/>
      <dgm:spPr/>
      <dgm:t>
        <a:bodyPr/>
        <a:lstStyle/>
        <a:p>
          <a:endParaRPr lang="en-GB"/>
        </a:p>
      </dgm:t>
    </dgm:pt>
    <dgm:pt modelId="{CA9CC0DF-5654-458A-9783-0D593FCD8263}" type="sibTrans" cxnId="{ED8D08D8-10FB-47B1-AEB5-C4FA73E0A410}">
      <dgm:prSet/>
      <dgm:spPr/>
      <dgm:t>
        <a:bodyPr/>
        <a:lstStyle/>
        <a:p>
          <a:endParaRPr lang="en-GB"/>
        </a:p>
      </dgm:t>
    </dgm:pt>
    <dgm:pt modelId="{560C5EAF-D0B9-4BEA-9902-5E7D4816A630}">
      <dgm:prSet phldrT="[Text]" custT="1"/>
      <dgm:spPr/>
      <dgm:t>
        <a:bodyPr/>
        <a:lstStyle/>
        <a:p>
          <a:pPr marL="0" indent="0" algn="l">
            <a:lnSpc>
              <a:spcPct val="100000"/>
            </a:lnSpc>
            <a:spcAft>
              <a:spcPts val="0"/>
            </a:spcAft>
          </a:pPr>
          <a:r>
            <a:rPr lang="en-GB" sz="2400" b="1" dirty="0" smtClean="0">
              <a:solidFill>
                <a:srgbClr val="C00000"/>
              </a:solidFill>
              <a:latin typeface="Calibri" panose="020F0502020204030204" pitchFamily="34" charset="0"/>
            </a:rPr>
            <a:t>Categories  of exposure</a:t>
          </a:r>
        </a:p>
        <a:p>
          <a:pPr marL="0" indent="361950" algn="l">
            <a:lnSpc>
              <a:spcPct val="100000"/>
            </a:lnSpc>
            <a:spcAft>
              <a:spcPts val="0"/>
            </a:spcAft>
          </a:pPr>
          <a:r>
            <a:rPr lang="en-GB" sz="2400" dirty="0" smtClean="0">
              <a:solidFill>
                <a:schemeClr val="tx1">
                  <a:lumMod val="75000"/>
                  <a:lumOff val="25000"/>
                </a:schemeClr>
              </a:solidFill>
              <a:latin typeface="Calibri" panose="020F0502020204030204" pitchFamily="34" charset="0"/>
            </a:rPr>
            <a:t>- Medical</a:t>
          </a:r>
        </a:p>
        <a:p>
          <a:pPr marL="0" indent="361950" algn="l">
            <a:lnSpc>
              <a:spcPct val="100000"/>
            </a:lnSpc>
            <a:spcAft>
              <a:spcPts val="0"/>
            </a:spcAft>
          </a:pPr>
          <a:r>
            <a:rPr lang="en-GB" sz="2400" dirty="0" smtClean="0">
              <a:solidFill>
                <a:schemeClr val="tx1">
                  <a:lumMod val="75000"/>
                  <a:lumOff val="25000"/>
                </a:schemeClr>
              </a:solidFill>
              <a:latin typeface="Calibri" panose="020F0502020204030204" pitchFamily="34" charset="0"/>
            </a:rPr>
            <a:t>- Occupational</a:t>
          </a:r>
        </a:p>
        <a:p>
          <a:pPr marL="0" indent="361950" algn="l">
            <a:lnSpc>
              <a:spcPct val="100000"/>
            </a:lnSpc>
            <a:spcAft>
              <a:spcPts val="0"/>
            </a:spcAft>
          </a:pPr>
          <a:r>
            <a:rPr lang="en-GB" sz="2400" dirty="0" smtClean="0">
              <a:solidFill>
                <a:schemeClr val="tx1">
                  <a:lumMod val="75000"/>
                  <a:lumOff val="25000"/>
                </a:schemeClr>
              </a:solidFill>
              <a:latin typeface="Calibri" panose="020F0502020204030204" pitchFamily="34" charset="0"/>
            </a:rPr>
            <a:t>- Public</a:t>
          </a:r>
          <a:endParaRPr lang="en-GB" sz="2400" dirty="0">
            <a:solidFill>
              <a:schemeClr val="tx1">
                <a:lumMod val="75000"/>
                <a:lumOff val="25000"/>
              </a:schemeClr>
            </a:solidFill>
          </a:endParaRPr>
        </a:p>
      </dgm:t>
    </dgm:pt>
    <dgm:pt modelId="{343DF1C7-52E3-4F54-9D4E-D3ABC0E9C4B0}" type="parTrans" cxnId="{23F48230-6703-4233-9F7D-AF7E76CA9DC4}">
      <dgm:prSet/>
      <dgm:spPr/>
      <dgm:t>
        <a:bodyPr/>
        <a:lstStyle/>
        <a:p>
          <a:endParaRPr lang="en-GB"/>
        </a:p>
      </dgm:t>
    </dgm:pt>
    <dgm:pt modelId="{789BDA2D-80E4-4485-815F-6488EB9C5DA5}" type="sibTrans" cxnId="{23F48230-6703-4233-9F7D-AF7E76CA9DC4}">
      <dgm:prSet/>
      <dgm:spPr/>
      <dgm:t>
        <a:bodyPr/>
        <a:lstStyle/>
        <a:p>
          <a:endParaRPr lang="en-GB"/>
        </a:p>
      </dgm:t>
    </dgm:pt>
    <dgm:pt modelId="{2218C35C-A3B7-4C77-95A8-9B0026F1C08D}">
      <dgm:prSet phldrT="[Text]" custT="1"/>
      <dgm:spPr/>
      <dgm:t>
        <a:bodyPr/>
        <a:lstStyle/>
        <a:p>
          <a:pPr algn="l">
            <a:lnSpc>
              <a:spcPct val="100000"/>
            </a:lnSpc>
            <a:spcAft>
              <a:spcPts val="0"/>
            </a:spcAft>
          </a:pPr>
          <a:r>
            <a:rPr lang="en-GB" sz="2400" b="1" dirty="0" smtClean="0">
              <a:solidFill>
                <a:srgbClr val="C00000"/>
              </a:solidFill>
              <a:latin typeface="Calibri" panose="020F0502020204030204" pitchFamily="34" charset="0"/>
            </a:rPr>
            <a:t>  Requisites</a:t>
          </a:r>
        </a:p>
        <a:p>
          <a:pPr marL="0" indent="0" algn="l">
            <a:lnSpc>
              <a:spcPct val="100000"/>
            </a:lnSpc>
            <a:spcAft>
              <a:spcPts val="0"/>
            </a:spcAft>
          </a:pPr>
          <a:r>
            <a:rPr lang="en-GB" sz="2400" dirty="0" smtClean="0">
              <a:latin typeface="Calibri" panose="020F0502020204030204" pitchFamily="34" charset="0"/>
            </a:rPr>
            <a:t>- </a:t>
          </a:r>
          <a:r>
            <a:rPr lang="en-GB" sz="2400" dirty="0" smtClean="0">
              <a:solidFill>
                <a:schemeClr val="tx1">
                  <a:lumMod val="75000"/>
                  <a:lumOff val="25000"/>
                </a:schemeClr>
              </a:solidFill>
              <a:latin typeface="Calibri" panose="020F0502020204030204" pitchFamily="34" charset="0"/>
            </a:rPr>
            <a:t>Information</a:t>
          </a:r>
        </a:p>
        <a:p>
          <a:pPr marL="0" indent="0" algn="l">
            <a:lnSpc>
              <a:spcPct val="100000"/>
            </a:lnSpc>
            <a:spcAft>
              <a:spcPts val="0"/>
            </a:spcAft>
          </a:pPr>
          <a:r>
            <a:rPr lang="en-GB" sz="2400" dirty="0" smtClean="0">
              <a:solidFill>
                <a:schemeClr val="tx1">
                  <a:lumMod val="75000"/>
                  <a:lumOff val="25000"/>
                </a:schemeClr>
              </a:solidFill>
              <a:latin typeface="Calibri" panose="020F0502020204030204" pitchFamily="34" charset="0"/>
            </a:rPr>
            <a:t>- Assessment of exposure</a:t>
          </a:r>
        </a:p>
        <a:p>
          <a:pPr marL="0" indent="0" algn="l">
            <a:lnSpc>
              <a:spcPct val="100000"/>
            </a:lnSpc>
            <a:spcAft>
              <a:spcPts val="0"/>
            </a:spcAft>
          </a:pPr>
          <a:r>
            <a:rPr lang="en-GB" sz="2400" dirty="0" smtClean="0">
              <a:solidFill>
                <a:schemeClr val="tx1">
                  <a:lumMod val="75000"/>
                  <a:lumOff val="25000"/>
                </a:schemeClr>
              </a:solidFill>
              <a:latin typeface="Calibri" panose="020F0502020204030204" pitchFamily="34" charset="0"/>
            </a:rPr>
            <a:t>- Stakeholders involvement</a:t>
          </a:r>
          <a:endParaRPr lang="en-GB" sz="2400" dirty="0">
            <a:solidFill>
              <a:schemeClr val="tx1">
                <a:lumMod val="75000"/>
                <a:lumOff val="25000"/>
              </a:schemeClr>
            </a:solidFill>
          </a:endParaRPr>
        </a:p>
      </dgm:t>
    </dgm:pt>
    <dgm:pt modelId="{211A0787-1695-42E1-B85A-47750A70DFF2}" type="parTrans" cxnId="{3F7528E0-CC7C-4B0A-8CFB-71B872C53B82}">
      <dgm:prSet/>
      <dgm:spPr/>
      <dgm:t>
        <a:bodyPr/>
        <a:lstStyle/>
        <a:p>
          <a:endParaRPr lang="en-GB"/>
        </a:p>
      </dgm:t>
    </dgm:pt>
    <dgm:pt modelId="{0DA47096-218F-48F0-AF51-A57586C94175}" type="sibTrans" cxnId="{3F7528E0-CC7C-4B0A-8CFB-71B872C53B82}">
      <dgm:prSet/>
      <dgm:spPr/>
      <dgm:t>
        <a:bodyPr/>
        <a:lstStyle/>
        <a:p>
          <a:endParaRPr lang="en-GB"/>
        </a:p>
      </dgm:t>
    </dgm:pt>
    <dgm:pt modelId="{537D2C86-E459-4280-95C4-6F875B718A0B}">
      <dgm:prSet phldrT="[Text]" custT="1"/>
      <dgm:spPr/>
      <dgm:t>
        <a:bodyPr/>
        <a:lstStyle/>
        <a:p>
          <a:pPr marL="0" indent="361950" algn="l">
            <a:lnSpc>
              <a:spcPct val="100000"/>
            </a:lnSpc>
            <a:spcAft>
              <a:spcPts val="0"/>
            </a:spcAft>
          </a:pPr>
          <a:r>
            <a:rPr lang="en-GB" sz="2400" b="1" dirty="0" smtClean="0">
              <a:solidFill>
                <a:srgbClr val="C00000"/>
              </a:solidFill>
              <a:latin typeface="Calibri" panose="020F0502020204030204" pitchFamily="34" charset="0"/>
            </a:rPr>
            <a:t>Dose criteria</a:t>
          </a:r>
        </a:p>
        <a:p>
          <a:pPr marL="0" indent="173038" algn="l">
            <a:lnSpc>
              <a:spcPct val="100000"/>
            </a:lnSpc>
            <a:spcAft>
              <a:spcPts val="0"/>
            </a:spcAft>
          </a:pPr>
          <a:r>
            <a:rPr lang="en-GB" sz="2400" dirty="0" smtClean="0">
              <a:solidFill>
                <a:schemeClr val="tx1">
                  <a:lumMod val="75000"/>
                  <a:lumOff val="25000"/>
                </a:schemeClr>
              </a:solidFill>
              <a:latin typeface="Calibri" panose="020F0502020204030204" pitchFamily="34" charset="0"/>
            </a:rPr>
            <a:t>- Dose limits</a:t>
          </a:r>
        </a:p>
        <a:p>
          <a:pPr marL="0" indent="173038" algn="l">
            <a:lnSpc>
              <a:spcPct val="100000"/>
            </a:lnSpc>
            <a:spcAft>
              <a:spcPts val="0"/>
            </a:spcAft>
          </a:pPr>
          <a:r>
            <a:rPr lang="en-GB" sz="2400" dirty="0" smtClean="0">
              <a:solidFill>
                <a:schemeClr val="tx1">
                  <a:lumMod val="75000"/>
                  <a:lumOff val="25000"/>
                </a:schemeClr>
              </a:solidFill>
              <a:latin typeface="Calibri" panose="020F0502020204030204" pitchFamily="34" charset="0"/>
            </a:rPr>
            <a:t>- Dose constraints</a:t>
          </a:r>
        </a:p>
        <a:p>
          <a:pPr marL="0" indent="173038" algn="l">
            <a:lnSpc>
              <a:spcPct val="100000"/>
            </a:lnSpc>
            <a:spcAft>
              <a:spcPts val="0"/>
            </a:spcAft>
          </a:pPr>
          <a:r>
            <a:rPr lang="en-GB" sz="2400" dirty="0" smtClean="0">
              <a:solidFill>
                <a:schemeClr val="tx1">
                  <a:lumMod val="75000"/>
                  <a:lumOff val="25000"/>
                </a:schemeClr>
              </a:solidFill>
              <a:latin typeface="Calibri" panose="020F0502020204030204" pitchFamily="34" charset="0"/>
            </a:rPr>
            <a:t>- Reference levels</a:t>
          </a:r>
          <a:endParaRPr lang="en-GB" sz="2400" dirty="0">
            <a:solidFill>
              <a:schemeClr val="tx1">
                <a:lumMod val="75000"/>
                <a:lumOff val="25000"/>
              </a:schemeClr>
            </a:solidFill>
          </a:endParaRPr>
        </a:p>
      </dgm:t>
    </dgm:pt>
    <dgm:pt modelId="{B39E8D51-B128-492C-9664-3EB53A5D354F}" type="parTrans" cxnId="{2B6CA17F-FE3D-48F3-B179-A7267A62A727}">
      <dgm:prSet/>
      <dgm:spPr/>
      <dgm:t>
        <a:bodyPr/>
        <a:lstStyle/>
        <a:p>
          <a:endParaRPr lang="en-GB"/>
        </a:p>
      </dgm:t>
    </dgm:pt>
    <dgm:pt modelId="{DDA9B88D-EFC3-4135-907E-DBBD9EE3CCC9}" type="sibTrans" cxnId="{2B6CA17F-FE3D-48F3-B179-A7267A62A727}">
      <dgm:prSet/>
      <dgm:spPr/>
      <dgm:t>
        <a:bodyPr/>
        <a:lstStyle/>
        <a:p>
          <a:endParaRPr lang="en-GB"/>
        </a:p>
      </dgm:t>
    </dgm:pt>
    <dgm:pt modelId="{610E5FDF-DA83-4CFA-8D51-C62AEAA66E83}">
      <dgm:prSet phldrT="[Text]" custT="1"/>
      <dgm:spPr/>
      <dgm:t>
        <a:bodyPr/>
        <a:lstStyle/>
        <a:p>
          <a:pPr algn="ctr">
            <a:spcAft>
              <a:spcPts val="0"/>
            </a:spcAft>
          </a:pPr>
          <a:r>
            <a:rPr lang="en-GB" sz="2400" b="1" dirty="0" smtClean="0">
              <a:solidFill>
                <a:srgbClr val="C00000"/>
              </a:solidFill>
              <a:latin typeface="Calibri" panose="020F0502020204030204" pitchFamily="34" charset="0"/>
            </a:rPr>
            <a:t>Exposure situations</a:t>
          </a:r>
        </a:p>
        <a:p>
          <a:pPr marL="0" indent="361950" algn="l">
            <a:spcAft>
              <a:spcPts val="0"/>
            </a:spcAft>
          </a:pPr>
          <a:r>
            <a:rPr lang="en-GB" sz="2400" dirty="0" smtClean="0">
              <a:solidFill>
                <a:schemeClr val="tx1">
                  <a:lumMod val="75000"/>
                  <a:lumOff val="25000"/>
                </a:schemeClr>
              </a:solidFill>
              <a:latin typeface="Calibri" panose="020F0502020204030204" pitchFamily="34" charset="0"/>
            </a:rPr>
            <a:t>- Planned</a:t>
          </a:r>
        </a:p>
        <a:p>
          <a:pPr marL="0" indent="361950" algn="l">
            <a:spcAft>
              <a:spcPts val="0"/>
            </a:spcAft>
          </a:pPr>
          <a:r>
            <a:rPr lang="en-GB" sz="2400" dirty="0" smtClean="0">
              <a:solidFill>
                <a:schemeClr val="tx1">
                  <a:lumMod val="75000"/>
                  <a:lumOff val="25000"/>
                </a:schemeClr>
              </a:solidFill>
              <a:latin typeface="Calibri" panose="020F0502020204030204" pitchFamily="34" charset="0"/>
            </a:rPr>
            <a:t>- Emergency</a:t>
          </a:r>
        </a:p>
        <a:p>
          <a:pPr marL="0" indent="361950" algn="l">
            <a:spcAft>
              <a:spcPts val="0"/>
            </a:spcAft>
          </a:pPr>
          <a:r>
            <a:rPr lang="en-GB" sz="2400" dirty="0" smtClean="0">
              <a:solidFill>
                <a:schemeClr val="tx1">
                  <a:lumMod val="75000"/>
                  <a:lumOff val="25000"/>
                </a:schemeClr>
              </a:solidFill>
              <a:latin typeface="Calibri" panose="020F0502020204030204" pitchFamily="34" charset="0"/>
            </a:rPr>
            <a:t>- Existing</a:t>
          </a:r>
          <a:endParaRPr lang="en-GB" sz="2400" dirty="0">
            <a:solidFill>
              <a:schemeClr val="tx1">
                <a:lumMod val="75000"/>
                <a:lumOff val="25000"/>
              </a:schemeClr>
            </a:solidFill>
            <a:latin typeface="Calibri" panose="020F0502020204030204" pitchFamily="34" charset="0"/>
          </a:endParaRPr>
        </a:p>
      </dgm:t>
    </dgm:pt>
    <dgm:pt modelId="{DA849475-0CE2-4176-8530-10F255AEFCF2}" type="sibTrans" cxnId="{776D87AF-7904-4933-BCAB-3F08404423B2}">
      <dgm:prSet/>
      <dgm:spPr/>
      <dgm:t>
        <a:bodyPr/>
        <a:lstStyle/>
        <a:p>
          <a:endParaRPr lang="en-GB"/>
        </a:p>
      </dgm:t>
    </dgm:pt>
    <dgm:pt modelId="{0E2253BE-A941-4ABD-9577-75F6EA1C6E34}" type="parTrans" cxnId="{776D87AF-7904-4933-BCAB-3F08404423B2}">
      <dgm:prSet/>
      <dgm:spPr/>
      <dgm:t>
        <a:bodyPr/>
        <a:lstStyle/>
        <a:p>
          <a:endParaRPr lang="en-GB"/>
        </a:p>
      </dgm:t>
    </dgm:pt>
    <dgm:pt modelId="{BAFFFEE4-4AAC-4AEE-9832-A59DBEE21178}" type="pres">
      <dgm:prSet presAssocID="{EB35DFE5-2AA1-43E3-A7F1-B9F117CF2B06}" presName="Name0" presStyleCnt="0">
        <dgm:presLayoutVars>
          <dgm:chMax val="1"/>
          <dgm:chPref val="1"/>
          <dgm:dir/>
          <dgm:animOne val="branch"/>
          <dgm:animLvl val="lvl"/>
        </dgm:presLayoutVars>
      </dgm:prSet>
      <dgm:spPr/>
      <dgm:t>
        <a:bodyPr/>
        <a:lstStyle/>
        <a:p>
          <a:endParaRPr lang="en-GB"/>
        </a:p>
      </dgm:t>
    </dgm:pt>
    <dgm:pt modelId="{625BF12E-9390-4A31-95A5-180D797AE17B}" type="pres">
      <dgm:prSet presAssocID="{BCCC06BC-FB7D-4197-AF2F-5FC604FD21D6}" presName="singleCycle" presStyleCnt="0"/>
      <dgm:spPr/>
    </dgm:pt>
    <dgm:pt modelId="{189C2A13-FBAA-4D30-9E40-762E558271F4}" type="pres">
      <dgm:prSet presAssocID="{BCCC06BC-FB7D-4197-AF2F-5FC604FD21D6}" presName="singleCenter" presStyleLbl="node1" presStyleIdx="0" presStyleCnt="5" custScaleX="142312" custScaleY="124744" custLinFactNeighborX="-2539" custLinFactNeighborY="-5608">
        <dgm:presLayoutVars>
          <dgm:chMax val="7"/>
          <dgm:chPref val="7"/>
        </dgm:presLayoutVars>
      </dgm:prSet>
      <dgm:spPr/>
      <dgm:t>
        <a:bodyPr/>
        <a:lstStyle/>
        <a:p>
          <a:endParaRPr lang="en-GB"/>
        </a:p>
      </dgm:t>
    </dgm:pt>
    <dgm:pt modelId="{2D0FEF14-9715-429A-B1BE-A9DF914F1F56}" type="pres">
      <dgm:prSet presAssocID="{0E2253BE-A941-4ABD-9577-75F6EA1C6E34}" presName="Name56" presStyleLbl="parChTrans1D2" presStyleIdx="0" presStyleCnt="4"/>
      <dgm:spPr/>
      <dgm:t>
        <a:bodyPr/>
        <a:lstStyle/>
        <a:p>
          <a:endParaRPr lang="en-GB"/>
        </a:p>
      </dgm:t>
    </dgm:pt>
    <dgm:pt modelId="{6922E1B9-00EA-4CF1-9D71-D91AFE2116C2}" type="pres">
      <dgm:prSet presAssocID="{610E5FDF-DA83-4CFA-8D51-C62AEAA66E83}" presName="text0" presStyleLbl="node1" presStyleIdx="1" presStyleCnt="5" custScaleX="254917" custScaleY="154771" custRadScaleRad="151447" custRadScaleInc="-124988">
        <dgm:presLayoutVars>
          <dgm:bulletEnabled val="1"/>
        </dgm:presLayoutVars>
      </dgm:prSet>
      <dgm:spPr/>
      <dgm:t>
        <a:bodyPr/>
        <a:lstStyle/>
        <a:p>
          <a:endParaRPr lang="en-GB"/>
        </a:p>
      </dgm:t>
    </dgm:pt>
    <dgm:pt modelId="{1863C51E-B476-407D-B25C-C6E1EB91CE9E}" type="pres">
      <dgm:prSet presAssocID="{343DF1C7-52E3-4F54-9D4E-D3ABC0E9C4B0}" presName="Name56" presStyleLbl="parChTrans1D2" presStyleIdx="1" presStyleCnt="4"/>
      <dgm:spPr/>
      <dgm:t>
        <a:bodyPr/>
        <a:lstStyle/>
        <a:p>
          <a:endParaRPr lang="en-GB"/>
        </a:p>
      </dgm:t>
    </dgm:pt>
    <dgm:pt modelId="{540DAF33-BDF4-42FB-9B05-075DF20FE450}" type="pres">
      <dgm:prSet presAssocID="{560C5EAF-D0B9-4BEA-9902-5E7D4816A630}" presName="text0" presStyleLbl="node1" presStyleIdx="2" presStyleCnt="5" custScaleX="298269" custScaleY="174450" custRadScaleRad="155295" custRadScaleInc="-68140">
        <dgm:presLayoutVars>
          <dgm:bulletEnabled val="1"/>
        </dgm:presLayoutVars>
      </dgm:prSet>
      <dgm:spPr/>
      <dgm:t>
        <a:bodyPr/>
        <a:lstStyle/>
        <a:p>
          <a:endParaRPr lang="en-GB"/>
        </a:p>
      </dgm:t>
    </dgm:pt>
    <dgm:pt modelId="{256B022F-2A89-4BD1-963B-8392A9BB41BE}" type="pres">
      <dgm:prSet presAssocID="{211A0787-1695-42E1-B85A-47750A70DFF2}" presName="Name56" presStyleLbl="parChTrans1D2" presStyleIdx="2" presStyleCnt="4"/>
      <dgm:spPr/>
      <dgm:t>
        <a:bodyPr/>
        <a:lstStyle/>
        <a:p>
          <a:endParaRPr lang="en-GB"/>
        </a:p>
      </dgm:t>
    </dgm:pt>
    <dgm:pt modelId="{AEE7B719-1701-471D-BD7A-79D104B44996}" type="pres">
      <dgm:prSet presAssocID="{2218C35C-A3B7-4C77-95A8-9B0026F1C08D}" presName="text0" presStyleLbl="node1" presStyleIdx="3" presStyleCnt="5" custScaleX="329554" custScaleY="145526" custRadScaleRad="142123" custRadScaleInc="131479">
        <dgm:presLayoutVars>
          <dgm:bulletEnabled val="1"/>
        </dgm:presLayoutVars>
      </dgm:prSet>
      <dgm:spPr/>
      <dgm:t>
        <a:bodyPr/>
        <a:lstStyle/>
        <a:p>
          <a:endParaRPr lang="en-GB"/>
        </a:p>
      </dgm:t>
    </dgm:pt>
    <dgm:pt modelId="{F23AAE4A-660A-4CE2-B946-43FB5CB07DBD}" type="pres">
      <dgm:prSet presAssocID="{B39E8D51-B128-492C-9664-3EB53A5D354F}" presName="Name56" presStyleLbl="parChTrans1D2" presStyleIdx="3" presStyleCnt="4"/>
      <dgm:spPr/>
      <dgm:t>
        <a:bodyPr/>
        <a:lstStyle/>
        <a:p>
          <a:endParaRPr lang="en-GB"/>
        </a:p>
      </dgm:t>
    </dgm:pt>
    <dgm:pt modelId="{D1603785-0F73-4300-B328-F4D9B7E9F2D7}" type="pres">
      <dgm:prSet presAssocID="{537D2C86-E459-4280-95C4-6F875B718A0B}" presName="text0" presStyleLbl="node1" presStyleIdx="4" presStyleCnt="5" custScaleX="300595" custScaleY="151691" custRadScaleRad="150751" custRadScaleInc="-331105">
        <dgm:presLayoutVars>
          <dgm:bulletEnabled val="1"/>
        </dgm:presLayoutVars>
      </dgm:prSet>
      <dgm:spPr/>
      <dgm:t>
        <a:bodyPr/>
        <a:lstStyle/>
        <a:p>
          <a:endParaRPr lang="en-GB"/>
        </a:p>
      </dgm:t>
    </dgm:pt>
  </dgm:ptLst>
  <dgm:cxnLst>
    <dgm:cxn modelId="{9EA7C62F-C80A-4A32-BDFA-581FCFF39B31}" type="presOf" srcId="{211A0787-1695-42E1-B85A-47750A70DFF2}" destId="{256B022F-2A89-4BD1-963B-8392A9BB41BE}" srcOrd="0" destOrd="0" presId="urn:microsoft.com/office/officeart/2008/layout/RadialCluster"/>
    <dgm:cxn modelId="{E8F831BE-5B30-48D0-AA0A-378FE56DAEC4}" type="presOf" srcId="{343DF1C7-52E3-4F54-9D4E-D3ABC0E9C4B0}" destId="{1863C51E-B476-407D-B25C-C6E1EB91CE9E}" srcOrd="0" destOrd="0" presId="urn:microsoft.com/office/officeart/2008/layout/RadialCluster"/>
    <dgm:cxn modelId="{9ED7D007-3FAA-43D7-A46D-D38012ECC73A}" type="presOf" srcId="{0E2253BE-A941-4ABD-9577-75F6EA1C6E34}" destId="{2D0FEF14-9715-429A-B1BE-A9DF914F1F56}" srcOrd="0" destOrd="0" presId="urn:microsoft.com/office/officeart/2008/layout/RadialCluster"/>
    <dgm:cxn modelId="{5F09CC6E-B10A-47FD-8C86-6F2BA2D89E16}" type="presOf" srcId="{BCCC06BC-FB7D-4197-AF2F-5FC604FD21D6}" destId="{189C2A13-FBAA-4D30-9E40-762E558271F4}" srcOrd="0" destOrd="0" presId="urn:microsoft.com/office/officeart/2008/layout/RadialCluster"/>
    <dgm:cxn modelId="{23F48230-6703-4233-9F7D-AF7E76CA9DC4}" srcId="{BCCC06BC-FB7D-4197-AF2F-5FC604FD21D6}" destId="{560C5EAF-D0B9-4BEA-9902-5E7D4816A630}" srcOrd="1" destOrd="0" parTransId="{343DF1C7-52E3-4F54-9D4E-D3ABC0E9C4B0}" sibTransId="{789BDA2D-80E4-4485-815F-6488EB9C5DA5}"/>
    <dgm:cxn modelId="{68E19B84-9135-4A86-BEF6-DB2C8C78FDF5}" type="presOf" srcId="{537D2C86-E459-4280-95C4-6F875B718A0B}" destId="{D1603785-0F73-4300-B328-F4D9B7E9F2D7}" srcOrd="0" destOrd="0" presId="urn:microsoft.com/office/officeart/2008/layout/RadialCluster"/>
    <dgm:cxn modelId="{3F7528E0-CC7C-4B0A-8CFB-71B872C53B82}" srcId="{BCCC06BC-FB7D-4197-AF2F-5FC604FD21D6}" destId="{2218C35C-A3B7-4C77-95A8-9B0026F1C08D}" srcOrd="2" destOrd="0" parTransId="{211A0787-1695-42E1-B85A-47750A70DFF2}" sibTransId="{0DA47096-218F-48F0-AF51-A57586C94175}"/>
    <dgm:cxn modelId="{2B6CA17F-FE3D-48F3-B179-A7267A62A727}" srcId="{BCCC06BC-FB7D-4197-AF2F-5FC604FD21D6}" destId="{537D2C86-E459-4280-95C4-6F875B718A0B}" srcOrd="3" destOrd="0" parTransId="{B39E8D51-B128-492C-9664-3EB53A5D354F}" sibTransId="{DDA9B88D-EFC3-4135-907E-DBBD9EE3CCC9}"/>
    <dgm:cxn modelId="{B748FD1E-5CF5-43E4-BF1A-69B5B412514F}" type="presOf" srcId="{560C5EAF-D0B9-4BEA-9902-5E7D4816A630}" destId="{540DAF33-BDF4-42FB-9B05-075DF20FE450}" srcOrd="0" destOrd="0" presId="urn:microsoft.com/office/officeart/2008/layout/RadialCluster"/>
    <dgm:cxn modelId="{ED8D08D8-10FB-47B1-AEB5-C4FA73E0A410}" srcId="{EB35DFE5-2AA1-43E3-A7F1-B9F117CF2B06}" destId="{BCCC06BC-FB7D-4197-AF2F-5FC604FD21D6}" srcOrd="0" destOrd="0" parTransId="{797C882E-EDAB-467A-81A2-78936935400D}" sibTransId="{CA9CC0DF-5654-458A-9783-0D593FCD8263}"/>
    <dgm:cxn modelId="{776D87AF-7904-4933-BCAB-3F08404423B2}" srcId="{BCCC06BC-FB7D-4197-AF2F-5FC604FD21D6}" destId="{610E5FDF-DA83-4CFA-8D51-C62AEAA66E83}" srcOrd="0" destOrd="0" parTransId="{0E2253BE-A941-4ABD-9577-75F6EA1C6E34}" sibTransId="{DA849475-0CE2-4176-8530-10F255AEFCF2}"/>
    <dgm:cxn modelId="{8C549988-B2D8-49DB-97D2-94DC01E78B62}" type="presOf" srcId="{2218C35C-A3B7-4C77-95A8-9B0026F1C08D}" destId="{AEE7B719-1701-471D-BD7A-79D104B44996}" srcOrd="0" destOrd="0" presId="urn:microsoft.com/office/officeart/2008/layout/RadialCluster"/>
    <dgm:cxn modelId="{D9A40FA0-289B-42AF-8A96-31631CD5DC33}" type="presOf" srcId="{610E5FDF-DA83-4CFA-8D51-C62AEAA66E83}" destId="{6922E1B9-00EA-4CF1-9D71-D91AFE2116C2}" srcOrd="0" destOrd="0" presId="urn:microsoft.com/office/officeart/2008/layout/RadialCluster"/>
    <dgm:cxn modelId="{E706E0A3-4B4D-41B5-9769-551478F54FF3}" type="presOf" srcId="{B39E8D51-B128-492C-9664-3EB53A5D354F}" destId="{F23AAE4A-660A-4CE2-B946-43FB5CB07DBD}" srcOrd="0" destOrd="0" presId="urn:microsoft.com/office/officeart/2008/layout/RadialCluster"/>
    <dgm:cxn modelId="{BD7F8139-7AF2-4238-A6EA-A1448BA9FC72}" type="presOf" srcId="{EB35DFE5-2AA1-43E3-A7F1-B9F117CF2B06}" destId="{BAFFFEE4-4AAC-4AEE-9832-A59DBEE21178}" srcOrd="0" destOrd="0" presId="urn:microsoft.com/office/officeart/2008/layout/RadialCluster"/>
    <dgm:cxn modelId="{3B4BE250-C8B0-46E5-8864-F901B4057332}" type="presParOf" srcId="{BAFFFEE4-4AAC-4AEE-9832-A59DBEE21178}" destId="{625BF12E-9390-4A31-95A5-180D797AE17B}" srcOrd="0" destOrd="0" presId="urn:microsoft.com/office/officeart/2008/layout/RadialCluster"/>
    <dgm:cxn modelId="{6EACAD57-D923-4096-A9D6-E13EA10D2E84}" type="presParOf" srcId="{625BF12E-9390-4A31-95A5-180D797AE17B}" destId="{189C2A13-FBAA-4D30-9E40-762E558271F4}" srcOrd="0" destOrd="0" presId="urn:microsoft.com/office/officeart/2008/layout/RadialCluster"/>
    <dgm:cxn modelId="{D707C8F3-5A55-430E-B914-356C227D81F5}" type="presParOf" srcId="{625BF12E-9390-4A31-95A5-180D797AE17B}" destId="{2D0FEF14-9715-429A-B1BE-A9DF914F1F56}" srcOrd="1" destOrd="0" presId="urn:microsoft.com/office/officeart/2008/layout/RadialCluster"/>
    <dgm:cxn modelId="{4C43E2E6-1270-4FA2-AB66-1C44C802A56F}" type="presParOf" srcId="{625BF12E-9390-4A31-95A5-180D797AE17B}" destId="{6922E1B9-00EA-4CF1-9D71-D91AFE2116C2}" srcOrd="2" destOrd="0" presId="urn:microsoft.com/office/officeart/2008/layout/RadialCluster"/>
    <dgm:cxn modelId="{B250AD6B-617A-4B34-A255-8DD6F1061B95}" type="presParOf" srcId="{625BF12E-9390-4A31-95A5-180D797AE17B}" destId="{1863C51E-B476-407D-B25C-C6E1EB91CE9E}" srcOrd="3" destOrd="0" presId="urn:microsoft.com/office/officeart/2008/layout/RadialCluster"/>
    <dgm:cxn modelId="{FD19F676-6D51-4BFD-840F-E25118485B7E}" type="presParOf" srcId="{625BF12E-9390-4A31-95A5-180D797AE17B}" destId="{540DAF33-BDF4-42FB-9B05-075DF20FE450}" srcOrd="4" destOrd="0" presId="urn:microsoft.com/office/officeart/2008/layout/RadialCluster"/>
    <dgm:cxn modelId="{84ADE05B-9600-4298-BE5A-063F75E19288}" type="presParOf" srcId="{625BF12E-9390-4A31-95A5-180D797AE17B}" destId="{256B022F-2A89-4BD1-963B-8392A9BB41BE}" srcOrd="5" destOrd="0" presId="urn:microsoft.com/office/officeart/2008/layout/RadialCluster"/>
    <dgm:cxn modelId="{BB7BFCD9-1F94-4220-A23B-8E8102C062C5}" type="presParOf" srcId="{625BF12E-9390-4A31-95A5-180D797AE17B}" destId="{AEE7B719-1701-471D-BD7A-79D104B44996}" srcOrd="6" destOrd="0" presId="urn:microsoft.com/office/officeart/2008/layout/RadialCluster"/>
    <dgm:cxn modelId="{0F11C1FC-6F9F-455C-B66D-F182C30842C8}" type="presParOf" srcId="{625BF12E-9390-4A31-95A5-180D797AE17B}" destId="{F23AAE4A-660A-4CE2-B946-43FB5CB07DBD}" srcOrd="7" destOrd="0" presId="urn:microsoft.com/office/officeart/2008/layout/RadialCluster"/>
    <dgm:cxn modelId="{8823132B-57E2-42E0-86DB-E0405C698157}" type="presParOf" srcId="{625BF12E-9390-4A31-95A5-180D797AE17B}" destId="{D1603785-0F73-4300-B328-F4D9B7E9F2D7}" srcOrd="8"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1F7BB0-44C6-174C-A6E6-33D7FB30E116}" type="doc">
      <dgm:prSet loTypeId="urn:microsoft.com/office/officeart/2005/8/layout/cycle1" loCatId="" qsTypeId="urn:microsoft.com/office/officeart/2005/8/quickstyle/3D1" qsCatId="3D" csTypeId="urn:microsoft.com/office/officeart/2005/8/colors/accent1_2" csCatId="accent1" phldr="1"/>
      <dgm:spPr/>
      <dgm:t>
        <a:bodyPr/>
        <a:lstStyle/>
        <a:p>
          <a:endParaRPr lang="en-US"/>
        </a:p>
      </dgm:t>
    </dgm:pt>
    <dgm:pt modelId="{58841317-4BAB-2E48-B537-4AB5FDE2D5FD}">
      <dgm:prSet phldrT="[Text]" custT="1"/>
      <dgm:spPr/>
      <dgm:t>
        <a:bodyPr/>
        <a:lstStyle/>
        <a:p>
          <a:r>
            <a:rPr lang="en-US" sz="2400" b="1" dirty="0" smtClean="0">
              <a:solidFill>
                <a:srgbClr val="800000"/>
              </a:solidFill>
              <a:latin typeface="Calibri"/>
              <a:cs typeface="Calibri"/>
            </a:rPr>
            <a:t>1</a:t>
          </a:r>
          <a:r>
            <a:rPr lang="en-US" sz="2400" b="1" dirty="0" smtClean="0">
              <a:solidFill>
                <a:schemeClr val="tx1">
                  <a:lumMod val="85000"/>
                  <a:lumOff val="15000"/>
                </a:schemeClr>
              </a:solidFill>
              <a:latin typeface="Calibri"/>
              <a:cs typeface="Calibri"/>
            </a:rPr>
            <a:t>.  </a:t>
          </a:r>
          <a:r>
            <a:rPr lang="en-US" sz="2400" dirty="0" smtClean="0">
              <a:solidFill>
                <a:schemeClr val="tx1">
                  <a:lumMod val="85000"/>
                  <a:lumOff val="15000"/>
                </a:schemeClr>
              </a:solidFill>
              <a:latin typeface="Calibri"/>
              <a:cs typeface="Calibri"/>
            </a:rPr>
            <a:t>Asses typical dose in a X-ray room</a:t>
          </a:r>
          <a:endParaRPr lang="en-US" sz="2400" dirty="0">
            <a:solidFill>
              <a:schemeClr val="tx1">
                <a:lumMod val="85000"/>
                <a:lumOff val="15000"/>
              </a:schemeClr>
            </a:solidFill>
            <a:latin typeface="Calibri"/>
            <a:cs typeface="Calibri"/>
          </a:endParaRPr>
        </a:p>
      </dgm:t>
    </dgm:pt>
    <dgm:pt modelId="{1727CDD4-797F-D749-8132-6558403202D2}" type="parTrans" cxnId="{F3998FF2-CC23-8441-B6CE-5FD41F256CFF}">
      <dgm:prSet/>
      <dgm:spPr/>
      <dgm:t>
        <a:bodyPr/>
        <a:lstStyle/>
        <a:p>
          <a:endParaRPr lang="en-US" sz="2400">
            <a:solidFill>
              <a:srgbClr val="000090"/>
            </a:solidFill>
            <a:latin typeface="Calibri"/>
            <a:cs typeface="Calibri"/>
          </a:endParaRPr>
        </a:p>
      </dgm:t>
    </dgm:pt>
    <dgm:pt modelId="{8A92B1A7-A2EF-E841-9158-2B9471AE33BB}" type="sibTrans" cxnId="{F3998FF2-CC23-8441-B6CE-5FD41F256CFF}">
      <dgm:prSet/>
      <dgm:spPr>
        <a:solidFill>
          <a:schemeClr val="tx1">
            <a:lumMod val="75000"/>
            <a:lumOff val="25000"/>
          </a:schemeClr>
        </a:solidFill>
      </dgm:spPr>
      <dgm:t>
        <a:bodyPr/>
        <a:lstStyle/>
        <a:p>
          <a:endParaRPr lang="en-US" sz="2400">
            <a:solidFill>
              <a:srgbClr val="000090"/>
            </a:solidFill>
            <a:latin typeface="Calibri"/>
            <a:cs typeface="Calibri"/>
          </a:endParaRPr>
        </a:p>
      </dgm:t>
    </dgm:pt>
    <dgm:pt modelId="{2310393D-D326-D842-BBC2-E1BC6D7722B4}">
      <dgm:prSet phldrT="[Text]" custT="1"/>
      <dgm:spPr/>
      <dgm:t>
        <a:bodyPr/>
        <a:lstStyle/>
        <a:p>
          <a:r>
            <a:rPr lang="en-US" sz="2400" b="1" dirty="0" smtClean="0">
              <a:solidFill>
                <a:srgbClr val="800000"/>
              </a:solidFill>
              <a:latin typeface="Calibri"/>
              <a:cs typeface="Calibri"/>
            </a:rPr>
            <a:t>2. </a:t>
          </a:r>
          <a:r>
            <a:rPr lang="en-US" sz="2400" dirty="0" smtClean="0">
              <a:solidFill>
                <a:schemeClr val="tx1">
                  <a:lumMod val="85000"/>
                  <a:lumOff val="15000"/>
                </a:schemeClr>
              </a:solidFill>
              <a:latin typeface="Calibri"/>
              <a:cs typeface="Calibri"/>
            </a:rPr>
            <a:t>Compare with national DRL</a:t>
          </a:r>
          <a:endParaRPr lang="en-US" sz="2400" dirty="0">
            <a:solidFill>
              <a:schemeClr val="tx1">
                <a:lumMod val="85000"/>
                <a:lumOff val="15000"/>
              </a:schemeClr>
            </a:solidFill>
            <a:latin typeface="Calibri"/>
            <a:cs typeface="Calibri"/>
          </a:endParaRPr>
        </a:p>
      </dgm:t>
    </dgm:pt>
    <dgm:pt modelId="{FDB0D725-70B2-A745-B222-EC01F00DFD32}" type="parTrans" cxnId="{C0BA9610-6BED-6B47-8F60-FB4FAE5B4FDB}">
      <dgm:prSet/>
      <dgm:spPr/>
      <dgm:t>
        <a:bodyPr/>
        <a:lstStyle/>
        <a:p>
          <a:endParaRPr lang="en-US" sz="2400">
            <a:solidFill>
              <a:srgbClr val="000090"/>
            </a:solidFill>
            <a:latin typeface="Calibri"/>
            <a:cs typeface="Calibri"/>
          </a:endParaRPr>
        </a:p>
      </dgm:t>
    </dgm:pt>
    <dgm:pt modelId="{A1113763-0C5B-B842-9B0B-14B8256AE0EB}" type="sibTrans" cxnId="{C0BA9610-6BED-6B47-8F60-FB4FAE5B4FDB}">
      <dgm:prSet/>
      <dgm:spPr>
        <a:solidFill>
          <a:schemeClr val="tx2">
            <a:lumMod val="75000"/>
            <a:lumOff val="25000"/>
          </a:schemeClr>
        </a:solidFill>
      </dgm:spPr>
      <dgm:t>
        <a:bodyPr/>
        <a:lstStyle/>
        <a:p>
          <a:endParaRPr lang="en-US" sz="2400">
            <a:solidFill>
              <a:srgbClr val="000090"/>
            </a:solidFill>
            <a:latin typeface="Calibri"/>
            <a:cs typeface="Calibri"/>
          </a:endParaRPr>
        </a:p>
      </dgm:t>
    </dgm:pt>
    <dgm:pt modelId="{B678EC67-4670-4043-B5A4-BA573C679A35}">
      <dgm:prSet phldrT="[Text]" custT="1"/>
      <dgm:spPr/>
      <dgm:t>
        <a:bodyPr/>
        <a:lstStyle/>
        <a:p>
          <a:r>
            <a:rPr lang="en-US" sz="2400" b="1" dirty="0" smtClean="0">
              <a:solidFill>
                <a:srgbClr val="800000"/>
              </a:solidFill>
              <a:latin typeface="Calibri"/>
              <a:cs typeface="Calibri"/>
            </a:rPr>
            <a:t>3</a:t>
          </a:r>
          <a:r>
            <a:rPr lang="en-US" sz="2400" b="1" dirty="0" smtClean="0">
              <a:solidFill>
                <a:schemeClr val="tx1">
                  <a:lumMod val="85000"/>
                  <a:lumOff val="15000"/>
                </a:schemeClr>
              </a:solidFill>
              <a:latin typeface="Calibri"/>
              <a:cs typeface="Calibri"/>
            </a:rPr>
            <a:t>. </a:t>
          </a:r>
          <a:r>
            <a:rPr lang="en-US" sz="2400" dirty="0" smtClean="0">
              <a:solidFill>
                <a:schemeClr val="tx1">
                  <a:lumMod val="85000"/>
                  <a:lumOff val="15000"/>
                </a:schemeClr>
              </a:solidFill>
              <a:latin typeface="Calibri"/>
              <a:cs typeface="Calibri"/>
            </a:rPr>
            <a:t>Image quality adequate?</a:t>
          </a:r>
          <a:endParaRPr lang="en-US" sz="2400" dirty="0">
            <a:solidFill>
              <a:schemeClr val="tx1">
                <a:lumMod val="85000"/>
                <a:lumOff val="15000"/>
              </a:schemeClr>
            </a:solidFill>
            <a:latin typeface="Calibri"/>
            <a:cs typeface="Calibri"/>
          </a:endParaRPr>
        </a:p>
      </dgm:t>
    </dgm:pt>
    <dgm:pt modelId="{3A406A02-47CB-104F-A743-86B01DAD1CFF}" type="parTrans" cxnId="{C019599C-A79B-1848-9EF4-37E41B3DA8CC}">
      <dgm:prSet/>
      <dgm:spPr/>
      <dgm:t>
        <a:bodyPr/>
        <a:lstStyle/>
        <a:p>
          <a:endParaRPr lang="en-US" sz="2400">
            <a:solidFill>
              <a:srgbClr val="000090"/>
            </a:solidFill>
            <a:latin typeface="Calibri"/>
            <a:cs typeface="Calibri"/>
          </a:endParaRPr>
        </a:p>
      </dgm:t>
    </dgm:pt>
    <dgm:pt modelId="{6F3A8499-9BEF-6945-836B-DC9832DD8865}" type="sibTrans" cxnId="{C019599C-A79B-1848-9EF4-37E41B3DA8CC}">
      <dgm:prSet/>
      <dgm:spPr>
        <a:solidFill>
          <a:schemeClr val="tx1">
            <a:lumMod val="75000"/>
            <a:lumOff val="25000"/>
          </a:schemeClr>
        </a:solidFill>
      </dgm:spPr>
      <dgm:t>
        <a:bodyPr/>
        <a:lstStyle/>
        <a:p>
          <a:endParaRPr lang="en-US" sz="2400">
            <a:solidFill>
              <a:srgbClr val="000090"/>
            </a:solidFill>
            <a:latin typeface="Calibri"/>
            <a:cs typeface="Calibri"/>
          </a:endParaRPr>
        </a:p>
      </dgm:t>
    </dgm:pt>
    <dgm:pt modelId="{39538673-EEA7-9C47-BA8C-0254161E4C72}">
      <dgm:prSet phldrT="[Text]" custT="1"/>
      <dgm:spPr/>
      <dgm:t>
        <a:bodyPr/>
        <a:lstStyle/>
        <a:p>
          <a:r>
            <a:rPr lang="en-US" sz="2400" b="1" dirty="0" smtClean="0">
              <a:solidFill>
                <a:srgbClr val="800000"/>
              </a:solidFill>
              <a:latin typeface="Calibri"/>
              <a:cs typeface="Calibri"/>
            </a:rPr>
            <a:t>4. </a:t>
          </a:r>
          <a:r>
            <a:rPr lang="en-US" sz="2400" dirty="0" smtClean="0">
              <a:solidFill>
                <a:schemeClr val="tx1">
                  <a:lumMod val="85000"/>
                  <a:lumOff val="15000"/>
                </a:schemeClr>
              </a:solidFill>
              <a:latin typeface="Calibri"/>
              <a:cs typeface="Calibri"/>
            </a:rPr>
            <a:t>Apply changes</a:t>
          </a:r>
          <a:endParaRPr lang="en-US" sz="2400" dirty="0">
            <a:solidFill>
              <a:schemeClr val="tx1">
                <a:lumMod val="85000"/>
                <a:lumOff val="15000"/>
              </a:schemeClr>
            </a:solidFill>
            <a:latin typeface="Calibri"/>
            <a:cs typeface="Calibri"/>
          </a:endParaRPr>
        </a:p>
      </dgm:t>
    </dgm:pt>
    <dgm:pt modelId="{98E4B202-78B8-3641-95F6-9046C3A9B772}" type="parTrans" cxnId="{34054F93-240F-724A-A796-72BE6EB6E3F1}">
      <dgm:prSet/>
      <dgm:spPr/>
      <dgm:t>
        <a:bodyPr/>
        <a:lstStyle/>
        <a:p>
          <a:endParaRPr lang="en-US" sz="2400">
            <a:solidFill>
              <a:srgbClr val="000090"/>
            </a:solidFill>
            <a:latin typeface="Calibri"/>
            <a:cs typeface="Calibri"/>
          </a:endParaRPr>
        </a:p>
      </dgm:t>
    </dgm:pt>
    <dgm:pt modelId="{0B9EECF6-3B29-3E4D-B50C-8A70504F127E}" type="sibTrans" cxnId="{34054F93-240F-724A-A796-72BE6EB6E3F1}">
      <dgm:prSet/>
      <dgm:spPr>
        <a:solidFill>
          <a:schemeClr val="tx1">
            <a:lumMod val="75000"/>
            <a:lumOff val="25000"/>
          </a:schemeClr>
        </a:solidFill>
      </dgm:spPr>
      <dgm:t>
        <a:bodyPr/>
        <a:lstStyle/>
        <a:p>
          <a:endParaRPr lang="en-US" sz="2400">
            <a:solidFill>
              <a:srgbClr val="000090"/>
            </a:solidFill>
            <a:latin typeface="Calibri"/>
            <a:cs typeface="Calibri"/>
          </a:endParaRPr>
        </a:p>
      </dgm:t>
    </dgm:pt>
    <dgm:pt modelId="{17161344-2406-214E-BCD3-5333CBB241EA}" type="pres">
      <dgm:prSet presAssocID="{9C1F7BB0-44C6-174C-A6E6-33D7FB30E116}" presName="cycle" presStyleCnt="0">
        <dgm:presLayoutVars>
          <dgm:dir/>
          <dgm:resizeHandles val="exact"/>
        </dgm:presLayoutVars>
      </dgm:prSet>
      <dgm:spPr/>
      <dgm:t>
        <a:bodyPr/>
        <a:lstStyle/>
        <a:p>
          <a:endParaRPr lang="bg-BG"/>
        </a:p>
      </dgm:t>
    </dgm:pt>
    <dgm:pt modelId="{FE066C2E-5DDE-7A45-8193-4F75328AEAAF}" type="pres">
      <dgm:prSet presAssocID="{58841317-4BAB-2E48-B537-4AB5FDE2D5FD}" presName="dummy" presStyleCnt="0"/>
      <dgm:spPr/>
    </dgm:pt>
    <dgm:pt modelId="{E211991B-4B39-6F41-83C8-38276F95C01F}" type="pres">
      <dgm:prSet presAssocID="{58841317-4BAB-2E48-B537-4AB5FDE2D5FD}" presName="node" presStyleLbl="revTx" presStyleIdx="0" presStyleCnt="4">
        <dgm:presLayoutVars>
          <dgm:bulletEnabled val="1"/>
        </dgm:presLayoutVars>
      </dgm:prSet>
      <dgm:spPr/>
      <dgm:t>
        <a:bodyPr/>
        <a:lstStyle/>
        <a:p>
          <a:endParaRPr lang="en-US"/>
        </a:p>
      </dgm:t>
    </dgm:pt>
    <dgm:pt modelId="{C83F6905-38C1-5743-A20A-BE063FEE0C31}" type="pres">
      <dgm:prSet presAssocID="{8A92B1A7-A2EF-E841-9158-2B9471AE33BB}" presName="sibTrans" presStyleLbl="node1" presStyleIdx="0" presStyleCnt="4"/>
      <dgm:spPr/>
      <dgm:t>
        <a:bodyPr/>
        <a:lstStyle/>
        <a:p>
          <a:endParaRPr lang="bg-BG"/>
        </a:p>
      </dgm:t>
    </dgm:pt>
    <dgm:pt modelId="{79FF055F-B344-6C40-8F74-F7E3B60DDF8C}" type="pres">
      <dgm:prSet presAssocID="{2310393D-D326-D842-BBC2-E1BC6D7722B4}" presName="dummy" presStyleCnt="0"/>
      <dgm:spPr/>
    </dgm:pt>
    <dgm:pt modelId="{747B0380-3917-6546-BF7F-B88E5DAB53EB}" type="pres">
      <dgm:prSet presAssocID="{2310393D-D326-D842-BBC2-E1BC6D7722B4}" presName="node" presStyleLbl="revTx" presStyleIdx="1" presStyleCnt="4">
        <dgm:presLayoutVars>
          <dgm:bulletEnabled val="1"/>
        </dgm:presLayoutVars>
      </dgm:prSet>
      <dgm:spPr/>
      <dgm:t>
        <a:bodyPr/>
        <a:lstStyle/>
        <a:p>
          <a:endParaRPr lang="bg-BG"/>
        </a:p>
      </dgm:t>
    </dgm:pt>
    <dgm:pt modelId="{5BDEFE8C-A710-134A-BA02-9EFA3175B7E4}" type="pres">
      <dgm:prSet presAssocID="{A1113763-0C5B-B842-9B0B-14B8256AE0EB}" presName="sibTrans" presStyleLbl="node1" presStyleIdx="1" presStyleCnt="4"/>
      <dgm:spPr/>
      <dgm:t>
        <a:bodyPr/>
        <a:lstStyle/>
        <a:p>
          <a:endParaRPr lang="bg-BG"/>
        </a:p>
      </dgm:t>
    </dgm:pt>
    <dgm:pt modelId="{3576B854-9AF4-EB4C-A284-19A25B21F9F3}" type="pres">
      <dgm:prSet presAssocID="{B678EC67-4670-4043-B5A4-BA573C679A35}" presName="dummy" presStyleCnt="0"/>
      <dgm:spPr/>
    </dgm:pt>
    <dgm:pt modelId="{9FA12384-7759-A74D-95D3-D78A23CC241E}" type="pres">
      <dgm:prSet presAssocID="{B678EC67-4670-4043-B5A4-BA573C679A35}" presName="node" presStyleLbl="revTx" presStyleIdx="2" presStyleCnt="4">
        <dgm:presLayoutVars>
          <dgm:bulletEnabled val="1"/>
        </dgm:presLayoutVars>
      </dgm:prSet>
      <dgm:spPr/>
      <dgm:t>
        <a:bodyPr/>
        <a:lstStyle/>
        <a:p>
          <a:endParaRPr lang="en-US"/>
        </a:p>
      </dgm:t>
    </dgm:pt>
    <dgm:pt modelId="{118444B6-BA0D-ED43-B7C7-F8320814300F}" type="pres">
      <dgm:prSet presAssocID="{6F3A8499-9BEF-6945-836B-DC9832DD8865}" presName="sibTrans" presStyleLbl="node1" presStyleIdx="2" presStyleCnt="4"/>
      <dgm:spPr/>
      <dgm:t>
        <a:bodyPr/>
        <a:lstStyle/>
        <a:p>
          <a:endParaRPr lang="bg-BG"/>
        </a:p>
      </dgm:t>
    </dgm:pt>
    <dgm:pt modelId="{689A0B4C-F2DC-9D49-BFB4-323CFB28AA5E}" type="pres">
      <dgm:prSet presAssocID="{39538673-EEA7-9C47-BA8C-0254161E4C72}" presName="dummy" presStyleCnt="0"/>
      <dgm:spPr/>
    </dgm:pt>
    <dgm:pt modelId="{1B909CE2-627D-0E4D-BE75-05A09FB563C6}" type="pres">
      <dgm:prSet presAssocID="{39538673-EEA7-9C47-BA8C-0254161E4C72}" presName="node" presStyleLbl="revTx" presStyleIdx="3" presStyleCnt="4" custScaleX="115229">
        <dgm:presLayoutVars>
          <dgm:bulletEnabled val="1"/>
        </dgm:presLayoutVars>
      </dgm:prSet>
      <dgm:spPr/>
      <dgm:t>
        <a:bodyPr/>
        <a:lstStyle/>
        <a:p>
          <a:endParaRPr lang="en-US"/>
        </a:p>
      </dgm:t>
    </dgm:pt>
    <dgm:pt modelId="{F4A7977D-F5C8-CC4C-AB6B-2924EC6682DE}" type="pres">
      <dgm:prSet presAssocID="{0B9EECF6-3B29-3E4D-B50C-8A70504F127E}" presName="sibTrans" presStyleLbl="node1" presStyleIdx="3" presStyleCnt="4"/>
      <dgm:spPr/>
      <dgm:t>
        <a:bodyPr/>
        <a:lstStyle/>
        <a:p>
          <a:endParaRPr lang="bg-BG"/>
        </a:p>
      </dgm:t>
    </dgm:pt>
  </dgm:ptLst>
  <dgm:cxnLst>
    <dgm:cxn modelId="{F3998FF2-CC23-8441-B6CE-5FD41F256CFF}" srcId="{9C1F7BB0-44C6-174C-A6E6-33D7FB30E116}" destId="{58841317-4BAB-2E48-B537-4AB5FDE2D5FD}" srcOrd="0" destOrd="0" parTransId="{1727CDD4-797F-D749-8132-6558403202D2}" sibTransId="{8A92B1A7-A2EF-E841-9158-2B9471AE33BB}"/>
    <dgm:cxn modelId="{964CA646-4AED-40FF-9DC5-D3FF68F3CBB5}" type="presOf" srcId="{6F3A8499-9BEF-6945-836B-DC9832DD8865}" destId="{118444B6-BA0D-ED43-B7C7-F8320814300F}" srcOrd="0" destOrd="0" presId="urn:microsoft.com/office/officeart/2005/8/layout/cycle1"/>
    <dgm:cxn modelId="{C019599C-A79B-1848-9EF4-37E41B3DA8CC}" srcId="{9C1F7BB0-44C6-174C-A6E6-33D7FB30E116}" destId="{B678EC67-4670-4043-B5A4-BA573C679A35}" srcOrd="2" destOrd="0" parTransId="{3A406A02-47CB-104F-A743-86B01DAD1CFF}" sibTransId="{6F3A8499-9BEF-6945-836B-DC9832DD8865}"/>
    <dgm:cxn modelId="{1B6A9890-09A3-4FA7-9C47-81C02BD336D4}" type="presOf" srcId="{A1113763-0C5B-B842-9B0B-14B8256AE0EB}" destId="{5BDEFE8C-A710-134A-BA02-9EFA3175B7E4}" srcOrd="0" destOrd="0" presId="urn:microsoft.com/office/officeart/2005/8/layout/cycle1"/>
    <dgm:cxn modelId="{9997100D-4E00-4B70-B868-8BEE393DF8FF}" type="presOf" srcId="{2310393D-D326-D842-BBC2-E1BC6D7722B4}" destId="{747B0380-3917-6546-BF7F-B88E5DAB53EB}" srcOrd="0" destOrd="0" presId="urn:microsoft.com/office/officeart/2005/8/layout/cycle1"/>
    <dgm:cxn modelId="{3B129779-5852-49D3-9B3F-9B4B3EBAE02C}" type="presOf" srcId="{9C1F7BB0-44C6-174C-A6E6-33D7FB30E116}" destId="{17161344-2406-214E-BCD3-5333CBB241EA}" srcOrd="0" destOrd="0" presId="urn:microsoft.com/office/officeart/2005/8/layout/cycle1"/>
    <dgm:cxn modelId="{34054F93-240F-724A-A796-72BE6EB6E3F1}" srcId="{9C1F7BB0-44C6-174C-A6E6-33D7FB30E116}" destId="{39538673-EEA7-9C47-BA8C-0254161E4C72}" srcOrd="3" destOrd="0" parTransId="{98E4B202-78B8-3641-95F6-9046C3A9B772}" sibTransId="{0B9EECF6-3B29-3E4D-B50C-8A70504F127E}"/>
    <dgm:cxn modelId="{B98FB708-B905-48A4-A99A-DA543ACCFC00}" type="presOf" srcId="{8A92B1A7-A2EF-E841-9158-2B9471AE33BB}" destId="{C83F6905-38C1-5743-A20A-BE063FEE0C31}" srcOrd="0" destOrd="0" presId="urn:microsoft.com/office/officeart/2005/8/layout/cycle1"/>
    <dgm:cxn modelId="{4798D56E-AC69-4C3C-BC1B-4C96B56292AB}" type="presOf" srcId="{B678EC67-4670-4043-B5A4-BA573C679A35}" destId="{9FA12384-7759-A74D-95D3-D78A23CC241E}" srcOrd="0" destOrd="0" presId="urn:microsoft.com/office/officeart/2005/8/layout/cycle1"/>
    <dgm:cxn modelId="{89ABE8D7-2702-44C3-86BD-B84DBEB2861C}" type="presOf" srcId="{58841317-4BAB-2E48-B537-4AB5FDE2D5FD}" destId="{E211991B-4B39-6F41-83C8-38276F95C01F}" srcOrd="0" destOrd="0" presId="urn:microsoft.com/office/officeart/2005/8/layout/cycle1"/>
    <dgm:cxn modelId="{D4076C46-E2B6-412B-8C52-F764BF9465A3}" type="presOf" srcId="{0B9EECF6-3B29-3E4D-B50C-8A70504F127E}" destId="{F4A7977D-F5C8-CC4C-AB6B-2924EC6682DE}" srcOrd="0" destOrd="0" presId="urn:microsoft.com/office/officeart/2005/8/layout/cycle1"/>
    <dgm:cxn modelId="{96A316F5-F9C3-4161-8469-85B58A5C976E}" type="presOf" srcId="{39538673-EEA7-9C47-BA8C-0254161E4C72}" destId="{1B909CE2-627D-0E4D-BE75-05A09FB563C6}" srcOrd="0" destOrd="0" presId="urn:microsoft.com/office/officeart/2005/8/layout/cycle1"/>
    <dgm:cxn modelId="{C0BA9610-6BED-6B47-8F60-FB4FAE5B4FDB}" srcId="{9C1F7BB0-44C6-174C-A6E6-33D7FB30E116}" destId="{2310393D-D326-D842-BBC2-E1BC6D7722B4}" srcOrd="1" destOrd="0" parTransId="{FDB0D725-70B2-A745-B222-EC01F00DFD32}" sibTransId="{A1113763-0C5B-B842-9B0B-14B8256AE0EB}"/>
    <dgm:cxn modelId="{5E949331-4E42-45E7-ACFD-06AE530CC921}" type="presParOf" srcId="{17161344-2406-214E-BCD3-5333CBB241EA}" destId="{FE066C2E-5DDE-7A45-8193-4F75328AEAAF}" srcOrd="0" destOrd="0" presId="urn:microsoft.com/office/officeart/2005/8/layout/cycle1"/>
    <dgm:cxn modelId="{21859EDE-4C6E-4BE6-A558-3DF0460EBE06}" type="presParOf" srcId="{17161344-2406-214E-BCD3-5333CBB241EA}" destId="{E211991B-4B39-6F41-83C8-38276F95C01F}" srcOrd="1" destOrd="0" presId="urn:microsoft.com/office/officeart/2005/8/layout/cycle1"/>
    <dgm:cxn modelId="{BAE9F0C8-4543-45F5-B311-27D7E0023CC0}" type="presParOf" srcId="{17161344-2406-214E-BCD3-5333CBB241EA}" destId="{C83F6905-38C1-5743-A20A-BE063FEE0C31}" srcOrd="2" destOrd="0" presId="urn:microsoft.com/office/officeart/2005/8/layout/cycle1"/>
    <dgm:cxn modelId="{04D2344F-522D-4C91-8794-E23FDC286731}" type="presParOf" srcId="{17161344-2406-214E-BCD3-5333CBB241EA}" destId="{79FF055F-B344-6C40-8F74-F7E3B60DDF8C}" srcOrd="3" destOrd="0" presId="urn:microsoft.com/office/officeart/2005/8/layout/cycle1"/>
    <dgm:cxn modelId="{64A178A8-6C28-47D2-A772-1220B0C99235}" type="presParOf" srcId="{17161344-2406-214E-BCD3-5333CBB241EA}" destId="{747B0380-3917-6546-BF7F-B88E5DAB53EB}" srcOrd="4" destOrd="0" presId="urn:microsoft.com/office/officeart/2005/8/layout/cycle1"/>
    <dgm:cxn modelId="{CA8318D9-3BE9-487B-9798-F4E6B75D4F74}" type="presParOf" srcId="{17161344-2406-214E-BCD3-5333CBB241EA}" destId="{5BDEFE8C-A710-134A-BA02-9EFA3175B7E4}" srcOrd="5" destOrd="0" presId="urn:microsoft.com/office/officeart/2005/8/layout/cycle1"/>
    <dgm:cxn modelId="{C39DEC63-571D-4524-BC2E-8781DBDFCEE8}" type="presParOf" srcId="{17161344-2406-214E-BCD3-5333CBB241EA}" destId="{3576B854-9AF4-EB4C-A284-19A25B21F9F3}" srcOrd="6" destOrd="0" presId="urn:microsoft.com/office/officeart/2005/8/layout/cycle1"/>
    <dgm:cxn modelId="{95F038F3-D466-47D6-AE08-009C30237C44}" type="presParOf" srcId="{17161344-2406-214E-BCD3-5333CBB241EA}" destId="{9FA12384-7759-A74D-95D3-D78A23CC241E}" srcOrd="7" destOrd="0" presId="urn:microsoft.com/office/officeart/2005/8/layout/cycle1"/>
    <dgm:cxn modelId="{B7D30C16-309D-4E85-835B-7F9964F779DC}" type="presParOf" srcId="{17161344-2406-214E-BCD3-5333CBB241EA}" destId="{118444B6-BA0D-ED43-B7C7-F8320814300F}" srcOrd="8" destOrd="0" presId="urn:microsoft.com/office/officeart/2005/8/layout/cycle1"/>
    <dgm:cxn modelId="{30C176AC-F52F-4842-A919-45C422375D41}" type="presParOf" srcId="{17161344-2406-214E-BCD3-5333CBB241EA}" destId="{689A0B4C-F2DC-9D49-BFB4-323CFB28AA5E}" srcOrd="9" destOrd="0" presId="urn:microsoft.com/office/officeart/2005/8/layout/cycle1"/>
    <dgm:cxn modelId="{25A7C20C-EE51-42EC-B858-70377FB9E718}" type="presParOf" srcId="{17161344-2406-214E-BCD3-5333CBB241EA}" destId="{1B909CE2-627D-0E4D-BE75-05A09FB563C6}" srcOrd="10" destOrd="0" presId="urn:microsoft.com/office/officeart/2005/8/layout/cycle1"/>
    <dgm:cxn modelId="{1FC7B06A-9B6A-4DCD-99D3-50E6DAB87605}" type="presParOf" srcId="{17161344-2406-214E-BCD3-5333CBB241EA}" destId="{F4A7977D-F5C8-CC4C-AB6B-2924EC6682DE}" srcOrd="11" destOrd="0" presId="urn:microsoft.com/office/officeart/2005/8/layout/cycle1"/>
  </dgm:cxnLst>
  <dgm:bg>
    <a:solidFill>
      <a:schemeClr val="bg2">
        <a:lumMod val="20000"/>
        <a:lumOff val="80000"/>
      </a:schemeClr>
    </a:solid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3689B-5B4A-403C-A79E-FBA8EEAB95D3}">
      <dsp:nvSpPr>
        <dsp:cNvPr id="0" name=""/>
        <dsp:cNvSpPr/>
      </dsp:nvSpPr>
      <dsp:spPr>
        <a:xfrm>
          <a:off x="7410193" y="1224171"/>
          <a:ext cx="114749" cy="3234989"/>
        </a:xfrm>
        <a:custGeom>
          <a:avLst/>
          <a:gdLst/>
          <a:ahLst/>
          <a:cxnLst/>
          <a:rect l="0" t="0" r="0" b="0"/>
          <a:pathLst>
            <a:path>
              <a:moveTo>
                <a:pt x="0" y="0"/>
              </a:moveTo>
              <a:lnTo>
                <a:pt x="0" y="3234989"/>
              </a:lnTo>
              <a:lnTo>
                <a:pt x="114749" y="3234989"/>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8697A63-8983-4082-B38F-E26B1ED8A53D}">
      <dsp:nvSpPr>
        <dsp:cNvPr id="0" name=""/>
        <dsp:cNvSpPr/>
      </dsp:nvSpPr>
      <dsp:spPr>
        <a:xfrm>
          <a:off x="7410193" y="1224171"/>
          <a:ext cx="114749" cy="2657257"/>
        </a:xfrm>
        <a:custGeom>
          <a:avLst/>
          <a:gdLst/>
          <a:ahLst/>
          <a:cxnLst/>
          <a:rect l="0" t="0" r="0" b="0"/>
          <a:pathLst>
            <a:path>
              <a:moveTo>
                <a:pt x="0" y="0"/>
              </a:moveTo>
              <a:lnTo>
                <a:pt x="0" y="2657257"/>
              </a:lnTo>
              <a:lnTo>
                <a:pt x="114749" y="2657257"/>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EA170B8-8B28-48A5-B90F-8C5FB95D71C3}">
      <dsp:nvSpPr>
        <dsp:cNvPr id="0" name=""/>
        <dsp:cNvSpPr/>
      </dsp:nvSpPr>
      <dsp:spPr>
        <a:xfrm>
          <a:off x="7410193" y="1224171"/>
          <a:ext cx="114749" cy="2079519"/>
        </a:xfrm>
        <a:custGeom>
          <a:avLst/>
          <a:gdLst/>
          <a:ahLst/>
          <a:cxnLst/>
          <a:rect l="0" t="0" r="0" b="0"/>
          <a:pathLst>
            <a:path>
              <a:moveTo>
                <a:pt x="0" y="0"/>
              </a:moveTo>
              <a:lnTo>
                <a:pt x="0" y="2079519"/>
              </a:lnTo>
              <a:lnTo>
                <a:pt x="114749" y="2079519"/>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10C59A8-8D3C-42C3-8C4D-E35E7F1BFC75}">
      <dsp:nvSpPr>
        <dsp:cNvPr id="0" name=""/>
        <dsp:cNvSpPr/>
      </dsp:nvSpPr>
      <dsp:spPr>
        <a:xfrm>
          <a:off x="7410193" y="1224171"/>
          <a:ext cx="114749" cy="1501782"/>
        </a:xfrm>
        <a:custGeom>
          <a:avLst/>
          <a:gdLst/>
          <a:ahLst/>
          <a:cxnLst/>
          <a:rect l="0" t="0" r="0" b="0"/>
          <a:pathLst>
            <a:path>
              <a:moveTo>
                <a:pt x="0" y="0"/>
              </a:moveTo>
              <a:lnTo>
                <a:pt x="0" y="1501782"/>
              </a:lnTo>
              <a:lnTo>
                <a:pt x="114749" y="1501782"/>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D0CED9C-C250-4E6C-A4EA-CD051BD24F8B}">
      <dsp:nvSpPr>
        <dsp:cNvPr id="0" name=""/>
        <dsp:cNvSpPr/>
      </dsp:nvSpPr>
      <dsp:spPr>
        <a:xfrm>
          <a:off x="7410193" y="1224171"/>
          <a:ext cx="114749" cy="924050"/>
        </a:xfrm>
        <a:custGeom>
          <a:avLst/>
          <a:gdLst/>
          <a:ahLst/>
          <a:cxnLst/>
          <a:rect l="0" t="0" r="0" b="0"/>
          <a:pathLst>
            <a:path>
              <a:moveTo>
                <a:pt x="0" y="0"/>
              </a:moveTo>
              <a:lnTo>
                <a:pt x="0" y="924050"/>
              </a:lnTo>
              <a:lnTo>
                <a:pt x="114749" y="924050"/>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8E234F3-671C-47BD-A306-ADB1229AA47B}">
      <dsp:nvSpPr>
        <dsp:cNvPr id="0" name=""/>
        <dsp:cNvSpPr/>
      </dsp:nvSpPr>
      <dsp:spPr>
        <a:xfrm>
          <a:off x="7410193" y="1224171"/>
          <a:ext cx="114749" cy="338533"/>
        </a:xfrm>
        <a:custGeom>
          <a:avLst/>
          <a:gdLst/>
          <a:ahLst/>
          <a:cxnLst/>
          <a:rect l="0" t="0" r="0" b="0"/>
          <a:pathLst>
            <a:path>
              <a:moveTo>
                <a:pt x="0" y="0"/>
              </a:moveTo>
              <a:lnTo>
                <a:pt x="0" y="338533"/>
              </a:lnTo>
              <a:lnTo>
                <a:pt x="114749" y="338533"/>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B3D106E-A159-471A-991D-509343FEE77C}">
      <dsp:nvSpPr>
        <dsp:cNvPr id="0" name=""/>
        <dsp:cNvSpPr/>
      </dsp:nvSpPr>
      <dsp:spPr>
        <a:xfrm>
          <a:off x="4215284" y="495830"/>
          <a:ext cx="3677909" cy="234363"/>
        </a:xfrm>
        <a:custGeom>
          <a:avLst/>
          <a:gdLst/>
          <a:ahLst/>
          <a:cxnLst/>
          <a:rect l="0" t="0" r="0" b="0"/>
          <a:pathLst>
            <a:path>
              <a:moveTo>
                <a:pt x="0" y="0"/>
              </a:moveTo>
              <a:lnTo>
                <a:pt x="0" y="130627"/>
              </a:lnTo>
              <a:lnTo>
                <a:pt x="3677909" y="130627"/>
              </a:lnTo>
              <a:lnTo>
                <a:pt x="3677909" y="234363"/>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205BBF5-1472-4632-B1EB-61D560CBAD44}">
      <dsp:nvSpPr>
        <dsp:cNvPr id="0" name=""/>
        <dsp:cNvSpPr/>
      </dsp:nvSpPr>
      <dsp:spPr>
        <a:xfrm>
          <a:off x="5953402" y="1223475"/>
          <a:ext cx="150794" cy="3208215"/>
        </a:xfrm>
        <a:custGeom>
          <a:avLst/>
          <a:gdLst/>
          <a:ahLst/>
          <a:cxnLst/>
          <a:rect l="0" t="0" r="0" b="0"/>
          <a:pathLst>
            <a:path>
              <a:moveTo>
                <a:pt x="0" y="0"/>
              </a:moveTo>
              <a:lnTo>
                <a:pt x="0" y="3208215"/>
              </a:lnTo>
              <a:lnTo>
                <a:pt x="150794" y="3208215"/>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56AA632-A800-4883-9FAA-BAF9C3064C99}">
      <dsp:nvSpPr>
        <dsp:cNvPr id="0" name=""/>
        <dsp:cNvSpPr/>
      </dsp:nvSpPr>
      <dsp:spPr>
        <a:xfrm>
          <a:off x="5953402" y="1223475"/>
          <a:ext cx="150794" cy="2630483"/>
        </a:xfrm>
        <a:custGeom>
          <a:avLst/>
          <a:gdLst/>
          <a:ahLst/>
          <a:cxnLst/>
          <a:rect l="0" t="0" r="0" b="0"/>
          <a:pathLst>
            <a:path>
              <a:moveTo>
                <a:pt x="0" y="0"/>
              </a:moveTo>
              <a:lnTo>
                <a:pt x="0" y="2630483"/>
              </a:lnTo>
              <a:lnTo>
                <a:pt x="150794" y="2630483"/>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2E0758F-6252-4477-A45A-F4DDD0ECF94D}">
      <dsp:nvSpPr>
        <dsp:cNvPr id="0" name=""/>
        <dsp:cNvSpPr/>
      </dsp:nvSpPr>
      <dsp:spPr>
        <a:xfrm>
          <a:off x="5953402" y="1223475"/>
          <a:ext cx="150794" cy="2052746"/>
        </a:xfrm>
        <a:custGeom>
          <a:avLst/>
          <a:gdLst/>
          <a:ahLst/>
          <a:cxnLst/>
          <a:rect l="0" t="0" r="0" b="0"/>
          <a:pathLst>
            <a:path>
              <a:moveTo>
                <a:pt x="0" y="0"/>
              </a:moveTo>
              <a:lnTo>
                <a:pt x="0" y="2052746"/>
              </a:lnTo>
              <a:lnTo>
                <a:pt x="150794" y="2052746"/>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6CC27E8-20DD-43EC-835C-40D9CDCFD1BE}">
      <dsp:nvSpPr>
        <dsp:cNvPr id="0" name=""/>
        <dsp:cNvSpPr/>
      </dsp:nvSpPr>
      <dsp:spPr>
        <a:xfrm>
          <a:off x="5953402" y="1223475"/>
          <a:ext cx="150794" cy="1475009"/>
        </a:xfrm>
        <a:custGeom>
          <a:avLst/>
          <a:gdLst/>
          <a:ahLst/>
          <a:cxnLst/>
          <a:rect l="0" t="0" r="0" b="0"/>
          <a:pathLst>
            <a:path>
              <a:moveTo>
                <a:pt x="0" y="0"/>
              </a:moveTo>
              <a:lnTo>
                <a:pt x="0" y="1475009"/>
              </a:lnTo>
              <a:lnTo>
                <a:pt x="150794" y="1475009"/>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4C755CE-C3E4-442A-93EB-B49D96AB1D93}">
      <dsp:nvSpPr>
        <dsp:cNvPr id="0" name=""/>
        <dsp:cNvSpPr/>
      </dsp:nvSpPr>
      <dsp:spPr>
        <a:xfrm>
          <a:off x="5953402" y="1223475"/>
          <a:ext cx="150794" cy="897276"/>
        </a:xfrm>
        <a:custGeom>
          <a:avLst/>
          <a:gdLst/>
          <a:ahLst/>
          <a:cxnLst/>
          <a:rect l="0" t="0" r="0" b="0"/>
          <a:pathLst>
            <a:path>
              <a:moveTo>
                <a:pt x="0" y="0"/>
              </a:moveTo>
              <a:lnTo>
                <a:pt x="0" y="897276"/>
              </a:lnTo>
              <a:lnTo>
                <a:pt x="150794" y="897276"/>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1EE98E6-D3DA-4A25-ADDC-729415F5EC33}">
      <dsp:nvSpPr>
        <dsp:cNvPr id="0" name=""/>
        <dsp:cNvSpPr/>
      </dsp:nvSpPr>
      <dsp:spPr>
        <a:xfrm>
          <a:off x="5953402" y="1223475"/>
          <a:ext cx="159478" cy="319539"/>
        </a:xfrm>
        <a:custGeom>
          <a:avLst/>
          <a:gdLst/>
          <a:ahLst/>
          <a:cxnLst/>
          <a:rect l="0" t="0" r="0" b="0"/>
          <a:pathLst>
            <a:path>
              <a:moveTo>
                <a:pt x="0" y="0"/>
              </a:moveTo>
              <a:lnTo>
                <a:pt x="0" y="319539"/>
              </a:lnTo>
              <a:lnTo>
                <a:pt x="159478" y="319539"/>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BF7BCC3-5B56-4A1C-B2F7-ABAFB35F1EA1}">
      <dsp:nvSpPr>
        <dsp:cNvPr id="0" name=""/>
        <dsp:cNvSpPr/>
      </dsp:nvSpPr>
      <dsp:spPr>
        <a:xfrm>
          <a:off x="4215284" y="495830"/>
          <a:ext cx="2221118" cy="233666"/>
        </a:xfrm>
        <a:custGeom>
          <a:avLst/>
          <a:gdLst/>
          <a:ahLst/>
          <a:cxnLst/>
          <a:rect l="0" t="0" r="0" b="0"/>
          <a:pathLst>
            <a:path>
              <a:moveTo>
                <a:pt x="0" y="0"/>
              </a:moveTo>
              <a:lnTo>
                <a:pt x="0" y="129931"/>
              </a:lnTo>
              <a:lnTo>
                <a:pt x="2221118" y="129931"/>
              </a:lnTo>
              <a:lnTo>
                <a:pt x="2221118" y="233666"/>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2705328-9ACC-4E15-91C2-136F93F422E7}">
      <dsp:nvSpPr>
        <dsp:cNvPr id="0" name=""/>
        <dsp:cNvSpPr/>
      </dsp:nvSpPr>
      <dsp:spPr>
        <a:xfrm>
          <a:off x="4513238" y="1223475"/>
          <a:ext cx="163895" cy="914457"/>
        </a:xfrm>
        <a:custGeom>
          <a:avLst/>
          <a:gdLst/>
          <a:ahLst/>
          <a:cxnLst/>
          <a:rect l="0" t="0" r="0" b="0"/>
          <a:pathLst>
            <a:path>
              <a:moveTo>
                <a:pt x="0" y="0"/>
              </a:moveTo>
              <a:lnTo>
                <a:pt x="0" y="914457"/>
              </a:lnTo>
              <a:lnTo>
                <a:pt x="163895" y="914457"/>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CB7784B-7DB4-496C-9F97-BFB36D836587}">
      <dsp:nvSpPr>
        <dsp:cNvPr id="0" name=""/>
        <dsp:cNvSpPr/>
      </dsp:nvSpPr>
      <dsp:spPr>
        <a:xfrm>
          <a:off x="4513238" y="1223475"/>
          <a:ext cx="163895" cy="339728"/>
        </a:xfrm>
        <a:custGeom>
          <a:avLst/>
          <a:gdLst/>
          <a:ahLst/>
          <a:cxnLst/>
          <a:rect l="0" t="0" r="0" b="0"/>
          <a:pathLst>
            <a:path>
              <a:moveTo>
                <a:pt x="0" y="0"/>
              </a:moveTo>
              <a:lnTo>
                <a:pt x="0" y="339728"/>
              </a:lnTo>
              <a:lnTo>
                <a:pt x="163895" y="339728"/>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CCD8899-A178-4187-8F05-8969A865C8ED}">
      <dsp:nvSpPr>
        <dsp:cNvPr id="0" name=""/>
        <dsp:cNvSpPr/>
      </dsp:nvSpPr>
      <dsp:spPr>
        <a:xfrm>
          <a:off x="4215284" y="495830"/>
          <a:ext cx="780954" cy="233666"/>
        </a:xfrm>
        <a:custGeom>
          <a:avLst/>
          <a:gdLst/>
          <a:ahLst/>
          <a:cxnLst/>
          <a:rect l="0" t="0" r="0" b="0"/>
          <a:pathLst>
            <a:path>
              <a:moveTo>
                <a:pt x="0" y="0"/>
              </a:moveTo>
              <a:lnTo>
                <a:pt x="0" y="129931"/>
              </a:lnTo>
              <a:lnTo>
                <a:pt x="780954" y="129931"/>
              </a:lnTo>
              <a:lnTo>
                <a:pt x="780954" y="233666"/>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EC432CC-04CC-4D4F-99B5-C0160451B2CC}">
      <dsp:nvSpPr>
        <dsp:cNvPr id="0" name=""/>
        <dsp:cNvSpPr/>
      </dsp:nvSpPr>
      <dsp:spPr>
        <a:xfrm>
          <a:off x="3051201" y="1223475"/>
          <a:ext cx="163134" cy="2064285"/>
        </a:xfrm>
        <a:custGeom>
          <a:avLst/>
          <a:gdLst/>
          <a:ahLst/>
          <a:cxnLst/>
          <a:rect l="0" t="0" r="0" b="0"/>
          <a:pathLst>
            <a:path>
              <a:moveTo>
                <a:pt x="0" y="0"/>
              </a:moveTo>
              <a:lnTo>
                <a:pt x="0" y="2064285"/>
              </a:lnTo>
              <a:lnTo>
                <a:pt x="163134" y="2064285"/>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790771E-02F9-4121-8A08-6E474F44BDD4}">
      <dsp:nvSpPr>
        <dsp:cNvPr id="0" name=""/>
        <dsp:cNvSpPr/>
      </dsp:nvSpPr>
      <dsp:spPr>
        <a:xfrm>
          <a:off x="3051201" y="1223475"/>
          <a:ext cx="163154" cy="1486553"/>
        </a:xfrm>
        <a:custGeom>
          <a:avLst/>
          <a:gdLst/>
          <a:ahLst/>
          <a:cxnLst/>
          <a:rect l="0" t="0" r="0" b="0"/>
          <a:pathLst>
            <a:path>
              <a:moveTo>
                <a:pt x="0" y="0"/>
              </a:moveTo>
              <a:lnTo>
                <a:pt x="0" y="1486553"/>
              </a:lnTo>
              <a:lnTo>
                <a:pt x="163154" y="1486553"/>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1D1A0A6-1DDC-4AF7-A87D-5CBA7B213289}">
      <dsp:nvSpPr>
        <dsp:cNvPr id="0" name=""/>
        <dsp:cNvSpPr/>
      </dsp:nvSpPr>
      <dsp:spPr>
        <a:xfrm>
          <a:off x="3051201" y="1223475"/>
          <a:ext cx="157730" cy="908816"/>
        </a:xfrm>
        <a:custGeom>
          <a:avLst/>
          <a:gdLst/>
          <a:ahLst/>
          <a:cxnLst/>
          <a:rect l="0" t="0" r="0" b="0"/>
          <a:pathLst>
            <a:path>
              <a:moveTo>
                <a:pt x="0" y="0"/>
              </a:moveTo>
              <a:lnTo>
                <a:pt x="0" y="908816"/>
              </a:lnTo>
              <a:lnTo>
                <a:pt x="157730" y="908816"/>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B068207-3863-4D9E-9ECF-B69A65436971}">
      <dsp:nvSpPr>
        <dsp:cNvPr id="0" name=""/>
        <dsp:cNvSpPr/>
      </dsp:nvSpPr>
      <dsp:spPr>
        <a:xfrm>
          <a:off x="3051201" y="1223475"/>
          <a:ext cx="153719" cy="331079"/>
        </a:xfrm>
        <a:custGeom>
          <a:avLst/>
          <a:gdLst/>
          <a:ahLst/>
          <a:cxnLst/>
          <a:rect l="0" t="0" r="0" b="0"/>
          <a:pathLst>
            <a:path>
              <a:moveTo>
                <a:pt x="0" y="0"/>
              </a:moveTo>
              <a:lnTo>
                <a:pt x="0" y="331079"/>
              </a:lnTo>
              <a:lnTo>
                <a:pt x="153719" y="331079"/>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35028CC-391C-4328-A88D-714AC0BCAEDD}">
      <dsp:nvSpPr>
        <dsp:cNvPr id="0" name=""/>
        <dsp:cNvSpPr/>
      </dsp:nvSpPr>
      <dsp:spPr>
        <a:xfrm>
          <a:off x="3534201" y="495830"/>
          <a:ext cx="681082" cy="233666"/>
        </a:xfrm>
        <a:custGeom>
          <a:avLst/>
          <a:gdLst/>
          <a:ahLst/>
          <a:cxnLst/>
          <a:rect l="0" t="0" r="0" b="0"/>
          <a:pathLst>
            <a:path>
              <a:moveTo>
                <a:pt x="681082" y="0"/>
              </a:moveTo>
              <a:lnTo>
                <a:pt x="681082" y="129931"/>
              </a:lnTo>
              <a:lnTo>
                <a:pt x="0" y="129931"/>
              </a:lnTo>
              <a:lnTo>
                <a:pt x="0" y="233666"/>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E09F32B-6F39-4779-8E17-4FE9DB66EEA2}">
      <dsp:nvSpPr>
        <dsp:cNvPr id="0" name=""/>
        <dsp:cNvSpPr/>
      </dsp:nvSpPr>
      <dsp:spPr>
        <a:xfrm>
          <a:off x="1544360" y="1223475"/>
          <a:ext cx="189769" cy="925473"/>
        </a:xfrm>
        <a:custGeom>
          <a:avLst/>
          <a:gdLst/>
          <a:ahLst/>
          <a:cxnLst/>
          <a:rect l="0" t="0" r="0" b="0"/>
          <a:pathLst>
            <a:path>
              <a:moveTo>
                <a:pt x="0" y="0"/>
              </a:moveTo>
              <a:lnTo>
                <a:pt x="0" y="925473"/>
              </a:lnTo>
              <a:lnTo>
                <a:pt x="189769" y="925473"/>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7AEB155-D647-4AE0-BB9C-B5E92F221A76}">
      <dsp:nvSpPr>
        <dsp:cNvPr id="0" name=""/>
        <dsp:cNvSpPr/>
      </dsp:nvSpPr>
      <dsp:spPr>
        <a:xfrm>
          <a:off x="1544360" y="1223475"/>
          <a:ext cx="189769" cy="331079"/>
        </a:xfrm>
        <a:custGeom>
          <a:avLst/>
          <a:gdLst/>
          <a:ahLst/>
          <a:cxnLst/>
          <a:rect l="0" t="0" r="0" b="0"/>
          <a:pathLst>
            <a:path>
              <a:moveTo>
                <a:pt x="0" y="0"/>
              </a:moveTo>
              <a:lnTo>
                <a:pt x="0" y="331079"/>
              </a:lnTo>
              <a:lnTo>
                <a:pt x="189769" y="331079"/>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5F1AF90-6553-467E-8A57-8BB314071387}">
      <dsp:nvSpPr>
        <dsp:cNvPr id="0" name=""/>
        <dsp:cNvSpPr/>
      </dsp:nvSpPr>
      <dsp:spPr>
        <a:xfrm>
          <a:off x="2027360" y="495830"/>
          <a:ext cx="2187923" cy="233666"/>
        </a:xfrm>
        <a:custGeom>
          <a:avLst/>
          <a:gdLst/>
          <a:ahLst/>
          <a:cxnLst/>
          <a:rect l="0" t="0" r="0" b="0"/>
          <a:pathLst>
            <a:path>
              <a:moveTo>
                <a:pt x="2187923" y="0"/>
              </a:moveTo>
              <a:lnTo>
                <a:pt x="2187923" y="129931"/>
              </a:lnTo>
              <a:lnTo>
                <a:pt x="0" y="129931"/>
              </a:lnTo>
              <a:lnTo>
                <a:pt x="0" y="233666"/>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CEAC87E-23C0-4BAD-8B05-69C71C6C7855}">
      <dsp:nvSpPr>
        <dsp:cNvPr id="0" name=""/>
        <dsp:cNvSpPr/>
      </dsp:nvSpPr>
      <dsp:spPr>
        <a:xfrm>
          <a:off x="120774" y="1224171"/>
          <a:ext cx="142755" cy="3283643"/>
        </a:xfrm>
        <a:custGeom>
          <a:avLst/>
          <a:gdLst/>
          <a:ahLst/>
          <a:cxnLst/>
          <a:rect l="0" t="0" r="0" b="0"/>
          <a:pathLst>
            <a:path>
              <a:moveTo>
                <a:pt x="0" y="0"/>
              </a:moveTo>
              <a:lnTo>
                <a:pt x="0" y="3283643"/>
              </a:lnTo>
              <a:lnTo>
                <a:pt x="142755" y="3283643"/>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0E8EC5C-3128-4656-A6F6-7A4CDE57BE86}">
      <dsp:nvSpPr>
        <dsp:cNvPr id="0" name=""/>
        <dsp:cNvSpPr/>
      </dsp:nvSpPr>
      <dsp:spPr>
        <a:xfrm>
          <a:off x="120774" y="1224171"/>
          <a:ext cx="142755" cy="2611114"/>
        </a:xfrm>
        <a:custGeom>
          <a:avLst/>
          <a:gdLst/>
          <a:ahLst/>
          <a:cxnLst/>
          <a:rect l="0" t="0" r="0" b="0"/>
          <a:pathLst>
            <a:path>
              <a:moveTo>
                <a:pt x="0" y="0"/>
              </a:moveTo>
              <a:lnTo>
                <a:pt x="0" y="2611114"/>
              </a:lnTo>
              <a:lnTo>
                <a:pt x="142755" y="2611114"/>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8331B04-9F60-4C0D-B655-5CE16A5E8441}">
      <dsp:nvSpPr>
        <dsp:cNvPr id="0" name=""/>
        <dsp:cNvSpPr/>
      </dsp:nvSpPr>
      <dsp:spPr>
        <a:xfrm>
          <a:off x="120774" y="1224171"/>
          <a:ext cx="142755" cy="2045331"/>
        </a:xfrm>
        <a:custGeom>
          <a:avLst/>
          <a:gdLst/>
          <a:ahLst/>
          <a:cxnLst/>
          <a:rect l="0" t="0" r="0" b="0"/>
          <a:pathLst>
            <a:path>
              <a:moveTo>
                <a:pt x="0" y="0"/>
              </a:moveTo>
              <a:lnTo>
                <a:pt x="0" y="2045331"/>
              </a:lnTo>
              <a:lnTo>
                <a:pt x="142755" y="2045331"/>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56D279C-11B0-47E0-8CEB-A556CB919B69}">
      <dsp:nvSpPr>
        <dsp:cNvPr id="0" name=""/>
        <dsp:cNvSpPr/>
      </dsp:nvSpPr>
      <dsp:spPr>
        <a:xfrm>
          <a:off x="120774" y="1224171"/>
          <a:ext cx="142755" cy="1479543"/>
        </a:xfrm>
        <a:custGeom>
          <a:avLst/>
          <a:gdLst/>
          <a:ahLst/>
          <a:cxnLst/>
          <a:rect l="0" t="0" r="0" b="0"/>
          <a:pathLst>
            <a:path>
              <a:moveTo>
                <a:pt x="0" y="0"/>
              </a:moveTo>
              <a:lnTo>
                <a:pt x="0" y="1479543"/>
              </a:lnTo>
              <a:lnTo>
                <a:pt x="142755" y="1479543"/>
              </a:lnTo>
            </a:path>
          </a:pathLst>
        </a:custGeom>
        <a:noFill/>
        <a:ln w="22225"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5A4D753-DF6D-4FA4-92BD-E9F425F0F7E3}">
      <dsp:nvSpPr>
        <dsp:cNvPr id="0" name=""/>
        <dsp:cNvSpPr/>
      </dsp:nvSpPr>
      <dsp:spPr>
        <a:xfrm>
          <a:off x="120774" y="1224171"/>
          <a:ext cx="142755" cy="913760"/>
        </a:xfrm>
        <a:custGeom>
          <a:avLst/>
          <a:gdLst/>
          <a:ahLst/>
          <a:cxnLst/>
          <a:rect l="0" t="0" r="0" b="0"/>
          <a:pathLst>
            <a:path>
              <a:moveTo>
                <a:pt x="0" y="0"/>
              </a:moveTo>
              <a:lnTo>
                <a:pt x="0" y="913760"/>
              </a:lnTo>
              <a:lnTo>
                <a:pt x="142755" y="913760"/>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0ED4CC6-401D-4547-854F-78D88455D140}">
      <dsp:nvSpPr>
        <dsp:cNvPr id="0" name=""/>
        <dsp:cNvSpPr/>
      </dsp:nvSpPr>
      <dsp:spPr>
        <a:xfrm>
          <a:off x="120774" y="1224171"/>
          <a:ext cx="142755" cy="339032"/>
        </a:xfrm>
        <a:custGeom>
          <a:avLst/>
          <a:gdLst/>
          <a:ahLst/>
          <a:cxnLst/>
          <a:rect l="0" t="0" r="0" b="0"/>
          <a:pathLst>
            <a:path>
              <a:moveTo>
                <a:pt x="0" y="0"/>
              </a:moveTo>
              <a:lnTo>
                <a:pt x="0" y="339032"/>
              </a:lnTo>
              <a:lnTo>
                <a:pt x="142755" y="339032"/>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C101E8F-7C6B-4325-8C62-3A75E4424261}">
      <dsp:nvSpPr>
        <dsp:cNvPr id="0" name=""/>
        <dsp:cNvSpPr/>
      </dsp:nvSpPr>
      <dsp:spPr>
        <a:xfrm>
          <a:off x="603873" y="495830"/>
          <a:ext cx="3611410" cy="234363"/>
        </a:xfrm>
        <a:custGeom>
          <a:avLst/>
          <a:gdLst/>
          <a:ahLst/>
          <a:cxnLst/>
          <a:rect l="0" t="0" r="0" b="0"/>
          <a:pathLst>
            <a:path>
              <a:moveTo>
                <a:pt x="3611410" y="0"/>
              </a:moveTo>
              <a:lnTo>
                <a:pt x="3611410" y="130627"/>
              </a:lnTo>
              <a:lnTo>
                <a:pt x="0" y="130627"/>
              </a:lnTo>
              <a:lnTo>
                <a:pt x="0" y="234363"/>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E7D8AD2-A51B-44E5-8213-0BD4C49E96F5}">
      <dsp:nvSpPr>
        <dsp:cNvPr id="0" name=""/>
        <dsp:cNvSpPr/>
      </dsp:nvSpPr>
      <dsp:spPr>
        <a:xfrm>
          <a:off x="3232761" y="1852"/>
          <a:ext cx="1965045" cy="493978"/>
        </a:xfrm>
        <a:prstGeom prst="rect">
          <a:avLst/>
        </a:prstGeom>
        <a:solidFill>
          <a:srgbClr val="CCECF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GB" sz="1100" b="1" kern="1200" dirty="0" smtClean="0">
              <a:solidFill>
                <a:schemeClr val="tx1">
                  <a:lumMod val="75000"/>
                  <a:lumOff val="25000"/>
                </a:schemeClr>
              </a:solidFill>
              <a:latin typeface="Calibri" panose="020F0502020204030204" pitchFamily="34" charset="0"/>
            </a:rPr>
            <a:t>Director General</a:t>
          </a:r>
          <a:br>
            <a:rPr lang="en-GB" sz="1100" b="1" kern="1200" dirty="0" smtClean="0">
              <a:solidFill>
                <a:schemeClr val="tx1">
                  <a:lumMod val="75000"/>
                  <a:lumOff val="25000"/>
                </a:schemeClr>
              </a:solidFill>
              <a:latin typeface="Calibri" panose="020F0502020204030204" pitchFamily="34" charset="0"/>
            </a:rPr>
          </a:br>
          <a:r>
            <a:rPr lang="en-GB" sz="1100" b="1" kern="1200" dirty="0" smtClean="0">
              <a:solidFill>
                <a:schemeClr val="tx1">
                  <a:lumMod val="75000"/>
                  <a:lumOff val="25000"/>
                </a:schemeClr>
              </a:solidFill>
              <a:latin typeface="Calibri" panose="020F0502020204030204" pitchFamily="34" charset="0"/>
            </a:rPr>
            <a:t>Mr. </a:t>
          </a:r>
          <a:r>
            <a:rPr lang="en-GB" sz="1100" b="1" kern="1200" dirty="0" err="1" smtClean="0">
              <a:solidFill>
                <a:schemeClr val="tx1">
                  <a:lumMod val="75000"/>
                  <a:lumOff val="25000"/>
                </a:schemeClr>
              </a:solidFill>
              <a:latin typeface="Calibri" panose="020F0502020204030204" pitchFamily="34" charset="0"/>
            </a:rPr>
            <a:t>Yukija</a:t>
          </a:r>
          <a:r>
            <a:rPr lang="en-GB" sz="1100" b="1" kern="1200" dirty="0" smtClean="0">
              <a:solidFill>
                <a:schemeClr val="tx1">
                  <a:lumMod val="75000"/>
                  <a:lumOff val="25000"/>
                </a:schemeClr>
              </a:solidFill>
              <a:latin typeface="Calibri" panose="020F0502020204030204" pitchFamily="34" charset="0"/>
            </a:rPr>
            <a:t> Amano</a:t>
          </a:r>
          <a:endParaRPr lang="en-GB" sz="1100" b="1" kern="1200" dirty="0">
            <a:solidFill>
              <a:schemeClr val="tx1">
                <a:lumMod val="75000"/>
                <a:lumOff val="25000"/>
              </a:schemeClr>
            </a:solidFill>
            <a:latin typeface="Calibri" panose="020F0502020204030204" pitchFamily="34" charset="0"/>
          </a:endParaRPr>
        </a:p>
      </dsp:txBody>
      <dsp:txXfrm>
        <a:off x="3232761" y="1852"/>
        <a:ext cx="1965045" cy="493978"/>
      </dsp:txXfrm>
    </dsp:sp>
    <dsp:sp modelId="{539F14B6-E53B-42A7-930B-8B7C8802BB10}">
      <dsp:nvSpPr>
        <dsp:cNvPr id="0" name=""/>
        <dsp:cNvSpPr/>
      </dsp:nvSpPr>
      <dsp:spPr>
        <a:xfrm>
          <a:off x="0" y="730193"/>
          <a:ext cx="1207747" cy="493978"/>
        </a:xfrm>
        <a:prstGeom prst="rect">
          <a:avLst/>
        </a:prstGeom>
        <a:solidFill>
          <a:srgbClr val="CCECFF"/>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GB" sz="1100" b="1" kern="1200" dirty="0" smtClean="0">
              <a:solidFill>
                <a:schemeClr val="tx1">
                  <a:lumMod val="75000"/>
                  <a:lumOff val="25000"/>
                </a:schemeClr>
              </a:solidFill>
              <a:latin typeface="Calibri" panose="020F0502020204030204" pitchFamily="34" charset="0"/>
            </a:rPr>
            <a:t>Department of Technical Cooperation</a:t>
          </a:r>
          <a:endParaRPr lang="en-GB" sz="1100" b="1" kern="1200" dirty="0">
            <a:solidFill>
              <a:schemeClr val="tx1">
                <a:lumMod val="75000"/>
                <a:lumOff val="25000"/>
              </a:schemeClr>
            </a:solidFill>
            <a:latin typeface="Calibri" panose="020F0502020204030204" pitchFamily="34" charset="0"/>
          </a:endParaRPr>
        </a:p>
      </dsp:txBody>
      <dsp:txXfrm>
        <a:off x="0" y="730193"/>
        <a:ext cx="1207747" cy="493978"/>
      </dsp:txXfrm>
    </dsp:sp>
    <dsp:sp modelId="{4500FA53-85F7-4B53-AB0E-429F8CCD56C7}">
      <dsp:nvSpPr>
        <dsp:cNvPr id="0" name=""/>
        <dsp:cNvSpPr/>
      </dsp:nvSpPr>
      <dsp:spPr>
        <a:xfrm>
          <a:off x="263529" y="1316214"/>
          <a:ext cx="999426" cy="493978"/>
        </a:xfrm>
        <a:prstGeom prst="rect">
          <a:avLst/>
        </a:prstGeom>
        <a:solidFill>
          <a:schemeClr val="bg1">
            <a:lumMod val="85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GB" sz="1100" kern="1200" dirty="0" smtClean="0">
              <a:solidFill>
                <a:schemeClr val="tx1">
                  <a:lumMod val="75000"/>
                  <a:lumOff val="25000"/>
                </a:schemeClr>
              </a:solidFill>
              <a:latin typeface="Calibri" panose="020F0502020204030204" pitchFamily="34" charset="0"/>
            </a:rPr>
            <a:t>Africa</a:t>
          </a:r>
          <a:endParaRPr lang="en-GB" sz="1100" kern="1200" dirty="0">
            <a:solidFill>
              <a:schemeClr val="tx1">
                <a:lumMod val="75000"/>
                <a:lumOff val="25000"/>
              </a:schemeClr>
            </a:solidFill>
            <a:latin typeface="Calibri" panose="020F0502020204030204" pitchFamily="34" charset="0"/>
          </a:endParaRPr>
        </a:p>
      </dsp:txBody>
      <dsp:txXfrm>
        <a:off x="263529" y="1316214"/>
        <a:ext cx="999426" cy="493978"/>
      </dsp:txXfrm>
    </dsp:sp>
    <dsp:sp modelId="{5E64A50B-CADD-4265-8844-108F42A156E5}">
      <dsp:nvSpPr>
        <dsp:cNvPr id="0" name=""/>
        <dsp:cNvSpPr/>
      </dsp:nvSpPr>
      <dsp:spPr>
        <a:xfrm>
          <a:off x="263529" y="1890943"/>
          <a:ext cx="999426" cy="493978"/>
        </a:xfrm>
        <a:prstGeom prst="rect">
          <a:avLst/>
        </a:prstGeom>
        <a:solidFill>
          <a:schemeClr val="bg1">
            <a:lumMod val="85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GB" sz="1100" kern="1200" dirty="0" smtClean="0">
              <a:solidFill>
                <a:schemeClr val="tx1">
                  <a:lumMod val="75000"/>
                  <a:lumOff val="25000"/>
                </a:schemeClr>
              </a:solidFill>
              <a:latin typeface="Calibri" panose="020F0502020204030204" pitchFamily="34" charset="0"/>
            </a:rPr>
            <a:t>Asia and</a:t>
          </a:r>
          <a:br>
            <a:rPr lang="en-GB" sz="1100" kern="1200" dirty="0" smtClean="0">
              <a:solidFill>
                <a:schemeClr val="tx1">
                  <a:lumMod val="75000"/>
                  <a:lumOff val="25000"/>
                </a:schemeClr>
              </a:solidFill>
              <a:latin typeface="Calibri" panose="020F0502020204030204" pitchFamily="34" charset="0"/>
            </a:rPr>
          </a:br>
          <a:r>
            <a:rPr lang="en-GB" sz="1100" kern="1200" dirty="0" smtClean="0">
              <a:solidFill>
                <a:schemeClr val="tx1">
                  <a:lumMod val="75000"/>
                  <a:lumOff val="25000"/>
                </a:schemeClr>
              </a:solidFill>
              <a:latin typeface="Calibri" panose="020F0502020204030204" pitchFamily="34" charset="0"/>
            </a:rPr>
            <a:t> Pacific</a:t>
          </a:r>
          <a:endParaRPr lang="en-GB" sz="1100" kern="1200" dirty="0">
            <a:solidFill>
              <a:schemeClr val="tx1">
                <a:lumMod val="75000"/>
                <a:lumOff val="25000"/>
              </a:schemeClr>
            </a:solidFill>
            <a:latin typeface="Calibri" panose="020F0502020204030204" pitchFamily="34" charset="0"/>
          </a:endParaRPr>
        </a:p>
      </dsp:txBody>
      <dsp:txXfrm>
        <a:off x="263529" y="1890943"/>
        <a:ext cx="999426" cy="493978"/>
      </dsp:txXfrm>
    </dsp:sp>
    <dsp:sp modelId="{BD4EEFB7-C26D-4587-A0B9-09187580C240}">
      <dsp:nvSpPr>
        <dsp:cNvPr id="0" name=""/>
        <dsp:cNvSpPr/>
      </dsp:nvSpPr>
      <dsp:spPr>
        <a:xfrm>
          <a:off x="263529" y="2456726"/>
          <a:ext cx="999426" cy="49397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GB" sz="1100" kern="1200" dirty="0" smtClean="0">
              <a:solidFill>
                <a:schemeClr val="tx1">
                  <a:lumMod val="75000"/>
                  <a:lumOff val="25000"/>
                </a:schemeClr>
              </a:solidFill>
              <a:latin typeface="Calibri" panose="020F0502020204030204" pitchFamily="34" charset="0"/>
            </a:rPr>
            <a:t>Europe</a:t>
          </a:r>
          <a:endParaRPr lang="en-GB" sz="1100" kern="1200" dirty="0">
            <a:solidFill>
              <a:schemeClr val="tx1">
                <a:lumMod val="75000"/>
                <a:lumOff val="25000"/>
              </a:schemeClr>
            </a:solidFill>
            <a:latin typeface="Calibri" panose="020F0502020204030204" pitchFamily="34" charset="0"/>
          </a:endParaRPr>
        </a:p>
      </dsp:txBody>
      <dsp:txXfrm>
        <a:off x="263529" y="2456726"/>
        <a:ext cx="999426" cy="493978"/>
      </dsp:txXfrm>
    </dsp:sp>
    <dsp:sp modelId="{4C7FC4B2-B938-437A-9ADA-990C339202ED}">
      <dsp:nvSpPr>
        <dsp:cNvPr id="0" name=""/>
        <dsp:cNvSpPr/>
      </dsp:nvSpPr>
      <dsp:spPr>
        <a:xfrm>
          <a:off x="263529" y="3022514"/>
          <a:ext cx="999426" cy="49397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GB" sz="1100" kern="1200" dirty="0" smtClean="0">
              <a:solidFill>
                <a:schemeClr val="tx1">
                  <a:lumMod val="75000"/>
                  <a:lumOff val="25000"/>
                </a:schemeClr>
              </a:solidFill>
              <a:latin typeface="Calibri" panose="020F0502020204030204" pitchFamily="34" charset="0"/>
            </a:rPr>
            <a:t>Latin America</a:t>
          </a:r>
          <a:endParaRPr lang="en-GB" sz="1100" kern="1200" dirty="0">
            <a:solidFill>
              <a:schemeClr val="tx1">
                <a:lumMod val="75000"/>
                <a:lumOff val="25000"/>
              </a:schemeClr>
            </a:solidFill>
            <a:latin typeface="Calibri" panose="020F0502020204030204" pitchFamily="34" charset="0"/>
          </a:endParaRPr>
        </a:p>
      </dsp:txBody>
      <dsp:txXfrm>
        <a:off x="263529" y="3022514"/>
        <a:ext cx="999426" cy="493978"/>
      </dsp:txXfrm>
    </dsp:sp>
    <dsp:sp modelId="{E316BD7A-794C-4EE9-9A88-55FEFA579D41}">
      <dsp:nvSpPr>
        <dsp:cNvPr id="0" name=""/>
        <dsp:cNvSpPr/>
      </dsp:nvSpPr>
      <dsp:spPr>
        <a:xfrm>
          <a:off x="263529" y="3588297"/>
          <a:ext cx="999426" cy="49397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GB" sz="1100" kern="1200" dirty="0" smtClean="0">
              <a:solidFill>
                <a:schemeClr val="tx1">
                  <a:lumMod val="75000"/>
                  <a:lumOff val="25000"/>
                </a:schemeClr>
              </a:solidFill>
              <a:latin typeface="Calibri" panose="020F0502020204030204" pitchFamily="34" charset="0"/>
            </a:rPr>
            <a:t>Programme Support and Coordination</a:t>
          </a:r>
          <a:endParaRPr lang="en-GB" sz="1100" kern="1200" dirty="0">
            <a:solidFill>
              <a:schemeClr val="tx1">
                <a:lumMod val="75000"/>
                <a:lumOff val="25000"/>
              </a:schemeClr>
            </a:solidFill>
            <a:latin typeface="Calibri" panose="020F0502020204030204" pitchFamily="34" charset="0"/>
          </a:endParaRPr>
        </a:p>
      </dsp:txBody>
      <dsp:txXfrm>
        <a:off x="263529" y="3588297"/>
        <a:ext cx="999426" cy="493978"/>
      </dsp:txXfrm>
    </dsp:sp>
    <dsp:sp modelId="{1477583D-F920-4C92-97E5-E48F7C68FF7B}">
      <dsp:nvSpPr>
        <dsp:cNvPr id="0" name=""/>
        <dsp:cNvSpPr/>
      </dsp:nvSpPr>
      <dsp:spPr>
        <a:xfrm>
          <a:off x="263529" y="4170119"/>
          <a:ext cx="998418" cy="675391"/>
        </a:xfrm>
        <a:prstGeom prst="rect">
          <a:avLst/>
        </a:prstGeom>
        <a:solidFill>
          <a:srgbClr val="E6C7EB"/>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GB" sz="1100" kern="1200" dirty="0" smtClean="0">
              <a:solidFill>
                <a:schemeClr val="tx1">
                  <a:lumMod val="75000"/>
                  <a:lumOff val="25000"/>
                </a:schemeClr>
              </a:solidFill>
              <a:latin typeface="Calibri" panose="020F0502020204030204" pitchFamily="34" charset="0"/>
            </a:rPr>
            <a:t>Programme of Action for Cancer Therapy</a:t>
          </a:r>
          <a:endParaRPr lang="en-GB" sz="1100" kern="1200" dirty="0">
            <a:solidFill>
              <a:schemeClr val="tx1">
                <a:lumMod val="75000"/>
                <a:lumOff val="25000"/>
              </a:schemeClr>
            </a:solidFill>
            <a:latin typeface="Calibri" panose="020F0502020204030204" pitchFamily="34" charset="0"/>
          </a:endParaRPr>
        </a:p>
      </dsp:txBody>
      <dsp:txXfrm>
        <a:off x="263529" y="4170119"/>
        <a:ext cx="998418" cy="675391"/>
      </dsp:txXfrm>
    </dsp:sp>
    <dsp:sp modelId="{F7C84F40-00B6-4E5C-BE80-AB01AA9DE46C}">
      <dsp:nvSpPr>
        <dsp:cNvPr id="0" name=""/>
        <dsp:cNvSpPr/>
      </dsp:nvSpPr>
      <dsp:spPr>
        <a:xfrm>
          <a:off x="1423610" y="729497"/>
          <a:ext cx="1207500" cy="493978"/>
        </a:xfrm>
        <a:prstGeom prst="rect">
          <a:avLst/>
        </a:prstGeom>
        <a:solidFill>
          <a:srgbClr val="CCECFF"/>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GB" sz="1100" b="1" kern="1200" dirty="0" smtClean="0">
              <a:solidFill>
                <a:schemeClr val="tx1">
                  <a:lumMod val="75000"/>
                  <a:lumOff val="25000"/>
                </a:schemeClr>
              </a:solidFill>
              <a:latin typeface="Calibri" panose="020F0502020204030204" pitchFamily="34" charset="0"/>
            </a:rPr>
            <a:t>Department of Nuclear Safety and Security</a:t>
          </a:r>
          <a:endParaRPr lang="en-GB" sz="1100" b="1" kern="1200" dirty="0">
            <a:solidFill>
              <a:schemeClr val="tx1">
                <a:lumMod val="75000"/>
                <a:lumOff val="25000"/>
              </a:schemeClr>
            </a:solidFill>
            <a:latin typeface="Calibri" panose="020F0502020204030204" pitchFamily="34" charset="0"/>
          </a:endParaRPr>
        </a:p>
      </dsp:txBody>
      <dsp:txXfrm>
        <a:off x="1423610" y="729497"/>
        <a:ext cx="1207500" cy="493978"/>
      </dsp:txXfrm>
    </dsp:sp>
    <dsp:sp modelId="{285FAE15-6477-4D46-A7FD-0A913EAF0530}">
      <dsp:nvSpPr>
        <dsp:cNvPr id="0" name=""/>
        <dsp:cNvSpPr/>
      </dsp:nvSpPr>
      <dsp:spPr>
        <a:xfrm>
          <a:off x="1734130" y="1307565"/>
          <a:ext cx="972000" cy="49397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n-GB" sz="900" kern="1200" dirty="0">
            <a:solidFill>
              <a:schemeClr val="tx1">
                <a:lumMod val="75000"/>
                <a:lumOff val="25000"/>
              </a:schemeClr>
            </a:solidFill>
            <a:latin typeface="Calibri" panose="020F0502020204030204" pitchFamily="34" charset="0"/>
          </a:endParaRPr>
        </a:p>
      </dsp:txBody>
      <dsp:txXfrm>
        <a:off x="1734130" y="1307565"/>
        <a:ext cx="972000" cy="493978"/>
      </dsp:txXfrm>
    </dsp:sp>
    <dsp:sp modelId="{77E8F709-C09B-49FF-8393-E4B5086BF130}">
      <dsp:nvSpPr>
        <dsp:cNvPr id="0" name=""/>
        <dsp:cNvSpPr/>
      </dsp:nvSpPr>
      <dsp:spPr>
        <a:xfrm>
          <a:off x="1734130" y="1901959"/>
          <a:ext cx="972000" cy="49397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GB" sz="1100" kern="1200" dirty="0" smtClean="0">
              <a:solidFill>
                <a:schemeClr val="tx1">
                  <a:lumMod val="75000"/>
                  <a:lumOff val="25000"/>
                </a:schemeClr>
              </a:solidFill>
              <a:latin typeface="Calibri" panose="020F0502020204030204" pitchFamily="34" charset="0"/>
            </a:rPr>
            <a:t>Radiation, Transport and Waste Safety</a:t>
          </a:r>
          <a:endParaRPr lang="en-GB" sz="1100" kern="1200" dirty="0">
            <a:solidFill>
              <a:schemeClr val="tx1">
                <a:lumMod val="75000"/>
                <a:lumOff val="25000"/>
              </a:schemeClr>
            </a:solidFill>
            <a:latin typeface="Calibri" panose="020F0502020204030204" pitchFamily="34" charset="0"/>
          </a:endParaRPr>
        </a:p>
      </dsp:txBody>
      <dsp:txXfrm>
        <a:off x="1734130" y="1901959"/>
        <a:ext cx="972000" cy="493978"/>
      </dsp:txXfrm>
    </dsp:sp>
    <dsp:sp modelId="{79C716D0-B65C-41A2-99C8-74D611167CFA}">
      <dsp:nvSpPr>
        <dsp:cNvPr id="0" name=""/>
        <dsp:cNvSpPr/>
      </dsp:nvSpPr>
      <dsp:spPr>
        <a:xfrm>
          <a:off x="2930451" y="729497"/>
          <a:ext cx="1207500" cy="493978"/>
        </a:xfrm>
        <a:prstGeom prst="rect">
          <a:avLst/>
        </a:prstGeom>
        <a:solidFill>
          <a:srgbClr val="CCECFF"/>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GB" sz="1100" b="1" kern="1200" dirty="0" smtClean="0">
              <a:solidFill>
                <a:schemeClr val="tx1">
                  <a:lumMod val="75000"/>
                  <a:lumOff val="25000"/>
                </a:schemeClr>
              </a:solidFill>
              <a:latin typeface="Calibri" panose="020F0502020204030204" pitchFamily="34" charset="0"/>
            </a:rPr>
            <a:t>Department of Nuclear Science and Applications</a:t>
          </a:r>
          <a:endParaRPr lang="en-GB" sz="1100" b="1" kern="1200" dirty="0">
            <a:solidFill>
              <a:schemeClr val="tx1">
                <a:lumMod val="75000"/>
                <a:lumOff val="25000"/>
              </a:schemeClr>
            </a:solidFill>
            <a:latin typeface="Calibri" panose="020F0502020204030204" pitchFamily="34" charset="0"/>
          </a:endParaRPr>
        </a:p>
      </dsp:txBody>
      <dsp:txXfrm>
        <a:off x="2930451" y="729497"/>
        <a:ext cx="1207500" cy="493978"/>
      </dsp:txXfrm>
    </dsp:sp>
    <dsp:sp modelId="{28CB4F24-2801-42B0-BC44-3A670149F514}">
      <dsp:nvSpPr>
        <dsp:cNvPr id="0" name=""/>
        <dsp:cNvSpPr/>
      </dsp:nvSpPr>
      <dsp:spPr>
        <a:xfrm>
          <a:off x="3204920" y="1307565"/>
          <a:ext cx="972000" cy="493978"/>
        </a:xfrm>
        <a:prstGeom prst="rect">
          <a:avLst/>
        </a:prstGeom>
        <a:solidFill>
          <a:srgbClr val="E6C7EB"/>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GB" sz="1100" kern="1200" dirty="0" smtClean="0">
              <a:solidFill>
                <a:schemeClr val="tx1">
                  <a:lumMod val="75000"/>
                  <a:lumOff val="25000"/>
                </a:schemeClr>
              </a:solidFill>
              <a:latin typeface="Calibri" panose="020F0502020204030204" pitchFamily="34" charset="0"/>
            </a:rPr>
            <a:t>Human Health</a:t>
          </a:r>
          <a:endParaRPr lang="en-GB" sz="1100" kern="1200" dirty="0">
            <a:solidFill>
              <a:schemeClr val="tx1">
                <a:lumMod val="75000"/>
                <a:lumOff val="25000"/>
              </a:schemeClr>
            </a:solidFill>
            <a:latin typeface="Calibri" panose="020F0502020204030204" pitchFamily="34" charset="0"/>
          </a:endParaRPr>
        </a:p>
      </dsp:txBody>
      <dsp:txXfrm>
        <a:off x="3204920" y="1307565"/>
        <a:ext cx="972000" cy="493978"/>
      </dsp:txXfrm>
    </dsp:sp>
    <dsp:sp modelId="{E3B29F28-EBB7-4F9A-83A6-95980957192E}">
      <dsp:nvSpPr>
        <dsp:cNvPr id="0" name=""/>
        <dsp:cNvSpPr/>
      </dsp:nvSpPr>
      <dsp:spPr>
        <a:xfrm>
          <a:off x="3208931" y="1885302"/>
          <a:ext cx="972000" cy="49397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n-GB" sz="900" kern="1200" dirty="0">
            <a:solidFill>
              <a:schemeClr val="tx1">
                <a:lumMod val="75000"/>
                <a:lumOff val="25000"/>
              </a:schemeClr>
            </a:solidFill>
            <a:latin typeface="Calibri" panose="020F0502020204030204" pitchFamily="34" charset="0"/>
          </a:endParaRPr>
        </a:p>
      </dsp:txBody>
      <dsp:txXfrm>
        <a:off x="3208931" y="1885302"/>
        <a:ext cx="972000" cy="493978"/>
      </dsp:txXfrm>
    </dsp:sp>
    <dsp:sp modelId="{B2091B31-83F3-46F9-9EAE-E568F3BD5740}">
      <dsp:nvSpPr>
        <dsp:cNvPr id="0" name=""/>
        <dsp:cNvSpPr/>
      </dsp:nvSpPr>
      <dsp:spPr>
        <a:xfrm>
          <a:off x="3214355" y="2463039"/>
          <a:ext cx="972000" cy="49397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n-GB" sz="900" kern="1200" dirty="0">
            <a:solidFill>
              <a:schemeClr val="tx1">
                <a:lumMod val="75000"/>
                <a:lumOff val="25000"/>
              </a:schemeClr>
            </a:solidFill>
            <a:latin typeface="Calibri" panose="020F0502020204030204" pitchFamily="34" charset="0"/>
          </a:endParaRPr>
        </a:p>
      </dsp:txBody>
      <dsp:txXfrm>
        <a:off x="3214355" y="2463039"/>
        <a:ext cx="972000" cy="493978"/>
      </dsp:txXfrm>
    </dsp:sp>
    <dsp:sp modelId="{FD3023AE-147C-4D16-BA25-79044E85355C}">
      <dsp:nvSpPr>
        <dsp:cNvPr id="0" name=""/>
        <dsp:cNvSpPr/>
      </dsp:nvSpPr>
      <dsp:spPr>
        <a:xfrm>
          <a:off x="3214336" y="3040771"/>
          <a:ext cx="972000" cy="49397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n-GB" sz="900" kern="1200" dirty="0">
            <a:solidFill>
              <a:schemeClr val="tx1">
                <a:lumMod val="75000"/>
                <a:lumOff val="25000"/>
              </a:schemeClr>
            </a:solidFill>
            <a:latin typeface="Calibri" panose="020F0502020204030204" pitchFamily="34" charset="0"/>
          </a:endParaRPr>
        </a:p>
      </dsp:txBody>
      <dsp:txXfrm>
        <a:off x="3214336" y="3040771"/>
        <a:ext cx="972000" cy="493978"/>
      </dsp:txXfrm>
    </dsp:sp>
    <dsp:sp modelId="{06089DC3-87CB-460B-A5FD-123B72F9A69C}">
      <dsp:nvSpPr>
        <dsp:cNvPr id="0" name=""/>
        <dsp:cNvSpPr/>
      </dsp:nvSpPr>
      <dsp:spPr>
        <a:xfrm>
          <a:off x="4392488" y="729497"/>
          <a:ext cx="1207500" cy="493978"/>
        </a:xfrm>
        <a:prstGeom prst="rect">
          <a:avLst/>
        </a:prstGeom>
        <a:solidFill>
          <a:srgbClr val="CCECFF"/>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GB" sz="1100" b="1" kern="1200" dirty="0" smtClean="0">
              <a:solidFill>
                <a:schemeClr val="tx1">
                  <a:lumMod val="75000"/>
                  <a:lumOff val="25000"/>
                </a:schemeClr>
              </a:solidFill>
              <a:latin typeface="Calibri" panose="020F0502020204030204" pitchFamily="34" charset="0"/>
            </a:rPr>
            <a:t>Department of Nuclear Energy</a:t>
          </a:r>
          <a:endParaRPr lang="en-GB" sz="1100" b="1" kern="1200" dirty="0">
            <a:solidFill>
              <a:schemeClr val="tx1">
                <a:lumMod val="75000"/>
                <a:lumOff val="25000"/>
              </a:schemeClr>
            </a:solidFill>
            <a:latin typeface="Calibri" panose="020F0502020204030204" pitchFamily="34" charset="0"/>
          </a:endParaRPr>
        </a:p>
      </dsp:txBody>
      <dsp:txXfrm>
        <a:off x="4392488" y="729497"/>
        <a:ext cx="1207500" cy="493978"/>
      </dsp:txXfrm>
    </dsp:sp>
    <dsp:sp modelId="{F4309C3F-449F-41C4-AE70-8E6DF43FE54B}">
      <dsp:nvSpPr>
        <dsp:cNvPr id="0" name=""/>
        <dsp:cNvSpPr/>
      </dsp:nvSpPr>
      <dsp:spPr>
        <a:xfrm>
          <a:off x="4677133" y="1316214"/>
          <a:ext cx="972000" cy="49397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n-GB" sz="900" kern="1200" dirty="0">
            <a:solidFill>
              <a:schemeClr val="tx1">
                <a:lumMod val="75000"/>
                <a:lumOff val="25000"/>
              </a:schemeClr>
            </a:solidFill>
            <a:latin typeface="Calibri" panose="020F0502020204030204" pitchFamily="34" charset="0"/>
          </a:endParaRPr>
        </a:p>
      </dsp:txBody>
      <dsp:txXfrm>
        <a:off x="4677133" y="1316214"/>
        <a:ext cx="972000" cy="493978"/>
      </dsp:txXfrm>
    </dsp:sp>
    <dsp:sp modelId="{B2735C50-79BA-4E20-B369-7AE990537A22}">
      <dsp:nvSpPr>
        <dsp:cNvPr id="0" name=""/>
        <dsp:cNvSpPr/>
      </dsp:nvSpPr>
      <dsp:spPr>
        <a:xfrm>
          <a:off x="4677133" y="1890943"/>
          <a:ext cx="972000" cy="49397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n-GB" sz="900" kern="1200" dirty="0">
            <a:solidFill>
              <a:schemeClr val="tx1">
                <a:lumMod val="75000"/>
                <a:lumOff val="25000"/>
              </a:schemeClr>
            </a:solidFill>
            <a:latin typeface="Calibri" panose="020F0502020204030204" pitchFamily="34" charset="0"/>
          </a:endParaRPr>
        </a:p>
      </dsp:txBody>
      <dsp:txXfrm>
        <a:off x="4677133" y="1890943"/>
        <a:ext cx="972000" cy="493978"/>
      </dsp:txXfrm>
    </dsp:sp>
    <dsp:sp modelId="{C681934A-976D-421F-9CCE-FD6CF2BE5AB8}">
      <dsp:nvSpPr>
        <dsp:cNvPr id="0" name=""/>
        <dsp:cNvSpPr/>
      </dsp:nvSpPr>
      <dsp:spPr>
        <a:xfrm>
          <a:off x="5832652" y="729497"/>
          <a:ext cx="1207500" cy="493978"/>
        </a:xfrm>
        <a:prstGeom prst="rect">
          <a:avLst/>
        </a:prstGeom>
        <a:solidFill>
          <a:srgbClr val="CCECFF"/>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GB" sz="1100" b="1" kern="1200" dirty="0" smtClean="0">
              <a:solidFill>
                <a:schemeClr val="tx1">
                  <a:lumMod val="75000"/>
                  <a:lumOff val="25000"/>
                </a:schemeClr>
              </a:solidFill>
              <a:latin typeface="Calibri" panose="020F0502020204030204" pitchFamily="34" charset="0"/>
            </a:rPr>
            <a:t>Department of Safeguards</a:t>
          </a:r>
          <a:endParaRPr lang="en-GB" sz="2400" b="1" kern="1200" dirty="0">
            <a:solidFill>
              <a:schemeClr val="tx1">
                <a:lumMod val="75000"/>
                <a:lumOff val="25000"/>
              </a:schemeClr>
            </a:solidFill>
            <a:latin typeface="Calibri" panose="020F0502020204030204" pitchFamily="34" charset="0"/>
          </a:endParaRPr>
        </a:p>
      </dsp:txBody>
      <dsp:txXfrm>
        <a:off x="5832652" y="729497"/>
        <a:ext cx="1207500" cy="493978"/>
      </dsp:txXfrm>
    </dsp:sp>
    <dsp:sp modelId="{0DB82215-8409-4233-8559-ED90E7A54995}">
      <dsp:nvSpPr>
        <dsp:cNvPr id="0" name=""/>
        <dsp:cNvSpPr/>
      </dsp:nvSpPr>
      <dsp:spPr>
        <a:xfrm>
          <a:off x="6112881" y="1296025"/>
          <a:ext cx="972000" cy="49397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n-GB" sz="900" kern="1200" dirty="0">
            <a:solidFill>
              <a:schemeClr val="tx1">
                <a:lumMod val="75000"/>
                <a:lumOff val="25000"/>
              </a:schemeClr>
            </a:solidFill>
            <a:latin typeface="Calibri" panose="020F0502020204030204" pitchFamily="34" charset="0"/>
          </a:endParaRPr>
        </a:p>
      </dsp:txBody>
      <dsp:txXfrm>
        <a:off x="6112881" y="1296025"/>
        <a:ext cx="972000" cy="493978"/>
      </dsp:txXfrm>
    </dsp:sp>
    <dsp:sp modelId="{85769FAE-34C7-44BB-87AF-14DC348CD862}">
      <dsp:nvSpPr>
        <dsp:cNvPr id="0" name=""/>
        <dsp:cNvSpPr/>
      </dsp:nvSpPr>
      <dsp:spPr>
        <a:xfrm>
          <a:off x="6104197" y="1873763"/>
          <a:ext cx="972000" cy="49397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n-GB" sz="900" kern="1200" dirty="0">
            <a:solidFill>
              <a:schemeClr val="tx1">
                <a:lumMod val="75000"/>
                <a:lumOff val="25000"/>
              </a:schemeClr>
            </a:solidFill>
            <a:latin typeface="Calibri" panose="020F0502020204030204" pitchFamily="34" charset="0"/>
          </a:endParaRPr>
        </a:p>
      </dsp:txBody>
      <dsp:txXfrm>
        <a:off x="6104197" y="1873763"/>
        <a:ext cx="972000" cy="493978"/>
      </dsp:txXfrm>
    </dsp:sp>
    <dsp:sp modelId="{FF662066-0B72-4341-BA2C-36A8F865AD59}">
      <dsp:nvSpPr>
        <dsp:cNvPr id="0" name=""/>
        <dsp:cNvSpPr/>
      </dsp:nvSpPr>
      <dsp:spPr>
        <a:xfrm>
          <a:off x="6104197" y="2451495"/>
          <a:ext cx="972000" cy="49397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n-GB" sz="900" kern="1200" dirty="0">
            <a:solidFill>
              <a:schemeClr val="tx1">
                <a:lumMod val="75000"/>
                <a:lumOff val="25000"/>
              </a:schemeClr>
            </a:solidFill>
            <a:latin typeface="Calibri" panose="020F0502020204030204" pitchFamily="34" charset="0"/>
          </a:endParaRPr>
        </a:p>
      </dsp:txBody>
      <dsp:txXfrm>
        <a:off x="6104197" y="2451495"/>
        <a:ext cx="972000" cy="493978"/>
      </dsp:txXfrm>
    </dsp:sp>
    <dsp:sp modelId="{BDDD3DDF-17B6-4586-9C16-030F2F9DB86A}">
      <dsp:nvSpPr>
        <dsp:cNvPr id="0" name=""/>
        <dsp:cNvSpPr/>
      </dsp:nvSpPr>
      <dsp:spPr>
        <a:xfrm>
          <a:off x="6104197" y="3029232"/>
          <a:ext cx="972000" cy="49397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n-GB" sz="900" kern="1200" dirty="0">
            <a:solidFill>
              <a:schemeClr val="tx1">
                <a:lumMod val="75000"/>
                <a:lumOff val="25000"/>
              </a:schemeClr>
            </a:solidFill>
            <a:latin typeface="Calibri" panose="020F0502020204030204" pitchFamily="34" charset="0"/>
          </a:endParaRPr>
        </a:p>
      </dsp:txBody>
      <dsp:txXfrm>
        <a:off x="6104197" y="3029232"/>
        <a:ext cx="972000" cy="493978"/>
      </dsp:txXfrm>
    </dsp:sp>
    <dsp:sp modelId="{F0787FD8-D263-459C-A904-6EEF033ADC1E}">
      <dsp:nvSpPr>
        <dsp:cNvPr id="0" name=""/>
        <dsp:cNvSpPr/>
      </dsp:nvSpPr>
      <dsp:spPr>
        <a:xfrm>
          <a:off x="6104197" y="3606969"/>
          <a:ext cx="972000" cy="49397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n-GB" sz="900" kern="1200" dirty="0">
            <a:solidFill>
              <a:schemeClr val="tx1">
                <a:lumMod val="75000"/>
                <a:lumOff val="25000"/>
              </a:schemeClr>
            </a:solidFill>
            <a:latin typeface="Calibri" panose="020F0502020204030204" pitchFamily="34" charset="0"/>
          </a:endParaRPr>
        </a:p>
      </dsp:txBody>
      <dsp:txXfrm>
        <a:off x="6104197" y="3606969"/>
        <a:ext cx="972000" cy="493978"/>
      </dsp:txXfrm>
    </dsp:sp>
    <dsp:sp modelId="{3E8BE5A8-C32F-48ED-874E-41BAFBB894B3}">
      <dsp:nvSpPr>
        <dsp:cNvPr id="0" name=""/>
        <dsp:cNvSpPr/>
      </dsp:nvSpPr>
      <dsp:spPr>
        <a:xfrm>
          <a:off x="6104197" y="4184701"/>
          <a:ext cx="972000" cy="49397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n-GB" sz="900" kern="1200" dirty="0">
            <a:solidFill>
              <a:schemeClr val="tx1">
                <a:lumMod val="75000"/>
                <a:lumOff val="25000"/>
              </a:schemeClr>
            </a:solidFill>
            <a:latin typeface="Calibri" panose="020F0502020204030204" pitchFamily="34" charset="0"/>
          </a:endParaRPr>
        </a:p>
      </dsp:txBody>
      <dsp:txXfrm>
        <a:off x="6104197" y="4184701"/>
        <a:ext cx="972000" cy="493978"/>
      </dsp:txXfrm>
    </dsp:sp>
    <dsp:sp modelId="{467D2B5B-65E0-4573-AB92-433721CCC005}">
      <dsp:nvSpPr>
        <dsp:cNvPr id="0" name=""/>
        <dsp:cNvSpPr/>
      </dsp:nvSpPr>
      <dsp:spPr>
        <a:xfrm>
          <a:off x="7289443" y="730193"/>
          <a:ext cx="1207500" cy="493978"/>
        </a:xfrm>
        <a:prstGeom prst="rect">
          <a:avLst/>
        </a:prstGeom>
        <a:solidFill>
          <a:srgbClr val="CCECFF"/>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GB" sz="1100" b="1" kern="1200" dirty="0" smtClean="0">
              <a:solidFill>
                <a:schemeClr val="tx1">
                  <a:lumMod val="75000"/>
                  <a:lumOff val="25000"/>
                </a:schemeClr>
              </a:solidFill>
              <a:latin typeface="Calibri" panose="020F0502020204030204" pitchFamily="34" charset="0"/>
            </a:rPr>
            <a:t>Department of Management</a:t>
          </a:r>
          <a:endParaRPr lang="en-GB" sz="1100" b="1" kern="1200" dirty="0">
            <a:solidFill>
              <a:schemeClr val="tx1">
                <a:lumMod val="75000"/>
                <a:lumOff val="25000"/>
              </a:schemeClr>
            </a:solidFill>
            <a:latin typeface="Calibri" panose="020F0502020204030204" pitchFamily="34" charset="0"/>
          </a:endParaRPr>
        </a:p>
      </dsp:txBody>
      <dsp:txXfrm>
        <a:off x="7289443" y="730193"/>
        <a:ext cx="1207500" cy="493978"/>
      </dsp:txXfrm>
    </dsp:sp>
    <dsp:sp modelId="{62C58BEC-5F39-4370-9A38-6DA11ACC773E}">
      <dsp:nvSpPr>
        <dsp:cNvPr id="0" name=""/>
        <dsp:cNvSpPr/>
      </dsp:nvSpPr>
      <dsp:spPr>
        <a:xfrm>
          <a:off x="7524943" y="1315715"/>
          <a:ext cx="972000" cy="49397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n-GB" sz="900" kern="1200" dirty="0">
            <a:solidFill>
              <a:schemeClr val="tx1">
                <a:lumMod val="75000"/>
                <a:lumOff val="25000"/>
              </a:schemeClr>
            </a:solidFill>
            <a:latin typeface="Calibri" panose="020F0502020204030204" pitchFamily="34" charset="0"/>
          </a:endParaRPr>
        </a:p>
      </dsp:txBody>
      <dsp:txXfrm>
        <a:off x="7524943" y="1315715"/>
        <a:ext cx="972000" cy="493978"/>
      </dsp:txXfrm>
    </dsp:sp>
    <dsp:sp modelId="{041ECD7F-0D01-49E0-BBF6-215F561F5B24}">
      <dsp:nvSpPr>
        <dsp:cNvPr id="0" name=""/>
        <dsp:cNvSpPr/>
      </dsp:nvSpPr>
      <dsp:spPr>
        <a:xfrm>
          <a:off x="7524943" y="1901233"/>
          <a:ext cx="972000" cy="49397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n-GB" sz="900" kern="1200" dirty="0">
            <a:solidFill>
              <a:schemeClr val="tx1">
                <a:lumMod val="75000"/>
                <a:lumOff val="25000"/>
              </a:schemeClr>
            </a:solidFill>
            <a:latin typeface="Calibri" panose="020F0502020204030204" pitchFamily="34" charset="0"/>
          </a:endParaRPr>
        </a:p>
      </dsp:txBody>
      <dsp:txXfrm>
        <a:off x="7524943" y="1901233"/>
        <a:ext cx="972000" cy="493978"/>
      </dsp:txXfrm>
    </dsp:sp>
    <dsp:sp modelId="{A513C0DA-C952-4BBC-8BCF-28F639891ADE}">
      <dsp:nvSpPr>
        <dsp:cNvPr id="0" name=""/>
        <dsp:cNvSpPr/>
      </dsp:nvSpPr>
      <dsp:spPr>
        <a:xfrm>
          <a:off x="7524943" y="2478965"/>
          <a:ext cx="972000" cy="49397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n-GB" sz="900" kern="1200" dirty="0">
            <a:solidFill>
              <a:schemeClr val="tx1">
                <a:lumMod val="75000"/>
                <a:lumOff val="25000"/>
              </a:schemeClr>
            </a:solidFill>
            <a:latin typeface="Calibri" panose="020F0502020204030204" pitchFamily="34" charset="0"/>
          </a:endParaRPr>
        </a:p>
      </dsp:txBody>
      <dsp:txXfrm>
        <a:off x="7524943" y="2478965"/>
        <a:ext cx="972000" cy="493978"/>
      </dsp:txXfrm>
    </dsp:sp>
    <dsp:sp modelId="{39AACA14-7AE5-442A-AE6D-25F76C57863F}">
      <dsp:nvSpPr>
        <dsp:cNvPr id="0" name=""/>
        <dsp:cNvSpPr/>
      </dsp:nvSpPr>
      <dsp:spPr>
        <a:xfrm>
          <a:off x="7524943" y="3056702"/>
          <a:ext cx="972000" cy="49397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n-GB" sz="900" kern="1200" dirty="0">
            <a:solidFill>
              <a:schemeClr val="tx1">
                <a:lumMod val="75000"/>
                <a:lumOff val="25000"/>
              </a:schemeClr>
            </a:solidFill>
            <a:latin typeface="Calibri" panose="020F0502020204030204" pitchFamily="34" charset="0"/>
          </a:endParaRPr>
        </a:p>
      </dsp:txBody>
      <dsp:txXfrm>
        <a:off x="7524943" y="3056702"/>
        <a:ext cx="972000" cy="493978"/>
      </dsp:txXfrm>
    </dsp:sp>
    <dsp:sp modelId="{F22D2944-94B1-4DEE-9A23-10D1AF7A9C2F}">
      <dsp:nvSpPr>
        <dsp:cNvPr id="0" name=""/>
        <dsp:cNvSpPr/>
      </dsp:nvSpPr>
      <dsp:spPr>
        <a:xfrm>
          <a:off x="7524943" y="3634439"/>
          <a:ext cx="972000" cy="49397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n-GB" sz="900" kern="1200" dirty="0">
            <a:solidFill>
              <a:schemeClr val="tx1">
                <a:lumMod val="75000"/>
                <a:lumOff val="25000"/>
              </a:schemeClr>
            </a:solidFill>
            <a:latin typeface="Calibri" panose="020F0502020204030204" pitchFamily="34" charset="0"/>
          </a:endParaRPr>
        </a:p>
      </dsp:txBody>
      <dsp:txXfrm>
        <a:off x="7524943" y="3634439"/>
        <a:ext cx="972000" cy="493978"/>
      </dsp:txXfrm>
    </dsp:sp>
    <dsp:sp modelId="{B7DC892B-3688-4B4B-9676-F657E965DE2A}">
      <dsp:nvSpPr>
        <dsp:cNvPr id="0" name=""/>
        <dsp:cNvSpPr/>
      </dsp:nvSpPr>
      <dsp:spPr>
        <a:xfrm>
          <a:off x="7524943" y="4212172"/>
          <a:ext cx="972000" cy="49397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n-GB" sz="900" kern="1200" dirty="0">
            <a:solidFill>
              <a:schemeClr val="tx1">
                <a:lumMod val="75000"/>
                <a:lumOff val="25000"/>
              </a:schemeClr>
            </a:solidFill>
            <a:latin typeface="Calibri" panose="020F0502020204030204" pitchFamily="34" charset="0"/>
          </a:endParaRPr>
        </a:p>
      </dsp:txBody>
      <dsp:txXfrm>
        <a:off x="7524943" y="4212172"/>
        <a:ext cx="972000" cy="493978"/>
      </dsp:txXfrm>
    </dsp:sp>
    <dsp:sp modelId="{67F6FA96-6C3F-4B9A-8AD7-83098A7F3844}">
      <dsp:nvSpPr>
        <dsp:cNvPr id="0" name=""/>
        <dsp:cNvSpPr/>
      </dsp:nvSpPr>
      <dsp:spPr>
        <a:xfrm>
          <a:off x="5405277" y="1852"/>
          <a:ext cx="987956" cy="49397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GB" sz="1100" b="1" kern="1200" dirty="0" smtClean="0">
              <a:solidFill>
                <a:schemeClr val="tx1">
                  <a:lumMod val="75000"/>
                  <a:lumOff val="25000"/>
                </a:schemeClr>
              </a:solidFill>
              <a:latin typeface="Calibri" panose="020F0502020204030204" pitchFamily="34" charset="0"/>
            </a:rPr>
            <a:t>Director’s</a:t>
          </a:r>
          <a:br>
            <a:rPr lang="en-GB" sz="1100" b="1" kern="1200" dirty="0" smtClean="0">
              <a:solidFill>
                <a:schemeClr val="tx1">
                  <a:lumMod val="75000"/>
                  <a:lumOff val="25000"/>
                </a:schemeClr>
              </a:solidFill>
              <a:latin typeface="Calibri" panose="020F0502020204030204" pitchFamily="34" charset="0"/>
            </a:rPr>
          </a:br>
          <a:r>
            <a:rPr lang="en-GB" sz="1100" b="1" kern="1200" dirty="0" smtClean="0">
              <a:solidFill>
                <a:schemeClr val="tx1">
                  <a:lumMod val="75000"/>
                  <a:lumOff val="25000"/>
                </a:schemeClr>
              </a:solidFill>
              <a:latin typeface="Calibri" panose="020F0502020204030204" pitchFamily="34" charset="0"/>
            </a:rPr>
            <a:t> offices</a:t>
          </a:r>
          <a:endParaRPr lang="en-GB" sz="1100" b="1" kern="1200" dirty="0">
            <a:solidFill>
              <a:schemeClr val="tx1">
                <a:lumMod val="75000"/>
                <a:lumOff val="25000"/>
              </a:schemeClr>
            </a:solidFill>
            <a:latin typeface="Calibri" panose="020F0502020204030204" pitchFamily="34" charset="0"/>
          </a:endParaRPr>
        </a:p>
      </dsp:txBody>
      <dsp:txXfrm>
        <a:off x="5405277" y="1852"/>
        <a:ext cx="987956" cy="4939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E935C2-CD9F-49E7-BE36-558E28756535}">
      <dsp:nvSpPr>
        <dsp:cNvPr id="0" name=""/>
        <dsp:cNvSpPr/>
      </dsp:nvSpPr>
      <dsp:spPr>
        <a:xfrm>
          <a:off x="0" y="56078"/>
          <a:ext cx="960921" cy="496842"/>
        </a:xfrm>
        <a:prstGeom prst="rect">
          <a:avLst/>
        </a:prstGeom>
        <a:solidFill>
          <a:schemeClr val="bg2">
            <a:lumMod val="20000"/>
            <a:lumOff val="8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GB" sz="1100" kern="1200" dirty="0" smtClean="0">
              <a:solidFill>
                <a:schemeClr val="tx1">
                  <a:lumMod val="75000"/>
                  <a:lumOff val="25000"/>
                </a:schemeClr>
              </a:solidFill>
              <a:latin typeface="Calibri" panose="020F0502020204030204" pitchFamily="34" charset="0"/>
            </a:rPr>
            <a:t>Radiation and Monitoring Section</a:t>
          </a:r>
          <a:endParaRPr lang="en-GB" sz="1100" kern="1200" dirty="0">
            <a:solidFill>
              <a:schemeClr val="tx1">
                <a:lumMod val="75000"/>
                <a:lumOff val="25000"/>
              </a:schemeClr>
            </a:solidFill>
            <a:latin typeface="Calibri" panose="020F0502020204030204" pitchFamily="34" charset="0"/>
          </a:endParaRPr>
        </a:p>
      </dsp:txBody>
      <dsp:txXfrm>
        <a:off x="0" y="56078"/>
        <a:ext cx="960921" cy="496842"/>
      </dsp:txXfrm>
    </dsp:sp>
    <dsp:sp modelId="{6A5C3E4B-C28D-4B0B-8125-D2B7BC133A47}">
      <dsp:nvSpPr>
        <dsp:cNvPr id="0" name=""/>
        <dsp:cNvSpPr/>
      </dsp:nvSpPr>
      <dsp:spPr>
        <a:xfrm>
          <a:off x="96092" y="552920"/>
          <a:ext cx="96917" cy="346025"/>
        </a:xfrm>
        <a:custGeom>
          <a:avLst/>
          <a:gdLst/>
          <a:ahLst/>
          <a:cxnLst/>
          <a:rect l="0" t="0" r="0" b="0"/>
          <a:pathLst>
            <a:path>
              <a:moveTo>
                <a:pt x="0" y="0"/>
              </a:moveTo>
              <a:lnTo>
                <a:pt x="0" y="346025"/>
              </a:lnTo>
              <a:lnTo>
                <a:pt x="96917" y="346025"/>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3A318DC-28D2-4F2F-A9D8-ADE855945457}">
      <dsp:nvSpPr>
        <dsp:cNvPr id="0" name=""/>
        <dsp:cNvSpPr/>
      </dsp:nvSpPr>
      <dsp:spPr>
        <a:xfrm>
          <a:off x="193009" y="650525"/>
          <a:ext cx="958292" cy="496842"/>
        </a:xfrm>
        <a:prstGeom prst="rect">
          <a:avLst/>
        </a:prstGeom>
        <a:solidFill>
          <a:srgbClr val="E6C7EB">
            <a:alpha val="90000"/>
          </a:srgbClr>
        </a:solidFill>
        <a:ln w="9525" cap="flat" cmpd="sng" algn="ctr">
          <a:no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GB" sz="1100" kern="1200" dirty="0" smtClean="0">
              <a:solidFill>
                <a:schemeClr val="tx1">
                  <a:lumMod val="75000"/>
                  <a:lumOff val="25000"/>
                </a:schemeClr>
              </a:solidFill>
              <a:latin typeface="Calibri" panose="020F0502020204030204" pitchFamily="34" charset="0"/>
            </a:rPr>
            <a:t>Radiation Protection of Patient Unit</a:t>
          </a:r>
          <a:endParaRPr lang="en-GB" sz="1100" kern="1200" dirty="0">
            <a:solidFill>
              <a:schemeClr val="tx1">
                <a:lumMod val="75000"/>
                <a:lumOff val="25000"/>
              </a:schemeClr>
            </a:solidFill>
            <a:latin typeface="Calibri" panose="020F0502020204030204" pitchFamily="34" charset="0"/>
          </a:endParaRPr>
        </a:p>
      </dsp:txBody>
      <dsp:txXfrm>
        <a:off x="193009" y="650525"/>
        <a:ext cx="958292" cy="496842"/>
      </dsp:txXfrm>
    </dsp:sp>
    <dsp:sp modelId="{847F2BFC-5517-4B05-95A6-8EDB77F76992}">
      <dsp:nvSpPr>
        <dsp:cNvPr id="0" name=""/>
        <dsp:cNvSpPr/>
      </dsp:nvSpPr>
      <dsp:spPr>
        <a:xfrm>
          <a:off x="96092" y="552920"/>
          <a:ext cx="96917" cy="909075"/>
        </a:xfrm>
        <a:custGeom>
          <a:avLst/>
          <a:gdLst/>
          <a:ahLst/>
          <a:cxnLst/>
          <a:rect l="0" t="0" r="0" b="0"/>
          <a:pathLst>
            <a:path>
              <a:moveTo>
                <a:pt x="0" y="0"/>
              </a:moveTo>
              <a:lnTo>
                <a:pt x="0" y="909075"/>
              </a:lnTo>
              <a:lnTo>
                <a:pt x="96917" y="909075"/>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F30055D-84EF-47A8-835F-098CB3BD0811}">
      <dsp:nvSpPr>
        <dsp:cNvPr id="0" name=""/>
        <dsp:cNvSpPr/>
      </dsp:nvSpPr>
      <dsp:spPr>
        <a:xfrm>
          <a:off x="193009" y="1231319"/>
          <a:ext cx="958192" cy="461353"/>
        </a:xfrm>
        <a:prstGeom prst="rect">
          <a:avLst/>
        </a:prstGeom>
        <a:solidFill>
          <a:schemeClr val="bg1">
            <a:lumMod val="95000"/>
            <a:alpha val="90000"/>
          </a:schemeClr>
        </a:solidFill>
        <a:ln w="9525" cap="flat" cmpd="sng" algn="ctr">
          <a:no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endParaRPr lang="en-GB" sz="1100" kern="1200" dirty="0">
            <a:solidFill>
              <a:schemeClr val="tx1">
                <a:lumMod val="75000"/>
                <a:lumOff val="25000"/>
              </a:schemeClr>
            </a:solidFill>
            <a:latin typeface="Calibri" panose="020F0502020204030204" pitchFamily="34" charset="0"/>
          </a:endParaRPr>
        </a:p>
      </dsp:txBody>
      <dsp:txXfrm>
        <a:off x="193009" y="1231319"/>
        <a:ext cx="958192" cy="461353"/>
      </dsp:txXfrm>
    </dsp:sp>
    <dsp:sp modelId="{8BE52FA8-793F-43DF-9FF8-D106D5D10DEC}">
      <dsp:nvSpPr>
        <dsp:cNvPr id="0" name=""/>
        <dsp:cNvSpPr/>
      </dsp:nvSpPr>
      <dsp:spPr>
        <a:xfrm>
          <a:off x="96092" y="552920"/>
          <a:ext cx="96917" cy="1437510"/>
        </a:xfrm>
        <a:custGeom>
          <a:avLst/>
          <a:gdLst/>
          <a:ahLst/>
          <a:cxnLst/>
          <a:rect l="0" t="0" r="0" b="0"/>
          <a:pathLst>
            <a:path>
              <a:moveTo>
                <a:pt x="0" y="0"/>
              </a:moveTo>
              <a:lnTo>
                <a:pt x="0" y="1437510"/>
              </a:lnTo>
              <a:lnTo>
                <a:pt x="96917" y="1437510"/>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FF391BF-AF50-434B-87AD-7C37881E3439}">
      <dsp:nvSpPr>
        <dsp:cNvPr id="0" name=""/>
        <dsp:cNvSpPr/>
      </dsp:nvSpPr>
      <dsp:spPr>
        <a:xfrm>
          <a:off x="193009" y="1759754"/>
          <a:ext cx="958192" cy="461353"/>
        </a:xfrm>
        <a:prstGeom prst="rect">
          <a:avLst/>
        </a:prstGeom>
        <a:solidFill>
          <a:schemeClr val="bg1">
            <a:lumMod val="95000"/>
            <a:alpha val="90000"/>
          </a:schemeClr>
        </a:solidFill>
        <a:ln w="9525" cap="flat" cmpd="sng" algn="ctr">
          <a:no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endParaRPr lang="en-GB" sz="1100" kern="1200" dirty="0">
            <a:solidFill>
              <a:schemeClr val="tx1">
                <a:lumMod val="75000"/>
                <a:lumOff val="25000"/>
              </a:schemeClr>
            </a:solidFill>
            <a:latin typeface="Calibri" panose="020F0502020204030204" pitchFamily="34" charset="0"/>
          </a:endParaRPr>
        </a:p>
      </dsp:txBody>
      <dsp:txXfrm>
        <a:off x="193009" y="1759754"/>
        <a:ext cx="958192" cy="461353"/>
      </dsp:txXfrm>
    </dsp:sp>
    <dsp:sp modelId="{6D3D5E50-0FB9-4422-B353-F6BBA8100351}">
      <dsp:nvSpPr>
        <dsp:cNvPr id="0" name=""/>
        <dsp:cNvSpPr/>
      </dsp:nvSpPr>
      <dsp:spPr>
        <a:xfrm>
          <a:off x="96092" y="552920"/>
          <a:ext cx="96917" cy="1969947"/>
        </a:xfrm>
        <a:custGeom>
          <a:avLst/>
          <a:gdLst/>
          <a:ahLst/>
          <a:cxnLst/>
          <a:rect l="0" t="0" r="0" b="0"/>
          <a:pathLst>
            <a:path>
              <a:moveTo>
                <a:pt x="0" y="0"/>
              </a:moveTo>
              <a:lnTo>
                <a:pt x="0" y="1969947"/>
              </a:lnTo>
              <a:lnTo>
                <a:pt x="96917" y="1969947"/>
              </a:lnTo>
            </a:path>
          </a:pathLst>
        </a:custGeom>
        <a:noFill/>
        <a:ln w="25400" cap="flat" cmpd="sng" algn="ctr">
          <a:solidFill>
            <a:srgbClr val="0070C0"/>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0C97C7C-5EA4-47A1-864E-4157B127E7CD}">
      <dsp:nvSpPr>
        <dsp:cNvPr id="0" name=""/>
        <dsp:cNvSpPr/>
      </dsp:nvSpPr>
      <dsp:spPr>
        <a:xfrm>
          <a:off x="193009" y="2292191"/>
          <a:ext cx="958192" cy="461353"/>
        </a:xfrm>
        <a:prstGeom prst="rect">
          <a:avLst/>
        </a:prstGeom>
        <a:solidFill>
          <a:schemeClr val="bg1">
            <a:lumMod val="95000"/>
            <a:alpha val="90000"/>
          </a:schemeClr>
        </a:solidFill>
        <a:ln w="9525" cap="flat" cmpd="sng" algn="ctr">
          <a:no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endParaRPr lang="en-GB" sz="1100" kern="1200" dirty="0">
            <a:solidFill>
              <a:schemeClr val="tx1">
                <a:lumMod val="75000"/>
                <a:lumOff val="25000"/>
              </a:schemeClr>
            </a:solidFill>
            <a:latin typeface="Calibri" panose="020F0502020204030204" pitchFamily="34" charset="0"/>
          </a:endParaRPr>
        </a:p>
      </dsp:txBody>
      <dsp:txXfrm>
        <a:off x="193009" y="2292191"/>
        <a:ext cx="958192" cy="4613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D310159A-6864-46BF-AED8-1A2063023D2C}" type="datetimeFigureOut">
              <a:rPr lang="en-GB" smtClean="0"/>
              <a:t>10/09/2015</a:t>
            </a:fld>
            <a:endParaRPr lang="en-GB"/>
          </a:p>
        </p:txBody>
      </p:sp>
      <p:sp>
        <p:nvSpPr>
          <p:cNvPr id="4" name="Footer Placeholder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73FB9A9F-0AEC-4983-9002-D791F1BFE243}" type="slidenum">
              <a:rPr lang="en-GB" smtClean="0"/>
              <a:t>‹nº›</a:t>
            </a:fld>
            <a:endParaRPr lang="en-GB"/>
          </a:p>
        </p:txBody>
      </p:sp>
    </p:spTree>
    <p:extLst>
      <p:ext uri="{BB962C8B-B14F-4D97-AF65-F5344CB8AC3E}">
        <p14:creationId xmlns:p14="http://schemas.microsoft.com/office/powerpoint/2010/main" val="38276455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GB"/>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96557929-0074-4528-8A65-8D5BCAD7289B}" type="datetimeFigureOut">
              <a:rPr lang="en-GB" smtClean="0"/>
              <a:t>10/09/2015</a:t>
            </a:fld>
            <a:endParaRPr lang="en-GB"/>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GB"/>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GB"/>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C224DB70-EA94-44B0-890C-0F11127DB65A}" type="slidenum">
              <a:rPr lang="en-GB" smtClean="0"/>
              <a:t>‹nº›</a:t>
            </a:fld>
            <a:endParaRPr lang="en-GB"/>
          </a:p>
        </p:txBody>
      </p:sp>
    </p:spTree>
    <p:extLst>
      <p:ext uri="{BB962C8B-B14F-4D97-AF65-F5344CB8AC3E}">
        <p14:creationId xmlns:p14="http://schemas.microsoft.com/office/powerpoint/2010/main" val="1590452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224DB70-EA94-44B0-890C-0F11127DB65A}" type="slidenum">
              <a:rPr lang="en-GB" smtClean="0"/>
              <a:t>1</a:t>
            </a:fld>
            <a:endParaRPr lang="en-GB"/>
          </a:p>
        </p:txBody>
      </p:sp>
    </p:spTree>
    <p:extLst>
      <p:ext uri="{BB962C8B-B14F-4D97-AF65-F5344CB8AC3E}">
        <p14:creationId xmlns:p14="http://schemas.microsoft.com/office/powerpoint/2010/main" val="3907146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Skin injuries or hair loss have been observed in fluoroscopically guided interventional procedures and even in computed tomography, with the same reasons identified – equipment failures and human errors due to neglecting the radiation risk and lack of adequate radiation protection system. </a:t>
            </a:r>
          </a:p>
          <a:p>
            <a:endParaRPr lang="en-GB" dirty="0"/>
          </a:p>
        </p:txBody>
      </p:sp>
      <p:sp>
        <p:nvSpPr>
          <p:cNvPr id="4" name="Slide Number Placeholder 3"/>
          <p:cNvSpPr>
            <a:spLocks noGrp="1"/>
          </p:cNvSpPr>
          <p:nvPr>
            <p:ph type="sldNum" sz="quarter" idx="10"/>
          </p:nvPr>
        </p:nvSpPr>
        <p:spPr/>
        <p:txBody>
          <a:bodyPr/>
          <a:lstStyle/>
          <a:p>
            <a:fld id="{C224DB70-EA94-44B0-890C-0F11127DB65A}" type="slidenum">
              <a:rPr lang="en-GB" smtClean="0"/>
              <a:t>14</a:t>
            </a:fld>
            <a:endParaRPr lang="en-GB"/>
          </a:p>
        </p:txBody>
      </p:sp>
    </p:spTree>
    <p:extLst>
      <p:ext uri="{BB962C8B-B14F-4D97-AF65-F5344CB8AC3E}">
        <p14:creationId xmlns:p14="http://schemas.microsoft.com/office/powerpoint/2010/main" val="113266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endParaRPr lang="en-GB" dirty="0" smtClean="0"/>
          </a:p>
          <a:p>
            <a:endParaRPr lang="en-GB" dirty="0" smtClean="0"/>
          </a:p>
        </p:txBody>
      </p:sp>
      <p:sp>
        <p:nvSpPr>
          <p:cNvPr id="4" name="Slide Number Placeholder 3"/>
          <p:cNvSpPr>
            <a:spLocks noGrp="1"/>
          </p:cNvSpPr>
          <p:nvPr>
            <p:ph type="sldNum" sz="quarter" idx="10"/>
          </p:nvPr>
        </p:nvSpPr>
        <p:spPr/>
        <p:txBody>
          <a:bodyPr/>
          <a:lstStyle/>
          <a:p>
            <a:fld id="{C224DB70-EA94-44B0-890C-0F11127DB65A}" type="slidenum">
              <a:rPr lang="en-GB" smtClean="0"/>
              <a:t>15</a:t>
            </a:fld>
            <a:endParaRPr lang="en-GB"/>
          </a:p>
        </p:txBody>
      </p:sp>
    </p:spTree>
    <p:extLst>
      <p:ext uri="{BB962C8B-B14F-4D97-AF65-F5344CB8AC3E}">
        <p14:creationId xmlns:p14="http://schemas.microsoft.com/office/powerpoint/2010/main" val="1501577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p:txBody>
          <a:bodyPr/>
          <a:lstStyle/>
          <a:p>
            <a:pPr>
              <a:defRPr/>
            </a:pPr>
            <a:fld id="{C1806508-02C1-432C-AD86-A2FB240DB6F3}" type="slidenum">
              <a:rPr lang="en-US" smtClean="0"/>
              <a:pPr>
                <a:defRPr/>
              </a:pPr>
              <a:t>17</a:t>
            </a:fld>
            <a:endParaRPr 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latin typeface="Arial" pitchFamily="34" charset="0"/>
              </a:rPr>
              <a:t>Medical uses of ionizing radiation are amongst the longest established applications of ionizing radiation, and one of the most rapidly developing areas. The medical benefits of the use of ionizing radiation are indisputable, but there is an associated radiation risk for patients and medical staff. Patient and staff doses vary in a large extend, and both deterministic and stochastic effects are possible and have been observed. </a:t>
            </a:r>
          </a:p>
          <a:p>
            <a:pPr eaLnBrk="1" hangingPunct="1"/>
            <a:r>
              <a:rPr lang="en-GB" altLang="en-US" dirty="0" smtClean="0">
                <a:latin typeface="Arial" pitchFamily="34" charset="0"/>
              </a:rPr>
              <a:t>Hundreds of radiotherapy patients have been affected by accidental exposure because of improper calibration or improper use of radiotherapy equipment, or due to the inadequate knowledge or lack of awareness among the medical staff. Skin injuries or hair loss have been observed in fluoroscopically guided interventional procedures and even in computed tomography, with the same reasons identified – equipment failures and human errors due to neglecting the radiation risk and lack of adequate radiation protection system. However, the increased utilization of image guided procedures and their use with a little concern of radiation risk, lead to observation of high doses to the eye lens of interventionists, and as a consequence – increased risk of radiation-induced cataract. Additionally, three recent large-scale epidemiological studies provide evidences that there is a small but definite risk of a CT scan performed in childhood to be associated with a later risk of cancer as a consequence of the CT examinations </a:t>
            </a:r>
          </a:p>
          <a:p>
            <a:pPr eaLnBrk="1" hangingPunct="1"/>
            <a:r>
              <a:rPr lang="en-GB" altLang="en-US" dirty="0" smtClean="0">
                <a:latin typeface="Arial" pitchFamily="34" charset="0"/>
              </a:rPr>
              <a:t>Therefore, systematic approach should be applied to ensure that a balance is in place between being able to utilize the benefits from medical uses of ionizing radiation and minimizing the risk of radiation effects to patients, workers and members of the public.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jointly sponsored edition of the Safety Requirements “Radiation Protection and Safety of Radiation Sources: International Basic Safety Standards” was published as General Safety Requirements Part 3 in July 2014. This edition supersedes the Interim Edition that was published in 2011, which itself superseded the International Basic Safety Standards that were issued as IAEA Safety Series No. 115 in February 1996. The joint sponsors are EC, FAO, IAEA, ILO, OECD/NEA, PAHO, UNEP, and WHO. The BSS will be published in all the official languages of the IAEA in due course.</a:t>
            </a:r>
          </a:p>
          <a:p>
            <a:endParaRPr lang="en-GB" dirty="0"/>
          </a:p>
        </p:txBody>
      </p:sp>
      <p:sp>
        <p:nvSpPr>
          <p:cNvPr id="4" name="Slide Number Placeholder 3"/>
          <p:cNvSpPr>
            <a:spLocks noGrp="1"/>
          </p:cNvSpPr>
          <p:nvPr>
            <p:ph type="sldNum" sz="quarter" idx="10"/>
          </p:nvPr>
        </p:nvSpPr>
        <p:spPr/>
        <p:txBody>
          <a:bodyPr/>
          <a:lstStyle/>
          <a:p>
            <a:fld id="{C224DB70-EA94-44B0-890C-0F11127DB65A}" type="slidenum">
              <a:rPr lang="en-GB" smtClean="0"/>
              <a:t>21</a:t>
            </a:fld>
            <a:endParaRPr lang="en-GB"/>
          </a:p>
        </p:txBody>
      </p:sp>
    </p:spTree>
    <p:extLst>
      <p:ext uri="{BB962C8B-B14F-4D97-AF65-F5344CB8AC3E}">
        <p14:creationId xmlns:p14="http://schemas.microsoft.com/office/powerpoint/2010/main" val="1467910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A5BE61DF-D196-4AFD-80BB-A60D32D7E289}" type="slidenum">
              <a:rPr lang="el-GR" smtClean="0"/>
              <a:pPr/>
              <a:t>23</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 area identified in the review of the BSS as needing improvement.</a:t>
            </a:r>
          </a:p>
          <a:p>
            <a:endParaRPr lang="en-GB" dirty="0"/>
          </a:p>
        </p:txBody>
      </p:sp>
      <p:sp>
        <p:nvSpPr>
          <p:cNvPr id="4" name="Slide Number Placeholder 3"/>
          <p:cNvSpPr>
            <a:spLocks noGrp="1"/>
          </p:cNvSpPr>
          <p:nvPr>
            <p:ph type="sldNum" sz="quarter" idx="10"/>
          </p:nvPr>
        </p:nvSpPr>
        <p:spPr/>
        <p:txBody>
          <a:bodyPr/>
          <a:lstStyle/>
          <a:p>
            <a:fld id="{C224DB70-EA94-44B0-890C-0F11127DB65A}" type="slidenum">
              <a:rPr lang="en-GB" smtClean="0"/>
              <a:t>26</a:t>
            </a:fld>
            <a:endParaRPr lang="en-GB"/>
          </a:p>
        </p:txBody>
      </p:sp>
    </p:spTree>
    <p:extLst>
      <p:ext uri="{BB962C8B-B14F-4D97-AF65-F5344CB8AC3E}">
        <p14:creationId xmlns:p14="http://schemas.microsoft.com/office/powerpoint/2010/main" val="3681177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Times New Roman" pitchFamily="18" charset="0"/>
              </a:defRPr>
            </a:lvl1pPr>
            <a:lvl2pPr marL="804763" indent="-309524" eaLnBrk="0" hangingPunct="0">
              <a:spcBef>
                <a:spcPct val="30000"/>
              </a:spcBef>
              <a:defRPr sz="1300">
                <a:solidFill>
                  <a:schemeClr val="tx1"/>
                </a:solidFill>
                <a:latin typeface="Times New Roman" pitchFamily="18" charset="0"/>
              </a:defRPr>
            </a:lvl2pPr>
            <a:lvl3pPr marL="1238098" indent="-247620" eaLnBrk="0" hangingPunct="0">
              <a:spcBef>
                <a:spcPct val="30000"/>
              </a:spcBef>
              <a:defRPr sz="1300">
                <a:solidFill>
                  <a:schemeClr val="tx1"/>
                </a:solidFill>
                <a:latin typeface="Times New Roman" pitchFamily="18" charset="0"/>
              </a:defRPr>
            </a:lvl3pPr>
            <a:lvl4pPr marL="1733337" indent="-247620" eaLnBrk="0" hangingPunct="0">
              <a:spcBef>
                <a:spcPct val="30000"/>
              </a:spcBef>
              <a:defRPr sz="1300">
                <a:solidFill>
                  <a:schemeClr val="tx1"/>
                </a:solidFill>
                <a:latin typeface="Times New Roman" pitchFamily="18" charset="0"/>
              </a:defRPr>
            </a:lvl4pPr>
            <a:lvl5pPr marL="2228576" indent="-247620" eaLnBrk="0" hangingPunct="0">
              <a:spcBef>
                <a:spcPct val="30000"/>
              </a:spcBef>
              <a:defRPr sz="1300">
                <a:solidFill>
                  <a:schemeClr val="tx1"/>
                </a:solidFill>
                <a:latin typeface="Times New Roman" pitchFamily="18" charset="0"/>
              </a:defRPr>
            </a:lvl5pPr>
            <a:lvl6pPr marL="2723815" indent="-247620" eaLnBrk="0" fontAlgn="base" hangingPunct="0">
              <a:spcBef>
                <a:spcPct val="30000"/>
              </a:spcBef>
              <a:spcAft>
                <a:spcPct val="0"/>
              </a:spcAft>
              <a:defRPr sz="1300">
                <a:solidFill>
                  <a:schemeClr val="tx1"/>
                </a:solidFill>
                <a:latin typeface="Times New Roman" pitchFamily="18" charset="0"/>
              </a:defRPr>
            </a:lvl6pPr>
            <a:lvl7pPr marL="3219054" indent="-247620" eaLnBrk="0" fontAlgn="base" hangingPunct="0">
              <a:spcBef>
                <a:spcPct val="30000"/>
              </a:spcBef>
              <a:spcAft>
                <a:spcPct val="0"/>
              </a:spcAft>
              <a:defRPr sz="1300">
                <a:solidFill>
                  <a:schemeClr val="tx1"/>
                </a:solidFill>
                <a:latin typeface="Times New Roman" pitchFamily="18" charset="0"/>
              </a:defRPr>
            </a:lvl7pPr>
            <a:lvl8pPr marL="3714293" indent="-247620" eaLnBrk="0" fontAlgn="base" hangingPunct="0">
              <a:spcBef>
                <a:spcPct val="30000"/>
              </a:spcBef>
              <a:spcAft>
                <a:spcPct val="0"/>
              </a:spcAft>
              <a:defRPr sz="1300">
                <a:solidFill>
                  <a:schemeClr val="tx1"/>
                </a:solidFill>
                <a:latin typeface="Times New Roman" pitchFamily="18" charset="0"/>
              </a:defRPr>
            </a:lvl8pPr>
            <a:lvl9pPr marL="4209532" indent="-247620"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EA0CA18E-CA08-46B3-B1B5-DAC85ABD4AAE}" type="slidenum">
              <a:rPr lang="en-GB" altLang="en-US" smtClean="0"/>
              <a:pPr eaLnBrk="1" hangingPunct="1">
                <a:spcBef>
                  <a:spcPct val="0"/>
                </a:spcBef>
              </a:pPr>
              <a:t>32</a:t>
            </a:fld>
            <a:endParaRPr lang="en-GB" altLang="en-US" smtClean="0"/>
          </a:p>
        </p:txBody>
      </p:sp>
      <p:sp>
        <p:nvSpPr>
          <p:cNvPr id="20483" name="Rectangle 2"/>
          <p:cNvSpPr>
            <a:spLocks noGrp="1" noRot="1" noChangeAspect="1" noChangeArrowheads="1" noTextEdit="1"/>
          </p:cNvSpPr>
          <p:nvPr>
            <p:ph type="sldImg"/>
          </p:nvPr>
        </p:nvSpPr>
        <p:spPr>
          <a:xfrm>
            <a:off x="1160463" y="892175"/>
            <a:ext cx="4775200" cy="3581400"/>
          </a:xfrm>
          <a:ln/>
        </p:spPr>
      </p:sp>
      <p:sp>
        <p:nvSpPr>
          <p:cNvPr id="20484" name="Rectangle 3"/>
          <p:cNvSpPr>
            <a:spLocks noGrp="1" noChangeArrowheads="1"/>
          </p:cNvSpPr>
          <p:nvPr>
            <p:ph type="body" idx="1"/>
          </p:nvPr>
        </p:nvSpPr>
        <p:spPr>
          <a:xfrm>
            <a:off x="946574" y="4877434"/>
            <a:ext cx="5204510" cy="4623344"/>
          </a:xfrm>
          <a:noFill/>
        </p:spPr>
        <p:txBody>
          <a:bodyPr/>
          <a:lstStyle/>
          <a:p>
            <a:pPr eaLnBrk="1" hangingPunct="1"/>
            <a:r>
              <a:rPr lang="en-GB" altLang="en-US" dirty="0" smtClean="0"/>
              <a:t>The justification of medical exposure for an individual patient shall be carried out by means of consultation between the radiological medical practitioner and the referring medical practitioner, as appropriate, with account taken, in particular for patients who are pregnant or breast-feeding or are paediatric, of:</a:t>
            </a:r>
          </a:p>
          <a:p>
            <a:pPr eaLnBrk="1" hangingPunct="1"/>
            <a:r>
              <a:rPr lang="en-GB" altLang="en-US" dirty="0" smtClean="0"/>
              <a:t>(a)	The appropriateness of the request;</a:t>
            </a:r>
          </a:p>
          <a:p>
            <a:pPr eaLnBrk="1" hangingPunct="1"/>
            <a:r>
              <a:rPr lang="en-GB" altLang="en-US" dirty="0" smtClean="0"/>
              <a:t>(b)	The urgency of the radiological procedure;</a:t>
            </a:r>
          </a:p>
          <a:p>
            <a:pPr eaLnBrk="1" hangingPunct="1"/>
            <a:r>
              <a:rPr lang="en-GB" altLang="en-US" dirty="0" smtClean="0"/>
              <a:t>(c)	The characteristics of the medical exposure;</a:t>
            </a:r>
          </a:p>
          <a:p>
            <a:pPr eaLnBrk="1" hangingPunct="1"/>
            <a:r>
              <a:rPr lang="en-GB" altLang="en-US" dirty="0" smtClean="0"/>
              <a:t>(d)	The characteristics of the individual patient;</a:t>
            </a:r>
          </a:p>
          <a:p>
            <a:pPr eaLnBrk="1" hangingPunct="1"/>
            <a:r>
              <a:rPr lang="en-GB" altLang="en-US" dirty="0" smtClean="0"/>
              <a:t>(e)	Relevant information from the patient’s previous radiological procedures.</a:t>
            </a:r>
          </a:p>
          <a:p>
            <a:pPr eaLnBrk="1" hangingPunct="1"/>
            <a:endParaRPr lang="es-ES" alt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Times New Roman" pitchFamily="18" charset="0"/>
              </a:defRPr>
            </a:lvl1pPr>
            <a:lvl2pPr marL="804763" indent="-309524" eaLnBrk="0" hangingPunct="0">
              <a:spcBef>
                <a:spcPct val="30000"/>
              </a:spcBef>
              <a:defRPr sz="1300">
                <a:solidFill>
                  <a:schemeClr val="tx1"/>
                </a:solidFill>
                <a:latin typeface="Times New Roman" pitchFamily="18" charset="0"/>
              </a:defRPr>
            </a:lvl2pPr>
            <a:lvl3pPr marL="1238098" indent="-247620" eaLnBrk="0" hangingPunct="0">
              <a:spcBef>
                <a:spcPct val="30000"/>
              </a:spcBef>
              <a:defRPr sz="1300">
                <a:solidFill>
                  <a:schemeClr val="tx1"/>
                </a:solidFill>
                <a:latin typeface="Times New Roman" pitchFamily="18" charset="0"/>
              </a:defRPr>
            </a:lvl3pPr>
            <a:lvl4pPr marL="1733337" indent="-247620" eaLnBrk="0" hangingPunct="0">
              <a:spcBef>
                <a:spcPct val="30000"/>
              </a:spcBef>
              <a:defRPr sz="1300">
                <a:solidFill>
                  <a:schemeClr val="tx1"/>
                </a:solidFill>
                <a:latin typeface="Times New Roman" pitchFamily="18" charset="0"/>
              </a:defRPr>
            </a:lvl4pPr>
            <a:lvl5pPr marL="2228576" indent="-247620" eaLnBrk="0" hangingPunct="0">
              <a:spcBef>
                <a:spcPct val="30000"/>
              </a:spcBef>
              <a:defRPr sz="1300">
                <a:solidFill>
                  <a:schemeClr val="tx1"/>
                </a:solidFill>
                <a:latin typeface="Times New Roman" pitchFamily="18" charset="0"/>
              </a:defRPr>
            </a:lvl5pPr>
            <a:lvl6pPr marL="2723815" indent="-247620" eaLnBrk="0" fontAlgn="base" hangingPunct="0">
              <a:spcBef>
                <a:spcPct val="30000"/>
              </a:spcBef>
              <a:spcAft>
                <a:spcPct val="0"/>
              </a:spcAft>
              <a:defRPr sz="1300">
                <a:solidFill>
                  <a:schemeClr val="tx1"/>
                </a:solidFill>
                <a:latin typeface="Times New Roman" pitchFamily="18" charset="0"/>
              </a:defRPr>
            </a:lvl6pPr>
            <a:lvl7pPr marL="3219054" indent="-247620" eaLnBrk="0" fontAlgn="base" hangingPunct="0">
              <a:spcBef>
                <a:spcPct val="30000"/>
              </a:spcBef>
              <a:spcAft>
                <a:spcPct val="0"/>
              </a:spcAft>
              <a:defRPr sz="1300">
                <a:solidFill>
                  <a:schemeClr val="tx1"/>
                </a:solidFill>
                <a:latin typeface="Times New Roman" pitchFamily="18" charset="0"/>
              </a:defRPr>
            </a:lvl7pPr>
            <a:lvl8pPr marL="3714293" indent="-247620" eaLnBrk="0" fontAlgn="base" hangingPunct="0">
              <a:spcBef>
                <a:spcPct val="30000"/>
              </a:spcBef>
              <a:spcAft>
                <a:spcPct val="0"/>
              </a:spcAft>
              <a:defRPr sz="1300">
                <a:solidFill>
                  <a:schemeClr val="tx1"/>
                </a:solidFill>
                <a:latin typeface="Times New Roman" pitchFamily="18" charset="0"/>
              </a:defRPr>
            </a:lvl8pPr>
            <a:lvl9pPr marL="4209532" indent="-247620"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EA0CA18E-CA08-46B3-B1B5-DAC85ABD4AAE}" type="slidenum">
              <a:rPr lang="en-GB" altLang="en-US" smtClean="0"/>
              <a:pPr eaLnBrk="1" hangingPunct="1">
                <a:spcBef>
                  <a:spcPct val="0"/>
                </a:spcBef>
              </a:pPr>
              <a:t>33</a:t>
            </a:fld>
            <a:endParaRPr lang="en-GB" altLang="en-US" smtClean="0"/>
          </a:p>
        </p:txBody>
      </p:sp>
      <p:sp>
        <p:nvSpPr>
          <p:cNvPr id="20483" name="Rectangle 2"/>
          <p:cNvSpPr>
            <a:spLocks noGrp="1" noRot="1" noChangeAspect="1" noChangeArrowheads="1" noTextEdit="1"/>
          </p:cNvSpPr>
          <p:nvPr>
            <p:ph type="sldImg"/>
          </p:nvPr>
        </p:nvSpPr>
        <p:spPr>
          <a:xfrm>
            <a:off x="1160463" y="892175"/>
            <a:ext cx="4775200" cy="3581400"/>
          </a:xfrm>
          <a:ln/>
        </p:spPr>
      </p:sp>
      <p:sp>
        <p:nvSpPr>
          <p:cNvPr id="20484" name="Rectangle 3"/>
          <p:cNvSpPr>
            <a:spLocks noGrp="1" noChangeArrowheads="1"/>
          </p:cNvSpPr>
          <p:nvPr>
            <p:ph type="body" idx="1"/>
          </p:nvPr>
        </p:nvSpPr>
        <p:spPr>
          <a:xfrm>
            <a:off x="946574" y="4877434"/>
            <a:ext cx="5204510" cy="4623344"/>
          </a:xfrm>
          <a:noFill/>
        </p:spPr>
        <p:txBody>
          <a:bodyPr/>
          <a:lstStyle/>
          <a:p>
            <a:pPr eaLnBrk="1" hangingPunct="1"/>
            <a:r>
              <a:rPr lang="en-GB" altLang="en-US" dirty="0" smtClean="0"/>
              <a:t>The justification of medical exposure for an individual patient shall be carried out by means of consultation between the radiological medical practitioner and the referring medical practitioner, as appropriate, with account taken, in particular for patients who are pregnant or breast-feeding or are paediatric, of:</a:t>
            </a:r>
          </a:p>
          <a:p>
            <a:pPr eaLnBrk="1" hangingPunct="1"/>
            <a:r>
              <a:rPr lang="en-GB" altLang="en-US" dirty="0" smtClean="0"/>
              <a:t>(a)	The appropriateness of the request;</a:t>
            </a:r>
          </a:p>
          <a:p>
            <a:pPr eaLnBrk="1" hangingPunct="1"/>
            <a:r>
              <a:rPr lang="en-GB" altLang="en-US" dirty="0" smtClean="0"/>
              <a:t>(b)	The urgency of the radiological procedure;</a:t>
            </a:r>
          </a:p>
          <a:p>
            <a:pPr eaLnBrk="1" hangingPunct="1"/>
            <a:r>
              <a:rPr lang="en-GB" altLang="en-US" dirty="0" smtClean="0"/>
              <a:t>(c)	The characteristics of the medical exposure;</a:t>
            </a:r>
          </a:p>
          <a:p>
            <a:pPr eaLnBrk="1" hangingPunct="1"/>
            <a:r>
              <a:rPr lang="en-GB" altLang="en-US" dirty="0" smtClean="0"/>
              <a:t>(d)	The characteristics of the individual patient;</a:t>
            </a:r>
          </a:p>
          <a:p>
            <a:pPr eaLnBrk="1" hangingPunct="1"/>
            <a:r>
              <a:rPr lang="en-GB" altLang="en-US" dirty="0" smtClean="0"/>
              <a:t>(e)	Relevant information from the patient’s previous radiological procedures.</a:t>
            </a:r>
          </a:p>
          <a:p>
            <a:pPr eaLnBrk="1" hangingPunct="1"/>
            <a:endParaRPr lang="es-ES" alt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ts val="1300"/>
              </a:lnSpc>
              <a:spcAft>
                <a:spcPts val="1200"/>
              </a:spcAft>
              <a:buFont typeface="+mj-lt"/>
              <a:buAutoNum type="arabicPeriod" startAt="142"/>
              <a:tabLst>
                <a:tab pos="540385" algn="l"/>
              </a:tabLst>
            </a:pPr>
            <a:r>
              <a:rPr lang="en-GB" sz="1200" u="none" strike="noStrike" dirty="0" smtClean="0">
                <a:effectLst/>
                <a:latin typeface="Times New Roman"/>
                <a:ea typeface="MS Mincho"/>
                <a:cs typeface="Times New Roman"/>
              </a:rPr>
              <a:t>Justification for radiological procedures to be performed as part of a health screening programme for asymptomatic populations shall be carried out by the health authority in conjunction with appropriate professional bodies.</a:t>
            </a:r>
            <a:endParaRPr lang="en-GB" sz="1200" u="none" strike="noStrike" dirty="0" smtClean="0">
              <a:effectLst/>
              <a:latin typeface="Times New Roman"/>
              <a:ea typeface="Times New Roman"/>
              <a:cs typeface="Times New Roman"/>
            </a:endParaRPr>
          </a:p>
          <a:p>
            <a:pPr marL="342900" lvl="0" indent="-342900" algn="just">
              <a:lnSpc>
                <a:spcPts val="1300"/>
              </a:lnSpc>
              <a:spcAft>
                <a:spcPts val="1200"/>
              </a:spcAft>
              <a:buFont typeface="+mj-lt"/>
              <a:buAutoNum type="arabicPeriod" startAt="142"/>
              <a:tabLst>
                <a:tab pos="540385" algn="l"/>
              </a:tabLst>
            </a:pPr>
            <a:r>
              <a:rPr lang="en-GB" sz="1200" u="none" strike="noStrike" dirty="0" smtClean="0">
                <a:effectLst/>
                <a:latin typeface="Times New Roman"/>
                <a:ea typeface="MS Mincho"/>
                <a:cs typeface="Times New Roman"/>
              </a:rPr>
              <a:t>Any radiological procedure on an asymptomatic individual that is intended to be performed for the early detection of disease, but not as part of an approved health screening programme, shall require specific justification for that individual by the radiological medical practitioner</a:t>
            </a:r>
            <a:r>
              <a:rPr lang="en-GB" sz="1200" u="none" strike="noStrike" dirty="0" smtClean="0">
                <a:effectLst/>
                <a:latin typeface="Times New Roman"/>
                <a:ea typeface="Times New Roman"/>
                <a:cs typeface="Times New Roman"/>
              </a:rPr>
              <a:t> and the referring medical practitioner</a:t>
            </a:r>
            <a:r>
              <a:rPr lang="en-GB" sz="1200" u="none" strike="noStrike" dirty="0" smtClean="0">
                <a:effectLst/>
                <a:latin typeface="Times New Roman"/>
                <a:ea typeface="MS Mincho"/>
                <a:cs typeface="Times New Roman"/>
              </a:rPr>
              <a:t>, in accordance with the guidelines of relevant professional bodies or the health authority. As part of this process, the individual shall be informed in advance of the expected benefits, risks and limitations of the </a:t>
            </a:r>
            <a:r>
              <a:rPr lang="en-GB" sz="1200" u="none" strike="noStrike" dirty="0" smtClean="0">
                <a:effectLst/>
                <a:latin typeface="Times New Roman"/>
                <a:ea typeface="Times New Roman"/>
                <a:cs typeface="Times New Roman"/>
              </a:rPr>
              <a:t>radiological </a:t>
            </a:r>
            <a:r>
              <a:rPr lang="en-GB" sz="1200" u="none" strike="noStrike" dirty="0" smtClean="0">
                <a:effectLst/>
                <a:latin typeface="Times New Roman"/>
                <a:ea typeface="MS Mincho"/>
                <a:cs typeface="Times New Roman"/>
              </a:rPr>
              <a:t>procedure.</a:t>
            </a:r>
            <a:endParaRPr lang="en-GB" sz="1200" u="none" strike="noStrike" dirty="0" smtClean="0">
              <a:effectLst/>
              <a:latin typeface="Times New Roman"/>
              <a:ea typeface="Times New Roman"/>
              <a:cs typeface="Times New Roman"/>
            </a:endParaRPr>
          </a:p>
          <a:p>
            <a:endParaRPr lang="en-GB" dirty="0"/>
          </a:p>
        </p:txBody>
      </p:sp>
      <p:sp>
        <p:nvSpPr>
          <p:cNvPr id="4" name="Slide Number Placeholder 3"/>
          <p:cNvSpPr>
            <a:spLocks noGrp="1"/>
          </p:cNvSpPr>
          <p:nvPr>
            <p:ph type="sldNum" sz="quarter" idx="10"/>
          </p:nvPr>
        </p:nvSpPr>
        <p:spPr/>
        <p:txBody>
          <a:bodyPr/>
          <a:lstStyle/>
          <a:p>
            <a:fld id="{C224DB70-EA94-44B0-890C-0F11127DB65A}" type="slidenum">
              <a:rPr lang="en-GB" smtClean="0"/>
              <a:t>34</a:t>
            </a:fld>
            <a:endParaRPr lang="en-GB"/>
          </a:p>
        </p:txBody>
      </p:sp>
    </p:spTree>
    <p:extLst>
      <p:ext uri="{BB962C8B-B14F-4D97-AF65-F5344CB8AC3E}">
        <p14:creationId xmlns:p14="http://schemas.microsoft.com/office/powerpoint/2010/main" val="1320004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3.161.	The medical exposure of volunteers as part of a programme of biomedical research is deemed to be not justified unless:</a:t>
            </a:r>
          </a:p>
          <a:p>
            <a:r>
              <a:rPr lang="en-GB" dirty="0" smtClean="0"/>
              <a:t>(a)	It is in accordance with the provisions of the Helsinki Declaration [20] and takes into account the guidelines published by the Council for International Organizations of Medical Sciences [21], together with the recommendations of the ICRP [22];</a:t>
            </a:r>
          </a:p>
          <a:p>
            <a:r>
              <a:rPr lang="en-GB" dirty="0" smtClean="0"/>
              <a:t>(b)	It is subject to approval by an ethics committee (or other institutional body that has been assigned functions similar to those of an ethics committee by the relevant authority), subject to any dose constraints that may be specified (as required in paras 3.149(a)(ii) and 3.174), and subject to applicable national regulations and local regulations.</a:t>
            </a:r>
            <a:endParaRPr lang="en-GB" dirty="0"/>
          </a:p>
        </p:txBody>
      </p:sp>
      <p:sp>
        <p:nvSpPr>
          <p:cNvPr id="4" name="Slide Number Placeholder 3"/>
          <p:cNvSpPr>
            <a:spLocks noGrp="1"/>
          </p:cNvSpPr>
          <p:nvPr>
            <p:ph type="sldNum" sz="quarter" idx="10"/>
          </p:nvPr>
        </p:nvSpPr>
        <p:spPr/>
        <p:txBody>
          <a:bodyPr/>
          <a:lstStyle/>
          <a:p>
            <a:fld id="{C224DB70-EA94-44B0-890C-0F11127DB65A}" type="slidenum">
              <a:rPr lang="en-GB" smtClean="0"/>
              <a:t>35</a:t>
            </a:fld>
            <a:endParaRPr lang="en-GB"/>
          </a:p>
        </p:txBody>
      </p:sp>
    </p:spTree>
    <p:extLst>
      <p:ext uri="{BB962C8B-B14F-4D97-AF65-F5344CB8AC3E}">
        <p14:creationId xmlns:p14="http://schemas.microsoft.com/office/powerpoint/2010/main" val="915245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IAEA Secretariat is made up of a team of some 2500 multi-disciplinary professional and support staff from more than 125 countries. They come from scientific, technical, managerial, and professional disciplines.</a:t>
            </a:r>
          </a:p>
          <a:p>
            <a:r>
              <a:rPr lang="en-GB" dirty="0" smtClean="0"/>
              <a:t>The Agency works with its Member States and multiple partners worldwide to promote safe, secure and peaceful nuclear technologies. </a:t>
            </a:r>
            <a:endParaRPr lang="en-GB" dirty="0"/>
          </a:p>
        </p:txBody>
      </p:sp>
      <p:sp>
        <p:nvSpPr>
          <p:cNvPr id="4" name="Slide Number Placeholder 3"/>
          <p:cNvSpPr>
            <a:spLocks noGrp="1"/>
          </p:cNvSpPr>
          <p:nvPr>
            <p:ph type="sldNum" sz="quarter" idx="10"/>
          </p:nvPr>
        </p:nvSpPr>
        <p:spPr/>
        <p:txBody>
          <a:bodyPr/>
          <a:lstStyle/>
          <a:p>
            <a:fld id="{C224DB70-EA94-44B0-890C-0F11127DB65A}" type="slidenum">
              <a:rPr lang="en-GB" smtClean="0"/>
              <a:t>2</a:t>
            </a:fld>
            <a:endParaRPr lang="en-GB"/>
          </a:p>
        </p:txBody>
      </p:sp>
    </p:spTree>
    <p:extLst>
      <p:ext uri="{BB962C8B-B14F-4D97-AF65-F5344CB8AC3E}">
        <p14:creationId xmlns:p14="http://schemas.microsoft.com/office/powerpoint/2010/main" val="2253557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sz="2500">
                <a:solidFill>
                  <a:schemeClr val="tx1"/>
                </a:solidFill>
                <a:latin typeface="Times New Roman" pitchFamily="18" charset="0"/>
              </a:defRPr>
            </a:lvl1pPr>
            <a:lvl2pPr marL="778314" indent="-299352" eaLnBrk="0" hangingPunct="0">
              <a:defRPr sz="2500">
                <a:solidFill>
                  <a:schemeClr val="tx1"/>
                </a:solidFill>
                <a:latin typeface="Times New Roman" pitchFamily="18" charset="0"/>
              </a:defRPr>
            </a:lvl2pPr>
            <a:lvl3pPr marL="1197407" indent="-239481" eaLnBrk="0" hangingPunct="0">
              <a:defRPr sz="2500">
                <a:solidFill>
                  <a:schemeClr val="tx1"/>
                </a:solidFill>
                <a:latin typeface="Times New Roman" pitchFamily="18" charset="0"/>
              </a:defRPr>
            </a:lvl3pPr>
            <a:lvl4pPr marL="1676370" indent="-239481" eaLnBrk="0" hangingPunct="0">
              <a:defRPr sz="2500">
                <a:solidFill>
                  <a:schemeClr val="tx1"/>
                </a:solidFill>
                <a:latin typeface="Times New Roman" pitchFamily="18" charset="0"/>
              </a:defRPr>
            </a:lvl4pPr>
            <a:lvl5pPr marL="2155332" indent="-239481" eaLnBrk="0" hangingPunct="0">
              <a:defRPr sz="2500">
                <a:solidFill>
                  <a:schemeClr val="tx1"/>
                </a:solidFill>
                <a:latin typeface="Times New Roman" pitchFamily="18" charset="0"/>
              </a:defRPr>
            </a:lvl5pPr>
            <a:lvl6pPr marL="2634295" indent="-239481" eaLnBrk="0" fontAlgn="base" hangingPunct="0">
              <a:spcBef>
                <a:spcPct val="0"/>
              </a:spcBef>
              <a:spcAft>
                <a:spcPct val="0"/>
              </a:spcAft>
              <a:defRPr sz="2500">
                <a:solidFill>
                  <a:schemeClr val="tx1"/>
                </a:solidFill>
                <a:latin typeface="Times New Roman" pitchFamily="18" charset="0"/>
              </a:defRPr>
            </a:lvl6pPr>
            <a:lvl7pPr marL="3113258" indent="-239481" eaLnBrk="0" fontAlgn="base" hangingPunct="0">
              <a:spcBef>
                <a:spcPct val="0"/>
              </a:spcBef>
              <a:spcAft>
                <a:spcPct val="0"/>
              </a:spcAft>
              <a:defRPr sz="2500">
                <a:solidFill>
                  <a:schemeClr val="tx1"/>
                </a:solidFill>
                <a:latin typeface="Times New Roman" pitchFamily="18" charset="0"/>
              </a:defRPr>
            </a:lvl7pPr>
            <a:lvl8pPr marL="3592220" indent="-239481" eaLnBrk="0" fontAlgn="base" hangingPunct="0">
              <a:spcBef>
                <a:spcPct val="0"/>
              </a:spcBef>
              <a:spcAft>
                <a:spcPct val="0"/>
              </a:spcAft>
              <a:defRPr sz="2500">
                <a:solidFill>
                  <a:schemeClr val="tx1"/>
                </a:solidFill>
                <a:latin typeface="Times New Roman" pitchFamily="18" charset="0"/>
              </a:defRPr>
            </a:lvl8pPr>
            <a:lvl9pPr marL="4071183" indent="-239481" eaLnBrk="0" fontAlgn="base" hangingPunct="0">
              <a:spcBef>
                <a:spcPct val="0"/>
              </a:spcBef>
              <a:spcAft>
                <a:spcPct val="0"/>
              </a:spcAft>
              <a:defRPr sz="2500">
                <a:solidFill>
                  <a:schemeClr val="tx1"/>
                </a:solidFill>
                <a:latin typeface="Times New Roman" pitchFamily="18" charset="0"/>
              </a:defRPr>
            </a:lvl9pPr>
          </a:lstStyle>
          <a:p>
            <a:pPr eaLnBrk="1" hangingPunct="1"/>
            <a:fld id="{A83B694D-F914-4A4E-BF04-3FB49A789E50}" type="slidenum">
              <a:rPr lang="en-GB" sz="1300"/>
              <a:pPr eaLnBrk="1" hangingPunct="1"/>
              <a:t>43</a:t>
            </a:fld>
            <a:endParaRPr lang="en-GB" sz="1300"/>
          </a:p>
        </p:txBody>
      </p:sp>
      <p:sp>
        <p:nvSpPr>
          <p:cNvPr id="21507" name="Rectangle 2"/>
          <p:cNvSpPr>
            <a:spLocks noGrp="1" noRot="1" noChangeAspect="1" noChangeArrowheads="1" noTextEdit="1"/>
          </p:cNvSpPr>
          <p:nvPr>
            <p:ph type="sldImg"/>
          </p:nvPr>
        </p:nvSpPr>
        <p:spPr>
          <a:xfrm>
            <a:off x="1160463" y="892175"/>
            <a:ext cx="4775200" cy="3581400"/>
          </a:xfrm>
          <a:ln/>
        </p:spPr>
      </p:sp>
      <p:sp>
        <p:nvSpPr>
          <p:cNvPr id="21508" name="Rectangle 3"/>
          <p:cNvSpPr>
            <a:spLocks noGrp="1" noChangeArrowheads="1"/>
          </p:cNvSpPr>
          <p:nvPr>
            <p:ph type="body" idx="1"/>
          </p:nvPr>
        </p:nvSpPr>
        <p:spPr>
          <a:xfrm>
            <a:off x="946574" y="4877435"/>
            <a:ext cx="5204511" cy="4623344"/>
          </a:xfrm>
          <a:noFill/>
        </p:spPr>
        <p:txBody>
          <a:bodyPr/>
          <a:lstStyle/>
          <a:p>
            <a:pPr eaLnBrk="1" hangingPunct="1"/>
            <a:endParaRPr lang="es-E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24DB70-EA94-44B0-890C-0F11127DB65A}" type="slidenum">
              <a:rPr lang="en-GB" smtClean="0"/>
              <a:t>3</a:t>
            </a:fld>
            <a:endParaRPr lang="en-GB"/>
          </a:p>
        </p:txBody>
      </p:sp>
    </p:spTree>
    <p:extLst>
      <p:ext uri="{BB962C8B-B14F-4D97-AF65-F5344CB8AC3E}">
        <p14:creationId xmlns:p14="http://schemas.microsoft.com/office/powerpoint/2010/main" val="3818548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defTabSz="990478">
              <a:defRPr/>
            </a:pPr>
            <a:r>
              <a:rPr lang="en-GB" altLang="en-US" sz="1900" dirty="0" smtClean="0"/>
              <a:t>The International Atomic Energy Agency (IAEA) serves as a focal point for all issues related to the radiation protection of patients, staff and the public on medical uses of ionising radiation globally. </a:t>
            </a:r>
          </a:p>
          <a:p>
            <a:pPr eaLnBrk="1" hangingPunct="1"/>
            <a:endParaRPr lang="en-US" altLang="en-US" dirty="0" smtClean="0">
              <a:latin typeface="Arial" pitchFamily="34" charset="0"/>
            </a:endParaRPr>
          </a:p>
        </p:txBody>
      </p:sp>
      <p:sp>
        <p:nvSpPr>
          <p:cNvPr id="32772" name="Slide Number Placeholder 3"/>
          <p:cNvSpPr>
            <a:spLocks noGrp="1"/>
          </p:cNvSpPr>
          <p:nvPr>
            <p:ph type="sldNum" sz="quarter" idx="5"/>
          </p:nvPr>
        </p:nvSpPr>
        <p:spPr/>
        <p:txBody>
          <a:bodyPr/>
          <a:lstStyle/>
          <a:p>
            <a:pPr>
              <a:defRPr/>
            </a:pPr>
            <a:fld id="{5A991378-A5E4-4B6B-AC71-F4EE203A7CD5}" type="slidenum">
              <a:rPr lang="bg-BG" smtClean="0"/>
              <a:pPr>
                <a:defRPr/>
              </a:pPr>
              <a:t>5</a:t>
            </a:fld>
            <a:endParaRPr lang="bg-BG"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p:txBody>
          <a:bodyPr/>
          <a:lstStyle/>
          <a:p>
            <a:pPr>
              <a:defRPr/>
            </a:pPr>
            <a:fld id="{C1806508-02C1-432C-AD86-A2FB240DB6F3}" type="slidenum">
              <a:rPr lang="en-US" smtClean="0"/>
              <a:pPr>
                <a:defRPr/>
              </a:pPr>
              <a:t>8</a:t>
            </a:fld>
            <a:endParaRPr 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latin typeface="Arial" pitchFamily="34" charset="0"/>
              </a:rPr>
              <a:t>Since the discovery of</a:t>
            </a:r>
            <a:r>
              <a:rPr lang="en-GB" altLang="en-US" baseline="0" dirty="0" smtClean="0">
                <a:latin typeface="Arial" pitchFamily="34" charset="0"/>
              </a:rPr>
              <a:t> X-rays and radioactivity t</a:t>
            </a:r>
            <a:r>
              <a:rPr lang="en-GB" altLang="en-US" dirty="0" smtClean="0">
                <a:latin typeface="Arial" pitchFamily="34" charset="0"/>
              </a:rPr>
              <a:t>he use of radiation in medicine has brought tremendous benefits to the global population</a:t>
            </a:r>
          </a:p>
          <a:p>
            <a:pPr eaLnBrk="1" hangingPunct="1"/>
            <a:endParaRPr lang="en-US" altLang="en-US" dirty="0"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p:txBody>
          <a:bodyPr/>
          <a:lstStyle/>
          <a:p>
            <a:pPr>
              <a:defRPr/>
            </a:pPr>
            <a:fld id="{C1806508-02C1-432C-AD86-A2FB240DB6F3}" type="slidenum">
              <a:rPr lang="en-US" smtClean="0"/>
              <a:pPr>
                <a:defRPr/>
              </a:pPr>
              <a:t>9</a:t>
            </a:fld>
            <a:endParaRPr 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latin typeface="Arial" pitchFamily="34" charset="0"/>
              </a:rPr>
              <a:t>Since the discovery of</a:t>
            </a:r>
            <a:r>
              <a:rPr lang="en-GB" altLang="en-US" baseline="0" dirty="0" smtClean="0">
                <a:latin typeface="Arial" pitchFamily="34" charset="0"/>
              </a:rPr>
              <a:t> X-rays and radioactivity t</a:t>
            </a:r>
            <a:r>
              <a:rPr lang="en-GB" altLang="en-US" dirty="0" smtClean="0">
                <a:latin typeface="Arial" pitchFamily="34" charset="0"/>
              </a:rPr>
              <a:t>he use of radiation in medicine has brought tremendous benefits to the global population</a:t>
            </a:r>
          </a:p>
          <a:p>
            <a:pPr eaLnBrk="1" hangingPunct="1"/>
            <a:endParaRPr lang="en-US" altLang="en-US" dirty="0"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p:txBody>
          <a:bodyPr/>
          <a:lstStyle/>
          <a:p>
            <a:pPr>
              <a:defRPr/>
            </a:pPr>
            <a:fld id="{C1806508-02C1-432C-AD86-A2FB240DB6F3}" type="slidenum">
              <a:rPr lang="en-US" smtClean="0"/>
              <a:pPr>
                <a:defRPr/>
              </a:pPr>
              <a:t>10</a:t>
            </a:fld>
            <a:endParaRPr 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latin typeface="Arial" pitchFamily="34" charset="0"/>
              </a:rPr>
              <a:t>Since the discovery of</a:t>
            </a:r>
            <a:r>
              <a:rPr lang="en-GB" altLang="en-US" baseline="0" dirty="0" smtClean="0">
                <a:latin typeface="Arial" pitchFamily="34" charset="0"/>
              </a:rPr>
              <a:t> X-rays and radioactivity t</a:t>
            </a:r>
            <a:r>
              <a:rPr lang="en-GB" altLang="en-US" dirty="0" smtClean="0">
                <a:latin typeface="Arial" pitchFamily="34" charset="0"/>
              </a:rPr>
              <a:t>he use of radiation in medicine has brought tremendous benefits to the global population</a:t>
            </a:r>
          </a:p>
          <a:p>
            <a:pPr eaLnBrk="1" hangingPunct="1"/>
            <a:endParaRPr lang="en-US" altLang="en-US" dirty="0"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Additionally, three recent large-scale epidemiological studies provide evidences that there is a small but definite risk of a CT scan performed in childhood to be associated with a later risk of cancer as a consequence of the CT examinations </a:t>
            </a:r>
          </a:p>
          <a:p>
            <a:endParaRPr lang="en-GB" dirty="0"/>
          </a:p>
        </p:txBody>
      </p:sp>
      <p:sp>
        <p:nvSpPr>
          <p:cNvPr id="4" name="Slide Number Placeholder 3"/>
          <p:cNvSpPr>
            <a:spLocks noGrp="1"/>
          </p:cNvSpPr>
          <p:nvPr>
            <p:ph type="sldNum" sz="quarter" idx="10"/>
          </p:nvPr>
        </p:nvSpPr>
        <p:spPr/>
        <p:txBody>
          <a:bodyPr/>
          <a:lstStyle/>
          <a:p>
            <a:fld id="{24BB1399-F4E6-4707-8AD2-6C80A34EAC03}" type="slidenum">
              <a:rPr lang="en-GB" smtClean="0"/>
              <a:pPr/>
              <a:t>12</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Hundreds of radiotherapy patients have been affected by accidental exposure because of improper calibration or improper use of radiotherapy equipment, or due to the inadequate knowledge or lack of awareness among the medical staff. </a:t>
            </a:r>
          </a:p>
          <a:p>
            <a:r>
              <a:rPr lang="en-GB" dirty="0" smtClean="0"/>
              <a:t>Radiation accidents involving medical uses have accounted for more acute radiation deaths than any other source, including Chernobyl</a:t>
            </a:r>
          </a:p>
          <a:p>
            <a:r>
              <a:rPr lang="en-GB" dirty="0" smtClean="0"/>
              <a:t>These accidents do not only affect patients directly (e.g. harm and death), but might also undermine the public’s confidence in the treatment</a:t>
            </a:r>
          </a:p>
          <a:p>
            <a:r>
              <a:rPr lang="en-GB" dirty="0" smtClean="0"/>
              <a:t>Preventable medical errors overall also cost countries billions of dollars each year</a:t>
            </a:r>
          </a:p>
        </p:txBody>
      </p:sp>
      <p:sp>
        <p:nvSpPr>
          <p:cNvPr id="4" name="Slide Number Placeholder 3"/>
          <p:cNvSpPr>
            <a:spLocks noGrp="1"/>
          </p:cNvSpPr>
          <p:nvPr>
            <p:ph type="sldNum" sz="quarter" idx="10"/>
          </p:nvPr>
        </p:nvSpPr>
        <p:spPr/>
        <p:txBody>
          <a:bodyPr/>
          <a:lstStyle/>
          <a:p>
            <a:fld id="{C224DB70-EA94-44B0-890C-0F11127DB65A}" type="slidenum">
              <a:rPr lang="en-GB" smtClean="0"/>
              <a:t>13</a:t>
            </a:fld>
            <a:endParaRPr lang="en-GB"/>
          </a:p>
        </p:txBody>
      </p:sp>
    </p:spTree>
    <p:extLst>
      <p:ext uri="{BB962C8B-B14F-4D97-AF65-F5344CB8AC3E}">
        <p14:creationId xmlns:p14="http://schemas.microsoft.com/office/powerpoint/2010/main" val="20676382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9" name="Rectangle 3"/>
          <p:cNvSpPr>
            <a:spLocks noGrp="1" noChangeArrowheads="1"/>
          </p:cNvSpPr>
          <p:nvPr>
            <p:ph type="ctrTitle" hasCustomPrompt="1"/>
          </p:nvPr>
        </p:nvSpPr>
        <p:spPr bwMode="gray">
          <a:xfrm>
            <a:off x="0" y="1000125"/>
            <a:ext cx="9144000" cy="1771650"/>
          </a:xfrm>
          <a:prstGeom prst="rect">
            <a:avLst/>
          </a:prstGeom>
          <a:noFill/>
        </p:spPr>
        <p:txBody>
          <a:bodyPr anchor="ctr" anchorCtr="0"/>
          <a:lstStyle>
            <a:lvl1pPr algn="ctr">
              <a:defRPr sz="4400">
                <a:solidFill>
                  <a:srgbClr val="0067B4"/>
                </a:solidFill>
                <a:latin typeface="Calibri" panose="020F0502020204030204" pitchFamily="34" charset="0"/>
                <a:cs typeface="Calibri" panose="020F0502020204030204" pitchFamily="34" charset="0"/>
              </a:defRPr>
            </a:lvl1pPr>
          </a:lstStyle>
          <a:p>
            <a:pPr lvl="0"/>
            <a:r>
              <a:rPr lang="en-US" noProof="0" dirty="0" smtClean="0"/>
              <a:t>CLICK TO EDIT MASTER TITLE STYLE</a:t>
            </a:r>
            <a:endParaRPr lang="en-GB" noProof="0" dirty="0" smtClean="0"/>
          </a:p>
        </p:txBody>
      </p:sp>
      <p:sp>
        <p:nvSpPr>
          <p:cNvPr id="4100" name="Rectangle 4"/>
          <p:cNvSpPr>
            <a:spLocks noGrp="1" noChangeArrowheads="1"/>
          </p:cNvSpPr>
          <p:nvPr>
            <p:ph type="subTitle" idx="1"/>
          </p:nvPr>
        </p:nvSpPr>
        <p:spPr>
          <a:xfrm>
            <a:off x="0" y="2797175"/>
            <a:ext cx="9144000" cy="1727200"/>
          </a:xfrm>
        </p:spPr>
        <p:txBody>
          <a:bodyPr anchor="ctr" anchorCtr="1"/>
          <a:lstStyle>
            <a:lvl1pPr marL="0" indent="0" algn="ctr">
              <a:buFontTx/>
              <a:buNone/>
              <a:defRPr>
                <a:solidFill>
                  <a:schemeClr val="accent6">
                    <a:lumMod val="50000"/>
                  </a:schemeClr>
                </a:solidFill>
                <a:latin typeface="Calibri" panose="020F0502020204030204" pitchFamily="34" charset="0"/>
                <a:cs typeface="Calibri" panose="020F0502020204030204" pitchFamily="34" charset="0"/>
              </a:defRPr>
            </a:lvl1pPr>
          </a:lstStyle>
          <a:p>
            <a:pPr lvl="0"/>
            <a:r>
              <a:rPr lang="en-US" noProof="0" smtClean="0"/>
              <a:t>Click to edit Master subtitle style</a:t>
            </a:r>
            <a:endParaRPr lang="en-GB" noProof="0" dirty="0" smtClean="0"/>
          </a:p>
        </p:txBody>
      </p:sp>
      <p:sp>
        <p:nvSpPr>
          <p:cNvPr id="2" name="Footer Placeholder 1"/>
          <p:cNvSpPr>
            <a:spLocks noGrp="1"/>
          </p:cNvSpPr>
          <p:nvPr>
            <p:ph type="ftr" sz="quarter" idx="10"/>
          </p:nvPr>
        </p:nvSpPr>
        <p:spPr/>
        <p:txBody>
          <a:bodyPr/>
          <a:lstStyle/>
          <a:p>
            <a:pPr>
              <a:defRPr/>
            </a:pPr>
            <a:endParaRPr lang="en-GB"/>
          </a:p>
        </p:txBody>
      </p:sp>
      <p:sp>
        <p:nvSpPr>
          <p:cNvPr id="3" name="Slide Number Placeholder 2"/>
          <p:cNvSpPr>
            <a:spLocks noGrp="1"/>
          </p:cNvSpPr>
          <p:nvPr>
            <p:ph type="sldNum" sz="quarter" idx="11"/>
          </p:nvPr>
        </p:nvSpPr>
        <p:spPr/>
        <p:txBody>
          <a:bodyPr/>
          <a:lstStyle/>
          <a:p>
            <a:pPr>
              <a:defRPr/>
            </a:pPr>
            <a:fld id="{91D8A480-D8DD-41AF-80DC-893BA79ABD45}" type="slidenum">
              <a:rPr lang="en-GB" smtClean="0"/>
              <a:pPr>
                <a:defRPr/>
              </a:pPr>
              <a:t>‹nº›</a:t>
            </a:fld>
            <a:endParaRPr lang="en-GB" dirty="0"/>
          </a:p>
        </p:txBody>
      </p:sp>
      <p:pic>
        <p:nvPicPr>
          <p:cNvPr id="5128" name="Picture 8" descr="http://oasis.iaea.org/OASIS/OASIS/MTCD/References/VID/IAEA_LOGO_NEW_JPG/basic/basic_Logo-E_vertical_blue.jpg"/>
          <p:cNvPicPr>
            <a:picLocks noChangeAspect="1" noChangeArrowheads="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29317" y="4581128"/>
            <a:ext cx="1713288" cy="208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57320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179512" y="1196752"/>
            <a:ext cx="8784976" cy="5040560"/>
          </a:xfrm>
        </p:spPr>
        <p:txBody>
          <a:bodyPr/>
          <a:lstStyle>
            <a:lvl1pPr>
              <a:defRPr>
                <a:solidFill>
                  <a:schemeClr val="tx1">
                    <a:lumMod val="75000"/>
                    <a:lumOff val="25000"/>
                  </a:schemeClr>
                </a:solidFill>
              </a:defRPr>
            </a:lvl1pPr>
          </a:lstStyle>
          <a:p>
            <a:pPr lvl="0"/>
            <a:r>
              <a:rPr lang="en-US" noProof="0" smtClean="0"/>
              <a:t>Click icon to add table</a:t>
            </a:r>
            <a:endParaRPr lang="en-GB" noProof="0" smtClean="0"/>
          </a:p>
        </p:txBody>
      </p:sp>
      <p:sp>
        <p:nvSpPr>
          <p:cNvPr id="5" name="Rectangle 6"/>
          <p:cNvSpPr>
            <a:spLocks noGrp="1" noChangeArrowheads="1"/>
          </p:cNvSpPr>
          <p:nvPr>
            <p:ph type="ftr" sz="quarter" idx="11"/>
          </p:nvPr>
        </p:nvSpPr>
        <p:spPr>
          <a:ln/>
        </p:spPr>
        <p:txBody>
          <a:bodyPr/>
          <a:lstStyle>
            <a:lvl1pPr>
              <a:defRPr/>
            </a:lvl1pPr>
          </a:lstStyle>
          <a:p>
            <a:pPr>
              <a:defRPr/>
            </a:pPr>
            <a:endParaRPr lang="en-GB"/>
          </a:p>
        </p:txBody>
      </p:sp>
      <p:sp>
        <p:nvSpPr>
          <p:cNvPr id="6" name="Rectangle 7"/>
          <p:cNvSpPr>
            <a:spLocks noGrp="1" noChangeArrowheads="1"/>
          </p:cNvSpPr>
          <p:nvPr>
            <p:ph type="sldNum" sz="quarter" idx="12"/>
          </p:nvPr>
        </p:nvSpPr>
        <p:spPr>
          <a:ln/>
        </p:spPr>
        <p:txBody>
          <a:bodyPr/>
          <a:lstStyle>
            <a:lvl1pPr>
              <a:defRPr/>
            </a:lvl1pPr>
          </a:lstStyle>
          <a:p>
            <a:pPr>
              <a:defRPr/>
            </a:pPr>
            <a:fld id="{F2431A02-41AC-46C2-9729-B19DFE55F5C8}" type="slidenum">
              <a:rPr lang="en-GB"/>
              <a:pPr>
                <a:defRPr/>
              </a:pPr>
              <a:t>‹nº›</a:t>
            </a:fld>
            <a:endParaRPr lang="en-GB"/>
          </a:p>
        </p:txBody>
      </p:sp>
      <p:pic>
        <p:nvPicPr>
          <p:cNvPr id="7" name="Picture 2" descr="http://oasis.iaea.org/OASIS/OASIS/MTCD/References/VID/IAEA_LOGO_NEW_JPG/basic/basic_Logo-E_horizontal_Blue.jpg"/>
          <p:cNvPicPr>
            <a:picLocks noChangeAspect="1" noChangeArrowheads="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37" y="6416590"/>
            <a:ext cx="1120688" cy="441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450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0648B2"/>
                </a:solidFill>
              </a:defRPr>
            </a:lvl1pPr>
            <a:lvl2pPr>
              <a:defRPr>
                <a:solidFill>
                  <a:srgbClr val="0648B2"/>
                </a:solidFill>
              </a:defRPr>
            </a:lvl2pPr>
            <a:lvl3pPr>
              <a:defRPr>
                <a:solidFill>
                  <a:srgbClr val="0648B2"/>
                </a:solidFill>
              </a:defRPr>
            </a:lvl3pPr>
            <a:lvl4pPr>
              <a:defRPr>
                <a:solidFill>
                  <a:srgbClr val="0648B2"/>
                </a:solidFill>
              </a:defRPr>
            </a:lvl4pPr>
            <a:lvl5pPr>
              <a:defRPr>
                <a:solidFill>
                  <a:srgbClr val="0648B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7"/>
          <p:cNvSpPr>
            <a:spLocks noGrp="1" noChangeArrowheads="1"/>
          </p:cNvSpPr>
          <p:nvPr>
            <p:ph type="sldNum" sz="quarter" idx="12"/>
          </p:nvPr>
        </p:nvSpPr>
        <p:spPr>
          <a:ln/>
        </p:spPr>
        <p:txBody>
          <a:bodyPr/>
          <a:lstStyle>
            <a:lvl1pPr>
              <a:defRPr/>
            </a:lvl1pPr>
          </a:lstStyle>
          <a:p>
            <a:pPr>
              <a:defRPr/>
            </a:pPr>
            <a:fld id="{65C15F2D-8407-4307-9B09-65F2791515A3}" type="slidenum">
              <a:rPr lang="en-GB"/>
              <a:pPr>
                <a:defRPr/>
              </a:pPr>
              <a:t>‹nº›</a:t>
            </a:fld>
            <a:endParaRPr lang="en-GB"/>
          </a:p>
        </p:txBody>
      </p:sp>
    </p:spTree>
    <p:extLst>
      <p:ext uri="{BB962C8B-B14F-4D97-AF65-F5344CB8AC3E}">
        <p14:creationId xmlns:p14="http://schemas.microsoft.com/office/powerpoint/2010/main" val="3670214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2575" y="98425"/>
            <a:ext cx="8534400" cy="762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274638" y="1524000"/>
            <a:ext cx="421957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6613" y="1524000"/>
            <a:ext cx="422116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dt" sz="half" idx="10"/>
          </p:nvPr>
        </p:nvSpPr>
        <p:spPr>
          <a:xfrm>
            <a:off x="6783388" y="6369050"/>
            <a:ext cx="1676400" cy="293688"/>
          </a:xfrm>
          <a:prstGeom prst="rect">
            <a:avLst/>
          </a:prstGeom>
          <a:ln/>
        </p:spPr>
        <p:txBody>
          <a:bodyPr/>
          <a:lstStyle>
            <a:lvl1pPr>
              <a:defRPr/>
            </a:lvl1pPr>
          </a:lstStyle>
          <a:p>
            <a:pPr>
              <a:defRPr/>
            </a:pPr>
            <a:endParaRPr lang="en-GB"/>
          </a:p>
        </p:txBody>
      </p:sp>
      <p:sp>
        <p:nvSpPr>
          <p:cNvPr id="6" name="Rectangle 6"/>
          <p:cNvSpPr>
            <a:spLocks noGrp="1" noChangeArrowheads="1"/>
          </p:cNvSpPr>
          <p:nvPr>
            <p:ph type="ftr" sz="quarter" idx="11"/>
          </p:nvPr>
        </p:nvSpPr>
        <p:spPr>
          <a:ln/>
        </p:spPr>
        <p:txBody>
          <a:bodyPr/>
          <a:lstStyle>
            <a:lvl1pPr>
              <a:defRPr/>
            </a:lvl1pPr>
          </a:lstStyle>
          <a:p>
            <a:pPr>
              <a:defRPr/>
            </a:pPr>
            <a:endParaRPr lang="en-GB"/>
          </a:p>
        </p:txBody>
      </p:sp>
      <p:sp>
        <p:nvSpPr>
          <p:cNvPr id="7" name="Rectangle 7"/>
          <p:cNvSpPr>
            <a:spLocks noGrp="1" noChangeArrowheads="1"/>
          </p:cNvSpPr>
          <p:nvPr>
            <p:ph type="sldNum" sz="quarter" idx="12"/>
          </p:nvPr>
        </p:nvSpPr>
        <p:spPr>
          <a:ln/>
        </p:spPr>
        <p:txBody>
          <a:bodyPr/>
          <a:lstStyle>
            <a:lvl1pPr>
              <a:defRPr/>
            </a:lvl1pPr>
          </a:lstStyle>
          <a:p>
            <a:pPr>
              <a:defRPr/>
            </a:pPr>
            <a:fld id="{2B0D774C-D2B1-4AAA-BEA9-64A6F32BDFB6}" type="slidenum">
              <a:rPr lang="en-GB"/>
              <a:pPr>
                <a:defRPr/>
              </a:pPr>
              <a:t>‹nº›</a:t>
            </a:fld>
            <a:endParaRPr lang="en-GB"/>
          </a:p>
        </p:txBody>
      </p:sp>
    </p:spTree>
    <p:extLst>
      <p:ext uri="{BB962C8B-B14F-4D97-AF65-F5344CB8AC3E}">
        <p14:creationId xmlns:p14="http://schemas.microsoft.com/office/powerpoint/2010/main" val="1430097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0648B2"/>
                </a:solidFill>
              </a:defRPr>
            </a:lvl1pPr>
            <a:lvl2pPr>
              <a:defRPr>
                <a:solidFill>
                  <a:srgbClr val="0648B2"/>
                </a:solidFill>
              </a:defRPr>
            </a:lvl2pPr>
            <a:lvl3pPr>
              <a:defRPr>
                <a:solidFill>
                  <a:srgbClr val="0648B2"/>
                </a:solidFill>
              </a:defRPr>
            </a:lvl3pPr>
            <a:lvl4pPr>
              <a:defRPr>
                <a:solidFill>
                  <a:srgbClr val="0648B2"/>
                </a:solidFill>
              </a:defRPr>
            </a:lvl4pPr>
            <a:lvl5pPr>
              <a:defRPr>
                <a:solidFill>
                  <a:srgbClr val="0648B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7"/>
          <p:cNvSpPr>
            <a:spLocks noGrp="1" noChangeArrowheads="1"/>
          </p:cNvSpPr>
          <p:nvPr>
            <p:ph type="sldNum" sz="quarter" idx="12"/>
          </p:nvPr>
        </p:nvSpPr>
        <p:spPr>
          <a:ln/>
        </p:spPr>
        <p:txBody>
          <a:bodyPr/>
          <a:lstStyle>
            <a:lvl1pPr>
              <a:defRPr/>
            </a:lvl1pPr>
          </a:lstStyle>
          <a:p>
            <a:pPr>
              <a:defRPr/>
            </a:pPr>
            <a:fld id="{65C15F2D-8407-4307-9B09-65F2791515A3}" type="slidenum">
              <a:rPr lang="en-GB"/>
              <a:pPr>
                <a:defRPr/>
              </a:pPr>
              <a:t>‹nº›</a:t>
            </a:fld>
            <a:endParaRPr lang="en-GB"/>
          </a:p>
        </p:txBody>
      </p:sp>
    </p:spTree>
    <p:extLst>
      <p:ext uri="{BB962C8B-B14F-4D97-AF65-F5344CB8AC3E}">
        <p14:creationId xmlns:p14="http://schemas.microsoft.com/office/powerpoint/2010/main" val="757061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endParaRPr lang="en-GB"/>
          </a:p>
        </p:txBody>
      </p:sp>
      <p:sp>
        <p:nvSpPr>
          <p:cNvPr id="4" name="Slide Number Placeholder 3"/>
          <p:cNvSpPr>
            <a:spLocks noGrp="1"/>
          </p:cNvSpPr>
          <p:nvPr>
            <p:ph type="sldNum" sz="quarter" idx="11"/>
          </p:nvPr>
        </p:nvSpPr>
        <p:spPr/>
        <p:txBody>
          <a:bodyPr/>
          <a:lstStyle/>
          <a:p>
            <a:pPr>
              <a:defRPr/>
            </a:pPr>
            <a:fld id="{91D8A480-D8DD-41AF-80DC-893BA79ABD45}" type="slidenum">
              <a:rPr lang="en-GB" smtClean="0"/>
              <a:pPr>
                <a:defRPr/>
              </a:pPr>
              <a:t>‹nº›</a:t>
            </a:fld>
            <a:endParaRPr lang="en-GB" dirty="0"/>
          </a:p>
        </p:txBody>
      </p:sp>
      <p:sp>
        <p:nvSpPr>
          <p:cNvPr id="5" name="Content Placeholder 1"/>
          <p:cNvSpPr>
            <a:spLocks noGrp="1"/>
          </p:cNvSpPr>
          <p:nvPr>
            <p:ph idx="1"/>
          </p:nvPr>
        </p:nvSpPr>
        <p:spPr>
          <a:xfrm>
            <a:off x="107504" y="1124744"/>
            <a:ext cx="8892988" cy="5283994"/>
          </a:xfrm>
        </p:spPr>
        <p:txBody>
          <a:bodyPr/>
          <a:lstStyle>
            <a:lvl1pPr>
              <a:defRPr>
                <a:solidFill>
                  <a:schemeClr val="tx1">
                    <a:lumMod val="75000"/>
                    <a:lumOff val="25000"/>
                  </a:schemeClr>
                </a:solidFill>
              </a:defRPr>
            </a:lvl1pPr>
          </a:lstStyle>
          <a:p>
            <a:pPr lvl="0"/>
            <a:r>
              <a:rPr lang="en-US" smtClean="0"/>
              <a:t>Click to edit Master text styles</a:t>
            </a:r>
          </a:p>
        </p:txBody>
      </p:sp>
      <p:pic>
        <p:nvPicPr>
          <p:cNvPr id="8194" name="Picture 2" descr="http://oasis.iaea.org/OASIS/OASIS/MTCD/References/VID/IAEA_LOGO_NEW_JPG/basic/basic_Logo-E_horizontal_Blue.jpg"/>
          <p:cNvPicPr>
            <a:picLocks noChangeAspect="1" noChangeArrowheads="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37" y="6416590"/>
            <a:ext cx="1120688" cy="44140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Placeholder 3"/>
          <p:cNvSpPr>
            <a:spLocks noGrp="1"/>
          </p:cNvSpPr>
          <p:nvPr>
            <p:ph type="title"/>
          </p:nvPr>
        </p:nvSpPr>
        <p:spPr>
          <a:xfrm>
            <a:off x="0" y="0"/>
            <a:ext cx="9144000" cy="1124744"/>
          </a:xfrm>
          <a:prstGeom prst="rect">
            <a:avLst/>
          </a:prstGeom>
          <a:solidFill>
            <a:srgbClr val="0070C0"/>
          </a:solidFill>
        </p:spPr>
        <p:style>
          <a:lnRef idx="1">
            <a:schemeClr val="accent3"/>
          </a:lnRef>
          <a:fillRef idx="3">
            <a:schemeClr val="accent3"/>
          </a:fillRef>
          <a:effectRef idx="2">
            <a:schemeClr val="accent3"/>
          </a:effectRef>
          <a:fontRef idx="none"/>
        </p:style>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326611881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196752"/>
            <a:ext cx="8928992" cy="5211986"/>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7"/>
          <p:cNvSpPr>
            <a:spLocks noGrp="1" noChangeArrowheads="1"/>
          </p:cNvSpPr>
          <p:nvPr>
            <p:ph type="sldNum" sz="quarter" idx="12"/>
          </p:nvPr>
        </p:nvSpPr>
        <p:spPr>
          <a:ln/>
        </p:spPr>
        <p:txBody>
          <a:bodyPr/>
          <a:lstStyle>
            <a:lvl1pPr>
              <a:defRPr/>
            </a:lvl1pPr>
          </a:lstStyle>
          <a:p>
            <a:pPr>
              <a:defRPr/>
            </a:pPr>
            <a:fld id="{65C15F2D-8407-4307-9B09-65F2791515A3}" type="slidenum">
              <a:rPr lang="en-GB"/>
              <a:pPr>
                <a:defRPr/>
              </a:pPr>
              <a:t>‹nº›</a:t>
            </a:fld>
            <a:endParaRPr lang="en-GB"/>
          </a:p>
        </p:txBody>
      </p:sp>
      <p:pic>
        <p:nvPicPr>
          <p:cNvPr id="7169" name="Picture 1"/>
          <p:cNvPicPr>
            <a:picLocks noChangeAspect="1" noChangeArrowheads="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6418263"/>
            <a:ext cx="1122363"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Placeholder 3"/>
          <p:cNvSpPr>
            <a:spLocks noGrp="1"/>
          </p:cNvSpPr>
          <p:nvPr>
            <p:ph type="title"/>
          </p:nvPr>
        </p:nvSpPr>
        <p:spPr>
          <a:xfrm>
            <a:off x="0" y="0"/>
            <a:ext cx="9144000" cy="1124744"/>
          </a:xfrm>
          <a:prstGeom prst="rect">
            <a:avLst/>
          </a:prstGeom>
          <a:solidFill>
            <a:srgbClr val="0070C0"/>
          </a:solidFill>
        </p:spPr>
        <p:style>
          <a:lnRef idx="1">
            <a:schemeClr val="accent3"/>
          </a:lnRef>
          <a:fillRef idx="3">
            <a:schemeClr val="accent3"/>
          </a:fillRef>
          <a:effectRef idx="2">
            <a:schemeClr val="accent3"/>
          </a:effectRef>
          <a:fontRef idx="none"/>
        </p:style>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86578333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5576" y="2749549"/>
            <a:ext cx="7772400" cy="1362075"/>
          </a:xfrm>
          <a:prstGeom prst="rect">
            <a:avLst/>
          </a:prstGeom>
          <a:noFill/>
        </p:spPr>
        <p:txBody>
          <a:bodyPr anchor="ctr" anchorCtr="0"/>
          <a:lstStyle>
            <a:lvl1pPr algn="l">
              <a:defRPr sz="4000" b="1" cap="all">
                <a:solidFill>
                  <a:srgbClr val="0067B4"/>
                </a:solidFill>
                <a:latin typeface="Calibri" panose="020F0502020204030204" pitchFamily="34" charset="0"/>
                <a:cs typeface="Calibri" panose="020F0502020204030204" pitchFamily="34" charset="0"/>
              </a:defRPr>
            </a:lvl1pPr>
          </a:lstStyle>
          <a:p>
            <a:r>
              <a:rPr lang="en-US" smtClean="0"/>
              <a:t>Click to edit Master title style</a:t>
            </a:r>
            <a:endParaRPr lang="en-GB" dirty="0"/>
          </a:p>
        </p:txBody>
      </p:sp>
      <p:sp>
        <p:nvSpPr>
          <p:cNvPr id="3" name="Text Placeholder 2"/>
          <p:cNvSpPr>
            <a:spLocks noGrp="1"/>
          </p:cNvSpPr>
          <p:nvPr>
            <p:ph type="body" idx="1"/>
          </p:nvPr>
        </p:nvSpPr>
        <p:spPr>
          <a:xfrm>
            <a:off x="755576" y="1196752"/>
            <a:ext cx="7772400" cy="1500187"/>
          </a:xfrm>
        </p:spPr>
        <p:txBody>
          <a:bodyPr anchor="b"/>
          <a:lstStyle>
            <a:lvl1pPr marL="0" indent="0">
              <a:buNone/>
              <a:defRPr sz="2000">
                <a:solidFill>
                  <a:schemeClr val="accent6">
                    <a:lumMod val="75000"/>
                  </a:schemeClr>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6" name="Rectangle 7"/>
          <p:cNvSpPr>
            <a:spLocks noGrp="1" noChangeArrowheads="1"/>
          </p:cNvSpPr>
          <p:nvPr>
            <p:ph type="sldNum" sz="quarter" idx="12"/>
          </p:nvPr>
        </p:nvSpPr>
        <p:spPr>
          <a:ln/>
        </p:spPr>
        <p:txBody>
          <a:bodyPr/>
          <a:lstStyle>
            <a:lvl1pPr>
              <a:defRPr/>
            </a:lvl1pPr>
          </a:lstStyle>
          <a:p>
            <a:pPr>
              <a:defRPr/>
            </a:pPr>
            <a:fld id="{6E8D0D50-15A5-4EF3-9ABE-24DF5B79BA01}" type="slidenum">
              <a:rPr lang="en-GB"/>
              <a:pPr>
                <a:defRPr/>
              </a:pPr>
              <a:t>‹nº›</a:t>
            </a:fld>
            <a:endParaRPr lang="en-GB"/>
          </a:p>
        </p:txBody>
      </p:sp>
      <p:pic>
        <p:nvPicPr>
          <p:cNvPr id="6145" name="Picture 1"/>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715543" y="4451394"/>
            <a:ext cx="1712913" cy="209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4422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7504" y="1196752"/>
            <a:ext cx="4386709"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6612" y="1196752"/>
            <a:ext cx="4389884" cy="51125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6"/>
          <p:cNvSpPr>
            <a:spLocks noGrp="1" noChangeArrowheads="1"/>
          </p:cNvSpPr>
          <p:nvPr>
            <p:ph type="ftr" sz="quarter" idx="11"/>
          </p:nvPr>
        </p:nvSpPr>
        <p:spPr>
          <a:ln/>
        </p:spPr>
        <p:txBody>
          <a:bodyPr/>
          <a:lstStyle>
            <a:lvl1pPr>
              <a:defRPr/>
            </a:lvl1pPr>
          </a:lstStyle>
          <a:p>
            <a:pPr>
              <a:defRPr/>
            </a:pPr>
            <a:endParaRPr lang="en-GB"/>
          </a:p>
        </p:txBody>
      </p:sp>
      <p:sp>
        <p:nvSpPr>
          <p:cNvPr id="7" name="Rectangle 7"/>
          <p:cNvSpPr>
            <a:spLocks noGrp="1" noChangeArrowheads="1"/>
          </p:cNvSpPr>
          <p:nvPr>
            <p:ph type="sldNum" sz="quarter" idx="12"/>
          </p:nvPr>
        </p:nvSpPr>
        <p:spPr>
          <a:ln/>
        </p:spPr>
        <p:txBody>
          <a:bodyPr/>
          <a:lstStyle>
            <a:lvl1pPr>
              <a:defRPr/>
            </a:lvl1pPr>
          </a:lstStyle>
          <a:p>
            <a:pPr>
              <a:defRPr/>
            </a:pPr>
            <a:fld id="{9A096ED5-655B-4754-82B4-F9B91ACB03E6}" type="slidenum">
              <a:rPr lang="en-GB"/>
              <a:pPr>
                <a:defRPr/>
              </a:pPr>
              <a:t>‹nº›</a:t>
            </a:fld>
            <a:endParaRPr lang="en-GB" dirty="0"/>
          </a:p>
        </p:txBody>
      </p:sp>
      <p:sp>
        <p:nvSpPr>
          <p:cNvPr id="9" name="Title Placeholder 3"/>
          <p:cNvSpPr>
            <a:spLocks noGrp="1"/>
          </p:cNvSpPr>
          <p:nvPr>
            <p:ph type="title"/>
          </p:nvPr>
        </p:nvSpPr>
        <p:spPr>
          <a:xfrm>
            <a:off x="0" y="0"/>
            <a:ext cx="9144000" cy="1124744"/>
          </a:xfrm>
          <a:prstGeom prst="rect">
            <a:avLst/>
          </a:prstGeom>
          <a:solidFill>
            <a:srgbClr val="0070C0"/>
          </a:solidFill>
        </p:spPr>
        <p:style>
          <a:lnRef idx="1">
            <a:schemeClr val="accent3"/>
          </a:lnRef>
          <a:fillRef idx="3">
            <a:schemeClr val="accent3"/>
          </a:fillRef>
          <a:effectRef idx="2">
            <a:schemeClr val="accent3"/>
          </a:effectRef>
          <a:fontRef idx="none"/>
        </p:style>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67276268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9512" y="1196753"/>
            <a:ext cx="4317876" cy="576063"/>
          </a:xfrm>
        </p:spPr>
        <p:txBody>
          <a:bodyPr anchor="b"/>
          <a:lstStyle>
            <a:lvl1pPr marL="0" indent="0">
              <a:buNone/>
              <a:defRPr sz="2400" b="1">
                <a:solidFill>
                  <a:schemeClr val="accent6">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79512" y="1844824"/>
            <a:ext cx="4317876" cy="4392488"/>
          </a:xfrm>
        </p:spPr>
        <p:txBody>
          <a:bodyPr/>
          <a:lstStyle>
            <a:lvl1pPr>
              <a:defRPr sz="2400">
                <a:solidFill>
                  <a:schemeClr val="accent6">
                    <a:lumMod val="75000"/>
                  </a:schemeClr>
                </a:solidFill>
              </a:defRPr>
            </a:lvl1pPr>
            <a:lvl2pPr>
              <a:defRPr sz="2000">
                <a:solidFill>
                  <a:schemeClr val="accent6">
                    <a:lumMod val="75000"/>
                  </a:schemeClr>
                </a:solidFill>
              </a:defRPr>
            </a:lvl2pPr>
            <a:lvl3pPr>
              <a:defRPr sz="1800">
                <a:solidFill>
                  <a:schemeClr val="accent6">
                    <a:lumMod val="75000"/>
                  </a:schemeClr>
                </a:solidFill>
              </a:defRPr>
            </a:lvl3pPr>
            <a:lvl4pPr>
              <a:defRPr sz="1600">
                <a:solidFill>
                  <a:schemeClr val="accent6">
                    <a:lumMod val="75000"/>
                  </a:schemeClr>
                </a:solidFill>
              </a:defRPr>
            </a:lvl4pPr>
            <a:lvl5pPr>
              <a:defRPr sz="1600">
                <a:solidFill>
                  <a:schemeClr val="accent6">
                    <a:lumMod val="7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4008" y="1196752"/>
            <a:ext cx="4320480" cy="576064"/>
          </a:xfrm>
        </p:spPr>
        <p:txBody>
          <a:bodyPr anchor="b"/>
          <a:lstStyle>
            <a:lvl1pPr marL="0" indent="0">
              <a:buNone/>
              <a:defRPr sz="2400" b="1">
                <a:solidFill>
                  <a:schemeClr val="accent6">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44824"/>
            <a:ext cx="4319463" cy="4392488"/>
          </a:xfrm>
        </p:spPr>
        <p:txBody>
          <a:bodyPr/>
          <a:lstStyle>
            <a:lvl1pPr>
              <a:defRPr sz="2400">
                <a:solidFill>
                  <a:schemeClr val="accent6">
                    <a:lumMod val="75000"/>
                  </a:schemeClr>
                </a:solidFill>
              </a:defRPr>
            </a:lvl1pPr>
            <a:lvl2pPr>
              <a:defRPr sz="2000">
                <a:solidFill>
                  <a:schemeClr val="accent6">
                    <a:lumMod val="75000"/>
                  </a:schemeClr>
                </a:solidFill>
              </a:defRPr>
            </a:lvl2pPr>
            <a:lvl3pPr>
              <a:defRPr sz="1800">
                <a:solidFill>
                  <a:schemeClr val="accent6">
                    <a:lumMod val="75000"/>
                  </a:schemeClr>
                </a:solidFill>
              </a:defRPr>
            </a:lvl3pPr>
            <a:lvl4pPr>
              <a:defRPr sz="1600">
                <a:solidFill>
                  <a:schemeClr val="accent6">
                    <a:lumMod val="75000"/>
                  </a:schemeClr>
                </a:solidFill>
              </a:defRPr>
            </a:lvl4pPr>
            <a:lvl5pPr>
              <a:defRPr sz="1600">
                <a:solidFill>
                  <a:schemeClr val="accent6">
                    <a:lumMod val="7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Rectangle 6"/>
          <p:cNvSpPr>
            <a:spLocks noGrp="1" noChangeArrowheads="1"/>
          </p:cNvSpPr>
          <p:nvPr>
            <p:ph type="ftr" sz="quarter" idx="11"/>
          </p:nvPr>
        </p:nvSpPr>
        <p:spPr>
          <a:ln/>
        </p:spPr>
        <p:txBody>
          <a:bodyPr/>
          <a:lstStyle>
            <a:lvl1pPr>
              <a:defRPr>
                <a:solidFill>
                  <a:schemeClr val="accent6">
                    <a:lumMod val="75000"/>
                  </a:schemeClr>
                </a:solidFill>
              </a:defRPr>
            </a:lvl1pPr>
          </a:lstStyle>
          <a:p>
            <a:pPr>
              <a:defRPr/>
            </a:pPr>
            <a:endParaRPr lang="en-GB"/>
          </a:p>
        </p:txBody>
      </p:sp>
      <p:sp>
        <p:nvSpPr>
          <p:cNvPr id="9" name="Rectangle 7"/>
          <p:cNvSpPr>
            <a:spLocks noGrp="1" noChangeArrowheads="1"/>
          </p:cNvSpPr>
          <p:nvPr>
            <p:ph type="sldNum" sz="quarter" idx="12"/>
          </p:nvPr>
        </p:nvSpPr>
        <p:spPr>
          <a:ln/>
        </p:spPr>
        <p:txBody>
          <a:bodyPr/>
          <a:lstStyle>
            <a:lvl1pPr>
              <a:defRPr>
                <a:solidFill>
                  <a:schemeClr val="accent6">
                    <a:lumMod val="75000"/>
                  </a:schemeClr>
                </a:solidFill>
              </a:defRPr>
            </a:lvl1pPr>
          </a:lstStyle>
          <a:p>
            <a:pPr>
              <a:defRPr/>
            </a:pPr>
            <a:fld id="{6868D934-1426-42C3-97A8-76AE692301B3}" type="slidenum">
              <a:rPr lang="en-GB" smtClean="0"/>
              <a:pPr>
                <a:defRPr/>
              </a:pPr>
              <a:t>‹nº›</a:t>
            </a:fld>
            <a:endParaRPr lang="en-GB"/>
          </a:p>
        </p:txBody>
      </p:sp>
      <p:sp>
        <p:nvSpPr>
          <p:cNvPr id="11" name="Title Placeholder 3"/>
          <p:cNvSpPr>
            <a:spLocks noGrp="1"/>
          </p:cNvSpPr>
          <p:nvPr>
            <p:ph type="title"/>
          </p:nvPr>
        </p:nvSpPr>
        <p:spPr>
          <a:xfrm>
            <a:off x="0" y="0"/>
            <a:ext cx="9144000" cy="1124744"/>
          </a:xfrm>
          <a:prstGeom prst="rect">
            <a:avLst/>
          </a:prstGeom>
          <a:solidFill>
            <a:srgbClr val="0070C0"/>
          </a:solidFill>
        </p:spPr>
        <p:style>
          <a:lnRef idx="1">
            <a:schemeClr val="accent3"/>
          </a:lnRef>
          <a:fillRef idx="3">
            <a:schemeClr val="accent3"/>
          </a:fillRef>
          <a:effectRef idx="2">
            <a:schemeClr val="accent3"/>
          </a:effectRef>
          <a:fontRef idx="none"/>
        </p:style>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62868706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5"/>
          <p:cNvSpPr>
            <a:spLocks noGrp="1" noChangeArrowheads="1"/>
          </p:cNvSpPr>
          <p:nvPr>
            <p:ph type="dt" sz="half" idx="10"/>
          </p:nvPr>
        </p:nvSpPr>
        <p:spPr>
          <a:xfrm>
            <a:off x="6783388" y="6369050"/>
            <a:ext cx="1676400" cy="293688"/>
          </a:xfrm>
          <a:prstGeom prst="rect">
            <a:avLst/>
          </a:prstGeom>
          <a:ln/>
        </p:spPr>
        <p:txBody>
          <a:bodyPr/>
          <a:lstStyle>
            <a:lvl1pPr>
              <a:defRPr/>
            </a:lvl1pPr>
          </a:lstStyle>
          <a:p>
            <a:pPr>
              <a:defRPr/>
            </a:pPr>
            <a:endParaRPr lang="en-GB"/>
          </a:p>
        </p:txBody>
      </p:sp>
      <p:sp>
        <p:nvSpPr>
          <p:cNvPr id="4" name="Rectangle 6"/>
          <p:cNvSpPr>
            <a:spLocks noGrp="1" noChangeArrowheads="1"/>
          </p:cNvSpPr>
          <p:nvPr>
            <p:ph type="ftr" sz="quarter" idx="11"/>
          </p:nvPr>
        </p:nvSpPr>
        <p:spPr>
          <a:ln/>
        </p:spPr>
        <p:txBody>
          <a:bodyPr/>
          <a:lstStyle>
            <a:lvl1pPr>
              <a:defRPr/>
            </a:lvl1pPr>
          </a:lstStyle>
          <a:p>
            <a:pPr>
              <a:defRPr/>
            </a:pPr>
            <a:endParaRPr lang="en-GB"/>
          </a:p>
        </p:txBody>
      </p:sp>
      <p:sp>
        <p:nvSpPr>
          <p:cNvPr id="5" name="Rectangle 7"/>
          <p:cNvSpPr>
            <a:spLocks noGrp="1" noChangeArrowheads="1"/>
          </p:cNvSpPr>
          <p:nvPr>
            <p:ph type="sldNum" sz="quarter" idx="12"/>
          </p:nvPr>
        </p:nvSpPr>
        <p:spPr>
          <a:ln/>
        </p:spPr>
        <p:txBody>
          <a:bodyPr/>
          <a:lstStyle>
            <a:lvl1pPr>
              <a:defRPr/>
            </a:lvl1pPr>
          </a:lstStyle>
          <a:p>
            <a:pPr>
              <a:defRPr/>
            </a:pPr>
            <a:fld id="{C3AFCC4E-2069-47F7-A58A-F80512734A58}" type="slidenum">
              <a:rPr lang="en-GB"/>
              <a:pPr>
                <a:defRPr/>
              </a:pPr>
              <a:t>‹nº›</a:t>
            </a:fld>
            <a:endParaRPr lang="en-GB"/>
          </a:p>
        </p:txBody>
      </p:sp>
      <p:pic>
        <p:nvPicPr>
          <p:cNvPr id="7" name="Picture 2" descr="http://oasis.iaea.org/OASIS/OASIS/MTCD/References/VID/IAEA_LOGO_NEW_JPG/basic/basic_Logo-E_horizontal_Blue.jpg"/>
          <p:cNvPicPr>
            <a:picLocks noChangeAspect="1" noChangeArrowheads="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37" y="6416590"/>
            <a:ext cx="1120688" cy="44140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Placeholder 3"/>
          <p:cNvSpPr>
            <a:spLocks noGrp="1"/>
          </p:cNvSpPr>
          <p:nvPr>
            <p:ph type="title"/>
          </p:nvPr>
        </p:nvSpPr>
        <p:spPr>
          <a:xfrm>
            <a:off x="0" y="0"/>
            <a:ext cx="9144000" cy="1124744"/>
          </a:xfrm>
          <a:prstGeom prst="rect">
            <a:avLst/>
          </a:prstGeom>
          <a:solidFill>
            <a:srgbClr val="0070C0"/>
          </a:solidFill>
        </p:spPr>
        <p:style>
          <a:lnRef idx="1">
            <a:schemeClr val="accent3"/>
          </a:lnRef>
          <a:fillRef idx="3">
            <a:schemeClr val="accent3"/>
          </a:fillRef>
          <a:effectRef idx="2">
            <a:schemeClr val="accent3"/>
          </a:effectRef>
          <a:fontRef idx="none"/>
        </p:style>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419988806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6783388" y="6369050"/>
            <a:ext cx="1676400" cy="293688"/>
          </a:xfrm>
          <a:prstGeom prst="rect">
            <a:avLst/>
          </a:prstGeom>
          <a:ln/>
        </p:spPr>
        <p:txBody>
          <a:bodyPr/>
          <a:lstStyle>
            <a:lvl1pPr>
              <a:defRPr/>
            </a:lvl1pPr>
          </a:lstStyle>
          <a:p>
            <a:pPr>
              <a:defRPr/>
            </a:pPr>
            <a:endParaRPr lang="en-GB"/>
          </a:p>
        </p:txBody>
      </p:sp>
      <p:sp>
        <p:nvSpPr>
          <p:cNvPr id="3" name="Rectangle 6"/>
          <p:cNvSpPr>
            <a:spLocks noGrp="1" noChangeArrowheads="1"/>
          </p:cNvSpPr>
          <p:nvPr>
            <p:ph type="ftr" sz="quarter" idx="11"/>
          </p:nvPr>
        </p:nvSpPr>
        <p:spPr>
          <a:ln/>
        </p:spPr>
        <p:txBody>
          <a:bodyPr/>
          <a:lstStyle>
            <a:lvl1pPr>
              <a:defRPr/>
            </a:lvl1pPr>
          </a:lstStyle>
          <a:p>
            <a:pPr>
              <a:defRPr/>
            </a:pPr>
            <a:endParaRPr lang="en-GB"/>
          </a:p>
        </p:txBody>
      </p:sp>
      <p:sp>
        <p:nvSpPr>
          <p:cNvPr id="4" name="Rectangle 7"/>
          <p:cNvSpPr>
            <a:spLocks noGrp="1" noChangeArrowheads="1"/>
          </p:cNvSpPr>
          <p:nvPr>
            <p:ph type="sldNum" sz="quarter" idx="12"/>
          </p:nvPr>
        </p:nvSpPr>
        <p:spPr>
          <a:ln/>
        </p:spPr>
        <p:txBody>
          <a:bodyPr/>
          <a:lstStyle>
            <a:lvl1pPr>
              <a:defRPr/>
            </a:lvl1pPr>
          </a:lstStyle>
          <a:p>
            <a:pPr>
              <a:defRPr/>
            </a:pPr>
            <a:fld id="{D4DE8757-127E-4497-860D-69FBA48331F9}" type="slidenum">
              <a:rPr lang="en-GB"/>
              <a:pPr>
                <a:defRPr/>
              </a:pPr>
              <a:t>‹nº›</a:t>
            </a:fld>
            <a:endParaRPr lang="en-GB"/>
          </a:p>
        </p:txBody>
      </p:sp>
    </p:spTree>
    <p:extLst>
      <p:ext uri="{BB962C8B-B14F-4D97-AF65-F5344CB8AC3E}">
        <p14:creationId xmlns:p14="http://schemas.microsoft.com/office/powerpoint/2010/main" val="245159694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196752"/>
            <a:ext cx="5389438" cy="5112568"/>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179512" y="1196752"/>
            <a:ext cx="3286001" cy="5112568"/>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xfrm>
            <a:off x="6783388" y="6369050"/>
            <a:ext cx="1676400" cy="293688"/>
          </a:xfrm>
          <a:prstGeom prst="rect">
            <a:avLst/>
          </a:prstGeom>
          <a:ln/>
        </p:spPr>
        <p:txBody>
          <a:bodyPr/>
          <a:lstStyle>
            <a:lvl1pPr>
              <a:defRPr>
                <a:solidFill>
                  <a:schemeClr val="tx1">
                    <a:lumMod val="75000"/>
                    <a:lumOff val="25000"/>
                  </a:schemeClr>
                </a:solidFill>
              </a:defRPr>
            </a:lvl1pPr>
          </a:lstStyle>
          <a:p>
            <a:pPr>
              <a:defRPr/>
            </a:pPr>
            <a:endParaRPr lang="en-GB"/>
          </a:p>
        </p:txBody>
      </p:sp>
      <p:sp>
        <p:nvSpPr>
          <p:cNvPr id="6" name="Rectangle 6"/>
          <p:cNvSpPr>
            <a:spLocks noGrp="1" noChangeArrowheads="1"/>
          </p:cNvSpPr>
          <p:nvPr>
            <p:ph type="ftr" sz="quarter" idx="11"/>
          </p:nvPr>
        </p:nvSpPr>
        <p:spPr>
          <a:ln/>
        </p:spPr>
        <p:txBody>
          <a:bodyPr/>
          <a:lstStyle>
            <a:lvl1pPr>
              <a:defRPr>
                <a:solidFill>
                  <a:schemeClr val="tx1">
                    <a:lumMod val="75000"/>
                    <a:lumOff val="25000"/>
                  </a:schemeClr>
                </a:solidFill>
              </a:defRPr>
            </a:lvl1pPr>
          </a:lstStyle>
          <a:p>
            <a:pPr>
              <a:defRPr/>
            </a:pPr>
            <a:endParaRPr lang="en-GB"/>
          </a:p>
        </p:txBody>
      </p:sp>
      <p:sp>
        <p:nvSpPr>
          <p:cNvPr id="7" name="Rectangle 7"/>
          <p:cNvSpPr>
            <a:spLocks noGrp="1" noChangeArrowheads="1"/>
          </p:cNvSpPr>
          <p:nvPr>
            <p:ph type="sldNum" sz="quarter" idx="12"/>
          </p:nvPr>
        </p:nvSpPr>
        <p:spPr>
          <a:ln/>
        </p:spPr>
        <p:txBody>
          <a:bodyPr/>
          <a:lstStyle>
            <a:lvl1pPr>
              <a:defRPr>
                <a:solidFill>
                  <a:schemeClr val="tx1">
                    <a:lumMod val="75000"/>
                    <a:lumOff val="25000"/>
                  </a:schemeClr>
                </a:solidFill>
              </a:defRPr>
            </a:lvl1pPr>
          </a:lstStyle>
          <a:p>
            <a:pPr>
              <a:defRPr/>
            </a:pPr>
            <a:fld id="{585F214E-5F30-4C4E-AD58-E5D776AD6DDA}" type="slidenum">
              <a:rPr lang="en-GB" smtClean="0"/>
              <a:pPr>
                <a:defRPr/>
              </a:pPr>
              <a:t>‹nº›</a:t>
            </a:fld>
            <a:endParaRPr lang="en-GB"/>
          </a:p>
        </p:txBody>
      </p:sp>
      <p:pic>
        <p:nvPicPr>
          <p:cNvPr id="8" name="Picture 2" descr="http://oasis.iaea.org/OASIS/OASIS/MTCD/References/VID/IAEA_LOGO_NEW_JPG/basic/basic_Logo-E_horizontal_Blue.jpg"/>
          <p:cNvPicPr>
            <a:picLocks noChangeAspect="1" noChangeArrowheads="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37" y="6416590"/>
            <a:ext cx="1120688" cy="441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9069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030" name="Rectangle 4"/>
          <p:cNvSpPr>
            <a:spLocks noGrp="1" noChangeArrowheads="1"/>
          </p:cNvSpPr>
          <p:nvPr>
            <p:ph type="body" idx="1"/>
          </p:nvPr>
        </p:nvSpPr>
        <p:spPr bwMode="gray">
          <a:xfrm>
            <a:off x="107504" y="1124744"/>
            <a:ext cx="8892988" cy="5283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dirty="0" smtClean="0"/>
          </a:p>
        </p:txBody>
      </p:sp>
      <p:sp>
        <p:nvSpPr>
          <p:cNvPr id="3078" name="Rectangle 6"/>
          <p:cNvSpPr>
            <a:spLocks noGrp="1" noChangeArrowheads="1"/>
          </p:cNvSpPr>
          <p:nvPr>
            <p:ph type="ftr" sz="quarter" idx="3"/>
          </p:nvPr>
        </p:nvSpPr>
        <p:spPr bwMode="white">
          <a:xfrm>
            <a:off x="4139952" y="6408738"/>
            <a:ext cx="4248472"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bg2"/>
                </a:solidFill>
                <a:latin typeface="+mn-lt"/>
              </a:defRPr>
            </a:lvl1pPr>
          </a:lstStyle>
          <a:p>
            <a:pPr>
              <a:defRPr/>
            </a:pPr>
            <a:endParaRPr lang="en-GB"/>
          </a:p>
        </p:txBody>
      </p:sp>
      <p:sp>
        <p:nvSpPr>
          <p:cNvPr id="3079" name="Rectangle 7"/>
          <p:cNvSpPr>
            <a:spLocks noGrp="1" noChangeArrowheads="1"/>
          </p:cNvSpPr>
          <p:nvPr>
            <p:ph type="sldNum" sz="quarter" idx="4"/>
          </p:nvPr>
        </p:nvSpPr>
        <p:spPr bwMode="white">
          <a:xfrm>
            <a:off x="8388424" y="6408738"/>
            <a:ext cx="648072"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rgbClr val="0648B2"/>
                </a:solidFill>
                <a:latin typeface="Cambria" panose="02040503050406030204" pitchFamily="18" charset="0"/>
              </a:defRPr>
            </a:lvl1pPr>
          </a:lstStyle>
          <a:p>
            <a:pPr>
              <a:defRPr/>
            </a:pPr>
            <a:fld id="{91D8A480-D8DD-41AF-80DC-893BA79ABD45}" type="slidenum">
              <a:rPr lang="en-GB" smtClean="0"/>
              <a:pPr>
                <a:defRPr/>
              </a:pPr>
              <a:t>‹nº›</a:t>
            </a:fld>
            <a:endParaRPr lang="en-GB" dirty="0"/>
          </a:p>
        </p:txBody>
      </p:sp>
      <p:sp>
        <p:nvSpPr>
          <p:cNvPr id="4" name="Title Placeholder 3"/>
          <p:cNvSpPr>
            <a:spLocks noGrp="1"/>
          </p:cNvSpPr>
          <p:nvPr>
            <p:ph type="title"/>
          </p:nvPr>
        </p:nvSpPr>
        <p:spPr>
          <a:xfrm>
            <a:off x="0" y="0"/>
            <a:ext cx="9144000" cy="1124744"/>
          </a:xfrm>
          <a:prstGeom prst="rect">
            <a:avLst/>
          </a:prstGeom>
          <a:solidFill>
            <a:srgbClr val="0070C0"/>
          </a:solidFill>
        </p:spPr>
        <p:style>
          <a:lnRef idx="1">
            <a:schemeClr val="accent3"/>
          </a:lnRef>
          <a:fillRef idx="3">
            <a:schemeClr val="accent3"/>
          </a:fillRef>
          <a:effectRef idx="2">
            <a:schemeClr val="accent3"/>
          </a:effectRef>
          <a:fontRef idx="none"/>
        </p:style>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380699415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7" r:id="rId11"/>
    <p:sldLayoutId id="2147483700" r:id="rId12"/>
    <p:sldLayoutId id="2147483703" r:id="rId13"/>
  </p:sldLayoutIdLst>
  <p:txStyles>
    <p:titleStyle>
      <a:lvl1pPr algn="ctr" rtl="0" eaLnBrk="1" fontAlgn="base" hangingPunct="1">
        <a:spcBef>
          <a:spcPct val="20000"/>
        </a:spcBef>
        <a:spcAft>
          <a:spcPct val="0"/>
        </a:spcAft>
        <a:defRPr sz="3600" b="1">
          <a:solidFill>
            <a:srgbClr val="FFFFFF"/>
          </a:solidFill>
          <a:latin typeface="Calibri" panose="020F0502020204030204" pitchFamily="34" charset="0"/>
          <a:ea typeface="+mj-ea"/>
          <a:cs typeface="Calibri" panose="020F0502020204030204" pitchFamily="34" charset="0"/>
        </a:defRPr>
      </a:lvl1pPr>
      <a:lvl2pPr algn="l" rtl="0" eaLnBrk="1" fontAlgn="base" hangingPunct="1">
        <a:spcBef>
          <a:spcPct val="20000"/>
        </a:spcBef>
        <a:spcAft>
          <a:spcPct val="0"/>
        </a:spcAft>
        <a:defRPr sz="3600" b="1">
          <a:solidFill>
            <a:schemeClr val="tx2"/>
          </a:solidFill>
          <a:latin typeface="Arial" charset="0"/>
        </a:defRPr>
      </a:lvl2pPr>
      <a:lvl3pPr algn="l" rtl="0" eaLnBrk="1" fontAlgn="base" hangingPunct="1">
        <a:spcBef>
          <a:spcPct val="20000"/>
        </a:spcBef>
        <a:spcAft>
          <a:spcPct val="0"/>
        </a:spcAft>
        <a:defRPr sz="3600" b="1">
          <a:solidFill>
            <a:schemeClr val="tx2"/>
          </a:solidFill>
          <a:latin typeface="Arial" charset="0"/>
        </a:defRPr>
      </a:lvl3pPr>
      <a:lvl4pPr algn="l" rtl="0" eaLnBrk="1" fontAlgn="base" hangingPunct="1">
        <a:spcBef>
          <a:spcPct val="20000"/>
        </a:spcBef>
        <a:spcAft>
          <a:spcPct val="0"/>
        </a:spcAft>
        <a:defRPr sz="3600" b="1">
          <a:solidFill>
            <a:schemeClr val="tx2"/>
          </a:solidFill>
          <a:latin typeface="Arial" charset="0"/>
        </a:defRPr>
      </a:lvl4pPr>
      <a:lvl5pPr algn="l" rtl="0" eaLnBrk="1" fontAlgn="base" hangingPunct="1">
        <a:spcBef>
          <a:spcPct val="20000"/>
        </a:spcBef>
        <a:spcAft>
          <a:spcPct val="0"/>
        </a:spcAft>
        <a:defRPr sz="3600" b="1">
          <a:solidFill>
            <a:schemeClr val="tx2"/>
          </a:solidFill>
          <a:latin typeface="Arial" charset="0"/>
        </a:defRPr>
      </a:lvl5pPr>
      <a:lvl6pPr marL="457200" algn="l" rtl="0" eaLnBrk="1" fontAlgn="base" hangingPunct="1">
        <a:spcBef>
          <a:spcPct val="20000"/>
        </a:spcBef>
        <a:spcAft>
          <a:spcPct val="0"/>
        </a:spcAft>
        <a:defRPr sz="3600" b="1">
          <a:solidFill>
            <a:schemeClr val="tx2"/>
          </a:solidFill>
          <a:latin typeface="Arial" charset="0"/>
        </a:defRPr>
      </a:lvl6pPr>
      <a:lvl7pPr marL="914400" algn="l" rtl="0" eaLnBrk="1" fontAlgn="base" hangingPunct="1">
        <a:spcBef>
          <a:spcPct val="20000"/>
        </a:spcBef>
        <a:spcAft>
          <a:spcPct val="0"/>
        </a:spcAft>
        <a:defRPr sz="3600" b="1">
          <a:solidFill>
            <a:schemeClr val="tx2"/>
          </a:solidFill>
          <a:latin typeface="Arial" charset="0"/>
        </a:defRPr>
      </a:lvl7pPr>
      <a:lvl8pPr marL="1371600" algn="l" rtl="0" eaLnBrk="1" fontAlgn="base" hangingPunct="1">
        <a:spcBef>
          <a:spcPct val="20000"/>
        </a:spcBef>
        <a:spcAft>
          <a:spcPct val="0"/>
        </a:spcAft>
        <a:defRPr sz="3600" b="1">
          <a:solidFill>
            <a:schemeClr val="tx2"/>
          </a:solidFill>
          <a:latin typeface="Arial" charset="0"/>
        </a:defRPr>
      </a:lvl8pPr>
      <a:lvl9pPr marL="1828800" algn="l" rtl="0" eaLnBrk="1" fontAlgn="base" hangingPunct="1">
        <a:spcBef>
          <a:spcPct val="20000"/>
        </a:spcBef>
        <a:spcAft>
          <a:spcPct val="0"/>
        </a:spcAft>
        <a:defRPr sz="3600" b="1">
          <a:solidFill>
            <a:schemeClr val="tx2"/>
          </a:solidFill>
          <a:latin typeface="Arial" charset="0"/>
        </a:defRPr>
      </a:lvl9pPr>
    </p:titleStyle>
    <p:bodyStyle>
      <a:lvl1pPr marL="180975" indent="-180975" algn="l" rtl="0" eaLnBrk="1" fontAlgn="base" hangingPunct="1">
        <a:spcBef>
          <a:spcPct val="20000"/>
        </a:spcBef>
        <a:spcAft>
          <a:spcPct val="0"/>
        </a:spcAft>
        <a:buClr>
          <a:srgbClr val="C00000"/>
        </a:buClr>
        <a:buSzPct val="116000"/>
        <a:buFont typeface="Arial" panose="020B0604020202020204" pitchFamily="34" charset="0"/>
        <a:buChar char="•"/>
        <a:defRPr sz="2800">
          <a:solidFill>
            <a:schemeClr val="tx1">
              <a:lumMod val="85000"/>
              <a:lumOff val="15000"/>
            </a:schemeClr>
          </a:solidFill>
          <a:latin typeface="Calibri" panose="020F0502020204030204" pitchFamily="34" charset="0"/>
          <a:ea typeface="+mn-ea"/>
          <a:cs typeface="Calibri" panose="020F0502020204030204" pitchFamily="34" charset="0"/>
        </a:defRPr>
      </a:lvl1pPr>
      <a:lvl2pPr marL="623888" indent="-166688" algn="l" rtl="0" eaLnBrk="1" fontAlgn="base" hangingPunct="1">
        <a:spcBef>
          <a:spcPct val="20000"/>
        </a:spcBef>
        <a:spcAft>
          <a:spcPct val="0"/>
        </a:spcAft>
        <a:buClr>
          <a:srgbClr val="C00000"/>
        </a:buClr>
        <a:buSzPct val="80000"/>
        <a:buFont typeface="Courier New" panose="02070309020205020404" pitchFamily="49" charset="0"/>
        <a:buChar char="o"/>
        <a:defRPr sz="2400">
          <a:solidFill>
            <a:schemeClr val="tx1">
              <a:lumMod val="85000"/>
              <a:lumOff val="15000"/>
            </a:schemeClr>
          </a:solidFill>
          <a:latin typeface="Calibri" panose="020F0502020204030204" pitchFamily="34" charset="0"/>
          <a:cs typeface="Calibri" panose="020F0502020204030204" pitchFamily="34" charset="0"/>
        </a:defRPr>
      </a:lvl2pPr>
      <a:lvl3pPr marL="1074738" indent="-174625" algn="l" rtl="0" eaLnBrk="1" fontAlgn="base" hangingPunct="1">
        <a:spcBef>
          <a:spcPct val="20000"/>
        </a:spcBef>
        <a:spcAft>
          <a:spcPct val="0"/>
        </a:spcAft>
        <a:buClr>
          <a:srgbClr val="C00000"/>
        </a:buClr>
        <a:buSzPct val="90000"/>
        <a:buFont typeface="Wingdings" panose="05000000000000000000" pitchFamily="2" charset="2"/>
        <a:buChar char="§"/>
        <a:defRPr sz="2000">
          <a:solidFill>
            <a:schemeClr val="tx1">
              <a:lumMod val="85000"/>
              <a:lumOff val="15000"/>
            </a:schemeClr>
          </a:solidFill>
          <a:latin typeface="Calibri" panose="020F0502020204030204" pitchFamily="34" charset="0"/>
          <a:cs typeface="Calibri" panose="020F0502020204030204" pitchFamily="34" charset="0"/>
        </a:defRPr>
      </a:lvl3pPr>
      <a:lvl4pPr marL="1524000" indent="-152400" algn="l" rtl="0" eaLnBrk="1" fontAlgn="base" hangingPunct="1">
        <a:spcBef>
          <a:spcPct val="20000"/>
        </a:spcBef>
        <a:spcAft>
          <a:spcPct val="0"/>
        </a:spcAft>
        <a:buClr>
          <a:schemeClr val="folHlink"/>
        </a:buClr>
        <a:buSzPct val="110000"/>
        <a:buChar char="•"/>
        <a:tabLst>
          <a:tab pos="1524000" algn="l"/>
        </a:tabLst>
        <a:defRPr sz="2000">
          <a:solidFill>
            <a:schemeClr val="tx1">
              <a:lumMod val="85000"/>
              <a:lumOff val="15000"/>
            </a:schemeClr>
          </a:solidFill>
          <a:latin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folHlink"/>
        </a:buClr>
        <a:buSzPct val="110000"/>
        <a:buChar char="•"/>
        <a:defRPr sz="2000">
          <a:solidFill>
            <a:schemeClr val="tx1">
              <a:lumMod val="85000"/>
              <a:lumOff val="15000"/>
            </a:schemeClr>
          </a:solidFill>
          <a:latin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6pPr>
      <a:lvl7pPr marL="29718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7pPr>
      <a:lvl8pPr marL="34290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8pPr>
      <a:lvl9pPr marL="38862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wmf"/><Relationship Id="rId7"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wmf"/><Relationship Id="rId4" Type="http://schemas.openxmlformats.org/officeDocument/2006/relationships/image" Target="../media/image38.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jpe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jpe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jpeg"/></Relationships>
</file>

<file path=ppt/slides/_rels/slide1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png"/><Relationship Id="rId18" Type="http://schemas.openxmlformats.org/officeDocument/2006/relationships/image" Target="../media/image79.png"/><Relationship Id="rId3" Type="http://schemas.openxmlformats.org/officeDocument/2006/relationships/image" Target="../media/image64.jpeg"/><Relationship Id="rId21" Type="http://schemas.openxmlformats.org/officeDocument/2006/relationships/image" Target="../media/image82.jpe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8.jpeg"/><Relationship Id="rId2" Type="http://schemas.openxmlformats.org/officeDocument/2006/relationships/notesSlide" Target="../notesSlides/notesSlide12.xml"/><Relationship Id="rId16" Type="http://schemas.openxmlformats.org/officeDocument/2006/relationships/image" Target="../media/image77.png"/><Relationship Id="rId20"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67.jpeg"/><Relationship Id="rId11" Type="http://schemas.openxmlformats.org/officeDocument/2006/relationships/image" Target="../media/image72.png"/><Relationship Id="rId5" Type="http://schemas.openxmlformats.org/officeDocument/2006/relationships/image" Target="../media/image66.jpeg"/><Relationship Id="rId15" Type="http://schemas.openxmlformats.org/officeDocument/2006/relationships/image" Target="../media/image76.jpeg"/><Relationship Id="rId10" Type="http://schemas.openxmlformats.org/officeDocument/2006/relationships/image" Target="../media/image71.png"/><Relationship Id="rId19" Type="http://schemas.openxmlformats.org/officeDocument/2006/relationships/image" Target="../media/image80.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18" Type="http://schemas.openxmlformats.org/officeDocument/2006/relationships/image" Target="../media/image99.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98.png"/><Relationship Id="rId2" Type="http://schemas.openxmlformats.org/officeDocument/2006/relationships/image" Target="../media/image83.jpeg"/><Relationship Id="rId16"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87.jpeg"/><Relationship Id="rId11" Type="http://schemas.openxmlformats.org/officeDocument/2006/relationships/image" Target="../media/image92.png"/><Relationship Id="rId5" Type="http://schemas.openxmlformats.org/officeDocument/2006/relationships/image" Target="../media/image86.jpeg"/><Relationship Id="rId15" Type="http://schemas.openxmlformats.org/officeDocument/2006/relationships/image" Target="../media/image96.png"/><Relationship Id="rId10" Type="http://schemas.openxmlformats.org/officeDocument/2006/relationships/image" Target="../media/image91.png"/><Relationship Id="rId19" Type="http://schemas.openxmlformats.org/officeDocument/2006/relationships/image" Target="../media/image100.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hyperlink" Target="http://www.biomineralsciences.com/blog/wp-content/uploads/2008/10/award_02.jp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www.google.com/url?sa=i&amp;rct=j&amp;q=&amp;esrc=s&amp;frm=1&amp;source=images&amp;cd=&amp;cad=rja&amp;uact=8&amp;docid=glWmPUlvOuhW7M&amp;tbnid=GjM75tzbTv6y8M:&amp;ved=0CAUQjRw&amp;url=http://www.slideshare.net/omarsuarezoquendo1972/pub1578-web-57265295&amp;ei=F1ffU_GXPIPfPb3_gKgE&amp;bvm=bv.72197243,d.bGE&amp;psig=AFQjCNHWzbM6Qc6XPB4aRdW2dMXGXZlblw&amp;ust=1407232144136852" TargetMode="External"/><Relationship Id="rId1" Type="http://schemas.openxmlformats.org/officeDocument/2006/relationships/slideLayout" Target="../slideLayouts/slideLayout3.xml"/><Relationship Id="rId4" Type="http://schemas.openxmlformats.org/officeDocument/2006/relationships/image" Target="../media/image102.png"/></Relationships>
</file>

<file path=ppt/slides/_rels/slide21.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3.png"/><Relationship Id="rId7" Type="http://schemas.openxmlformats.org/officeDocument/2006/relationships/hyperlink" Target="http://www.google.com/url?sa=i&amp;rct=j&amp;q=&amp;esrc=s&amp;frm=1&amp;source=images&amp;cd=&amp;cad=rja&amp;uact=8&amp;docid=bpRKezEFQkFWqM&amp;tbnid=toCagTUOffNl_M:&amp;ved=0CAUQjRw&amp;url=http://www.icrp.org/publication.asp?id=ICRP+Publication+103&amp;ei=m1nfU4fUHIG1O9nfgeAF&amp;bvm=bv.72197243,d.bGE&amp;psig=AFQjCNFNhnFnCdslnF1Fp5qe0khxN0SvMA&amp;ust=1407232790982201"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05.jpeg"/><Relationship Id="rId5" Type="http://schemas.openxmlformats.org/officeDocument/2006/relationships/hyperlink" Target="http://www.google.com/url?sa=i&amp;rct=j&amp;q=&amp;esrc=s&amp;frm=1&amp;source=images&amp;cd=&amp;cad=rja&amp;uact=8&amp;docid=glWmPUlvOuhW7M&amp;tbnid=GjM75tzbTv6y8M:&amp;ved=0CAUQjRw&amp;url=http://www.slideshare.net/omarsuarezoquendo1972/pub1578-web-57265295&amp;ei=F1ffU_GXPIPfPb3_gKgE&amp;bvm=bv.72197243,d.bGE&amp;psig=AFQjCNHWzbM6Qc6XPB4aRdW2dMXGXZlblw&amp;ust=1407232144136852" TargetMode="External"/><Relationship Id="rId4" Type="http://schemas.openxmlformats.org/officeDocument/2006/relationships/image" Target="../media/image104.png"/></Relationships>
</file>

<file path=ppt/slides/_rels/slide22.xml.rels><?xml version="1.0" encoding="UTF-8" standalone="yes"?>
<Relationships xmlns="http://schemas.openxmlformats.org/package/2006/relationships"><Relationship Id="rId8" Type="http://schemas.openxmlformats.org/officeDocument/2006/relationships/hyperlink" Target="http://www.google.com/url?sa=i&amp;rct=j&amp;q=&amp;esrc=s&amp;frm=1&amp;source=images&amp;cd=&amp;cad=rja&amp;uact=8&amp;docid=glWmPUlvOuhW7M&amp;tbnid=GjM75tzbTv6y8M:&amp;ved=0CAUQjRw&amp;url=http://www.slideshare.net/omarsuarezoquendo1972/pub1578-web-57265295&amp;ei=F1ffU_GXPIPfPb3_gKgE&amp;bvm=bv.72197243,d.bGE&amp;psig=AFQjCNHWzbM6Qc6XPB4aRdW2dMXGXZlblw&amp;ust=1407232144136852" TargetMode="External"/><Relationship Id="rId3" Type="http://schemas.openxmlformats.org/officeDocument/2006/relationships/diagramLayout" Target="../diagrams/layout3.xml"/><Relationship Id="rId7" Type="http://schemas.openxmlformats.org/officeDocument/2006/relationships/image" Target="../media/image107.png"/><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108.jpeg"/></Relationships>
</file>

<file path=ppt/slides/_rels/slide23.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jpeg"/><Relationship Id="rId7" Type="http://schemas.openxmlformats.org/officeDocument/2006/relationships/image" Target="../media/image11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2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3.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emf"/><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www.iaea.org/OurWork/ST/NE/index.html" TargetMode="External"/><Relationship Id="rId11" Type="http://schemas.openxmlformats.org/officeDocument/2006/relationships/image" Target="../media/image14.jpeg"/><Relationship Id="rId5" Type="http://schemas.openxmlformats.org/officeDocument/2006/relationships/image" Target="../media/image10.jpeg"/><Relationship Id="rId10" Type="http://schemas.openxmlformats.org/officeDocument/2006/relationships/hyperlink" Target="http://www-naweb.iaea.org/na/index.html" TargetMode="External"/><Relationship Id="rId4" Type="http://schemas.openxmlformats.org/officeDocument/2006/relationships/hyperlink" Target="http://www.iaea.org/technicalcooperation/Home/index.html" TargetMode="External"/><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24.jpeg"/></Relationships>
</file>

<file path=ppt/slides/_rels/slide3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24.jpeg"/></Relationships>
</file>

<file path=ppt/slides/_rels/slide3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3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3.xml"/><Relationship Id="rId4" Type="http://schemas.openxmlformats.org/officeDocument/2006/relationships/image" Target="../media/image130.png"/></Relationships>
</file>

<file path=ppt/slides/_rels/slide37.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jpeg"/><Relationship Id="rId1" Type="http://schemas.openxmlformats.org/officeDocument/2006/relationships/slideLayout" Target="../slideLayouts/slideLayout3.xml"/><Relationship Id="rId6" Type="http://schemas.openxmlformats.org/officeDocument/2006/relationships/image" Target="../media/image132.jpeg"/><Relationship Id="rId11" Type="http://schemas.openxmlformats.org/officeDocument/2006/relationships/image" Target="../media/image137.png"/><Relationship Id="rId5" Type="http://schemas.openxmlformats.org/officeDocument/2006/relationships/image" Target="../media/image131.pn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png"/></Relationships>
</file>

<file path=ppt/slides/_rels/slide38.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diagramLayout" Target="../diagrams/layout4.xml"/><Relationship Id="rId7" Type="http://schemas.openxmlformats.org/officeDocument/2006/relationships/image" Target="../media/image138.png"/><Relationship Id="rId12" Type="http://schemas.openxmlformats.org/officeDocument/2006/relationships/image" Target="../media/image143.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11" Type="http://schemas.openxmlformats.org/officeDocument/2006/relationships/image" Target="../media/image142.png"/><Relationship Id="rId5" Type="http://schemas.openxmlformats.org/officeDocument/2006/relationships/diagramColors" Target="../diagrams/colors4.xml"/><Relationship Id="rId10" Type="http://schemas.openxmlformats.org/officeDocument/2006/relationships/image" Target="../media/image141.png"/><Relationship Id="rId4" Type="http://schemas.openxmlformats.org/officeDocument/2006/relationships/diagramQuickStyle" Target="../diagrams/quickStyle4.xml"/><Relationship Id="rId9" Type="http://schemas.openxmlformats.org/officeDocument/2006/relationships/image" Target="../media/image140.png"/></Relationships>
</file>

<file path=ppt/slides/_rels/slide3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146.jpe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3.xml"/><Relationship Id="rId4" Type="http://schemas.openxmlformats.org/officeDocument/2006/relationships/image" Target="../media/image152.jpeg"/></Relationships>
</file>

<file path=ppt/slides/_rels/slide4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image" Target="../media/image160.jpeg"/><Relationship Id="rId13" Type="http://schemas.openxmlformats.org/officeDocument/2006/relationships/image" Target="../media/image164.jpeg"/><Relationship Id="rId18" Type="http://schemas.openxmlformats.org/officeDocument/2006/relationships/hyperlink" Target="http://rpop.iaea.org/safrad" TargetMode="External"/><Relationship Id="rId26" Type="http://schemas.openxmlformats.org/officeDocument/2006/relationships/image" Target="../media/image173.jpeg"/><Relationship Id="rId3" Type="http://schemas.openxmlformats.org/officeDocument/2006/relationships/image" Target="../media/image155.wmf"/><Relationship Id="rId21" Type="http://schemas.openxmlformats.org/officeDocument/2006/relationships/image" Target="../media/image168.jpeg"/><Relationship Id="rId7" Type="http://schemas.openxmlformats.org/officeDocument/2006/relationships/image" Target="../media/image159.jpeg"/><Relationship Id="rId12" Type="http://schemas.openxmlformats.org/officeDocument/2006/relationships/image" Target="../media/image163.jpeg"/><Relationship Id="rId17" Type="http://schemas.openxmlformats.org/officeDocument/2006/relationships/image" Target="../media/image166.jpeg"/><Relationship Id="rId25" Type="http://schemas.openxmlformats.org/officeDocument/2006/relationships/image" Target="../media/image172.jpeg"/><Relationship Id="rId2" Type="http://schemas.openxmlformats.org/officeDocument/2006/relationships/image" Target="../media/image154.jpeg"/><Relationship Id="rId16" Type="http://schemas.openxmlformats.org/officeDocument/2006/relationships/hyperlink" Target="https://rpop.iaea.org/RPOP/RPoP/Content/Documents/Pictures/sofiacourse.jpg" TargetMode="External"/><Relationship Id="rId20" Type="http://schemas.openxmlformats.org/officeDocument/2006/relationships/hyperlink" Target="https://rpop.iaea.org/RPOP/RPoP/Modules/login/safron-register.htm" TargetMode="External"/><Relationship Id="rId1" Type="http://schemas.openxmlformats.org/officeDocument/2006/relationships/slideLayout" Target="../slideLayouts/slideLayout7.xml"/><Relationship Id="rId6" Type="http://schemas.openxmlformats.org/officeDocument/2006/relationships/image" Target="../media/image158.png"/><Relationship Id="rId11" Type="http://schemas.openxmlformats.org/officeDocument/2006/relationships/hyperlink" Target="http://www.google.com/url?sa=i&amp;rct=j&amp;q=&amp;esrc=s&amp;frm=1&amp;source=images&amp;cd=&amp;cad=rja&amp;uact=8&amp;docid=glWmPUlvOuhW7M&amp;tbnid=GjM75tzbTv6y8M:&amp;ved=0CAUQjRw&amp;url=http://www.slideshare.net/omarsuarezoquendo1972/pub1578-web-57265295&amp;ei=F1ffU_GXPIPfPb3_gKgE&amp;bvm=bv.72197243,d.bGE&amp;psig=AFQjCNHWzbM6Qc6XPB4aRdW2dMXGXZlblw&amp;ust=1407232144136852" TargetMode="External"/><Relationship Id="rId24" Type="http://schemas.openxmlformats.org/officeDocument/2006/relationships/image" Target="../media/image171.gif"/><Relationship Id="rId5" Type="http://schemas.openxmlformats.org/officeDocument/2006/relationships/image" Target="../media/image157.wmf"/><Relationship Id="rId15" Type="http://schemas.openxmlformats.org/officeDocument/2006/relationships/image" Target="../media/image165.jpeg"/><Relationship Id="rId23" Type="http://schemas.openxmlformats.org/officeDocument/2006/relationships/image" Target="../media/image170.jpeg"/><Relationship Id="rId28" Type="http://schemas.openxmlformats.org/officeDocument/2006/relationships/image" Target="../media/image175.png"/><Relationship Id="rId10" Type="http://schemas.openxmlformats.org/officeDocument/2006/relationships/image" Target="../media/image162.jpeg"/><Relationship Id="rId19" Type="http://schemas.openxmlformats.org/officeDocument/2006/relationships/image" Target="../media/image167.jpeg"/><Relationship Id="rId4" Type="http://schemas.openxmlformats.org/officeDocument/2006/relationships/image" Target="../media/image156.wmf"/><Relationship Id="rId9" Type="http://schemas.openxmlformats.org/officeDocument/2006/relationships/image" Target="../media/image161.jpeg"/><Relationship Id="rId14" Type="http://schemas.openxmlformats.org/officeDocument/2006/relationships/hyperlink" Target="https://rpop.iaea.org/RPOP/RPoP/Content/Documents/Pictures/Latincourse.jpg" TargetMode="External"/><Relationship Id="rId22" Type="http://schemas.openxmlformats.org/officeDocument/2006/relationships/image" Target="../media/image169.png"/><Relationship Id="rId27" Type="http://schemas.openxmlformats.org/officeDocument/2006/relationships/image" Target="../media/image17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57.wmf"/><Relationship Id="rId7" Type="http://schemas.openxmlformats.org/officeDocument/2006/relationships/image" Target="../media/image179.wmf"/><Relationship Id="rId2" Type="http://schemas.openxmlformats.org/officeDocument/2006/relationships/image" Target="../media/image155.wmf"/><Relationship Id="rId1" Type="http://schemas.openxmlformats.org/officeDocument/2006/relationships/slideLayout" Target="../slideLayouts/slideLayout7.xml"/><Relationship Id="rId6" Type="http://schemas.openxmlformats.org/officeDocument/2006/relationships/image" Target="../media/image156.wmf"/><Relationship Id="rId11" Type="http://schemas.openxmlformats.org/officeDocument/2006/relationships/image" Target="../media/image183.png"/><Relationship Id="rId5" Type="http://schemas.openxmlformats.org/officeDocument/2006/relationships/image" Target="../media/image178.png"/><Relationship Id="rId10" Type="http://schemas.openxmlformats.org/officeDocument/2006/relationships/image" Target="../media/image182.png"/><Relationship Id="rId4" Type="http://schemas.openxmlformats.org/officeDocument/2006/relationships/image" Target="../media/image177.png"/><Relationship Id="rId9" Type="http://schemas.openxmlformats.org/officeDocument/2006/relationships/image" Target="../media/image181.png"/></Relationships>
</file>

<file path=ppt/slides/_rels/slide49.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7.xml"/><Relationship Id="rId5" Type="http://schemas.openxmlformats.org/officeDocument/2006/relationships/image" Target="../media/image191.png"/><Relationship Id="rId4" Type="http://schemas.openxmlformats.org/officeDocument/2006/relationships/image" Target="../media/image190.png"/></Relationships>
</file>

<file path=ppt/slides/_rels/slide53.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hyperlink" Target="http://nucleus.iaea.org/isemir" TargetMode="External"/><Relationship Id="rId1" Type="http://schemas.openxmlformats.org/officeDocument/2006/relationships/slideLayout" Target="../slideLayouts/slideLayout7.xml"/><Relationship Id="rId5" Type="http://schemas.openxmlformats.org/officeDocument/2006/relationships/image" Target="../media/image196.jpeg"/><Relationship Id="rId4" Type="http://schemas.openxmlformats.org/officeDocument/2006/relationships/hyperlink" Target="https://rpop.iaea.org/RPOP/RPoP/Content/News/relid-cataract-study.htm"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png"/><Relationship Id="rId1" Type="http://schemas.openxmlformats.org/officeDocument/2006/relationships/slideLayout" Target="../slideLayouts/slideLayout7.xml"/><Relationship Id="rId4" Type="http://schemas.openxmlformats.org/officeDocument/2006/relationships/image" Target="../media/image200.png"/></Relationships>
</file>

<file path=ppt/slides/_rels/slide58.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212.png"/><Relationship Id="rId13" Type="http://schemas.openxmlformats.org/officeDocument/2006/relationships/image" Target="../media/image217.png"/><Relationship Id="rId3" Type="http://schemas.openxmlformats.org/officeDocument/2006/relationships/image" Target="../media/image207.png"/><Relationship Id="rId7" Type="http://schemas.openxmlformats.org/officeDocument/2006/relationships/image" Target="../media/image211.png"/><Relationship Id="rId12" Type="http://schemas.openxmlformats.org/officeDocument/2006/relationships/image" Target="../media/image216.png"/><Relationship Id="rId2" Type="http://schemas.openxmlformats.org/officeDocument/2006/relationships/image" Target="../media/image206.png"/><Relationship Id="rId1" Type="http://schemas.openxmlformats.org/officeDocument/2006/relationships/slideLayout" Target="../slideLayouts/slideLayout3.xml"/><Relationship Id="rId6" Type="http://schemas.openxmlformats.org/officeDocument/2006/relationships/image" Target="../media/image210.png"/><Relationship Id="rId11" Type="http://schemas.openxmlformats.org/officeDocument/2006/relationships/image" Target="../media/image215.png"/><Relationship Id="rId5" Type="http://schemas.openxmlformats.org/officeDocument/2006/relationships/image" Target="../media/image209.png"/><Relationship Id="rId10" Type="http://schemas.openxmlformats.org/officeDocument/2006/relationships/image" Target="../media/image214.png"/><Relationship Id="rId4" Type="http://schemas.openxmlformats.org/officeDocument/2006/relationships/image" Target="../media/image208.png"/><Relationship Id="rId9" Type="http://schemas.openxmlformats.org/officeDocument/2006/relationships/image" Target="../media/image213.png"/></Relationships>
</file>

<file path=ppt/slides/_rels/slide62.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7.xml"/><Relationship Id="rId5" Type="http://schemas.openxmlformats.org/officeDocument/2006/relationships/image" Target="../media/image221.jpeg"/><Relationship Id="rId4" Type="http://schemas.openxmlformats.org/officeDocument/2006/relationships/image" Target="../media/image220.jpeg"/></Relationships>
</file>

<file path=ppt/slides/_rels/slide6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hyperlink" Target="http://www.google.com/url?sa=i&amp;rct=j&amp;q=&amp;esrc=s&amp;frm=1&amp;source=images&amp;cd=&amp;cad=rja&amp;uact=8&amp;docid=CF5GuAEErCzizM&amp;tbnid=f1A43IxTnH1WoM:&amp;ved=0CAUQjRw&amp;url=http://de.wikipedia.org/wiki/Vienna_International_Centre&amp;ei=SoXfU4naIMO7Pa66gOAE&amp;bvm=bv.72197243,d.bGE&amp;psig=AFQjCNEOAY0gvKH7_2D0b8wW1pgwhrafeg&amp;ust=1407243905885568" TargetMode="External"/><Relationship Id="rId1" Type="http://schemas.openxmlformats.org/officeDocument/2006/relationships/slideLayout" Target="../slideLayouts/slideLayout8.xml"/><Relationship Id="rId5" Type="http://schemas.openxmlformats.org/officeDocument/2006/relationships/image" Target="../media/image229.jpeg"/><Relationship Id="rId4" Type="http://schemas.openxmlformats.org/officeDocument/2006/relationships/image" Target="../media/image22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eg"/><Relationship Id="rId3" Type="http://schemas.openxmlformats.org/officeDocument/2006/relationships/notesSlide" Target="../notesSlides/notesSlide5.xml"/><Relationship Id="rId7" Type="http://schemas.openxmlformats.org/officeDocument/2006/relationships/image" Target="../media/image21.png"/><Relationship Id="rId12"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27.jpeg"/><Relationship Id="rId5" Type="http://schemas.openxmlformats.org/officeDocument/2006/relationships/image" Target="../media/image23.png"/><Relationship Id="rId10" Type="http://schemas.openxmlformats.org/officeDocument/2006/relationships/image" Target="../media/image26.jpeg"/><Relationship Id="rId4" Type="http://schemas.openxmlformats.org/officeDocument/2006/relationships/image" Target="../media/image22.png"/><Relationship Id="rId9" Type="http://schemas.openxmlformats.org/officeDocument/2006/relationships/image" Target="../media/image25.png"/><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37" y="1513334"/>
            <a:ext cx="9144000" cy="1771650"/>
          </a:xfrm>
          <a:noFill/>
        </p:spPr>
        <p:style>
          <a:lnRef idx="2">
            <a:schemeClr val="accent3"/>
          </a:lnRef>
          <a:fillRef idx="1">
            <a:schemeClr val="lt1"/>
          </a:fillRef>
          <a:effectRef idx="0">
            <a:schemeClr val="accent3"/>
          </a:effectRef>
          <a:fontRef idx="minor">
            <a:schemeClr val="dk1"/>
          </a:fontRef>
        </p:style>
        <p:txBody>
          <a:bodyPr>
            <a:normAutofit/>
          </a:bodyPr>
          <a:lstStyle/>
          <a:p>
            <a:r>
              <a:rPr lang="en-US" sz="3600" dirty="0" smtClean="0"/>
              <a:t>JUSTIFICATION AND OPTIMIZATION:</a:t>
            </a:r>
            <a:br>
              <a:rPr lang="en-US" sz="3600" dirty="0" smtClean="0"/>
            </a:br>
            <a:r>
              <a:rPr lang="en-US" sz="3600" dirty="0" smtClean="0"/>
              <a:t>International standards and IAEA activities</a:t>
            </a:r>
            <a:endParaRPr lang="en-US" sz="3600" dirty="0"/>
          </a:p>
        </p:txBody>
      </p:sp>
      <p:sp>
        <p:nvSpPr>
          <p:cNvPr id="11267" name="Rectangle 3"/>
          <p:cNvSpPr>
            <a:spLocks noGrp="1" noChangeArrowheads="1"/>
          </p:cNvSpPr>
          <p:nvPr>
            <p:ph type="subTitle" idx="1"/>
          </p:nvPr>
        </p:nvSpPr>
        <p:spPr/>
        <p:txBody>
          <a:bodyPr/>
          <a:lstStyle/>
          <a:p>
            <a:pPr>
              <a:spcAft>
                <a:spcPts val="600"/>
              </a:spcAft>
            </a:pPr>
            <a:r>
              <a:rPr lang="en-GB" sz="2800" dirty="0" smtClean="0">
                <a:solidFill>
                  <a:schemeClr val="tx1">
                    <a:lumMod val="75000"/>
                    <a:lumOff val="25000"/>
                  </a:schemeClr>
                </a:solidFill>
              </a:rPr>
              <a:t>Jenia </a:t>
            </a:r>
            <a:r>
              <a:rPr lang="en-GB" sz="2800" dirty="0" err="1" smtClean="0">
                <a:solidFill>
                  <a:schemeClr val="tx1">
                    <a:lumMod val="75000"/>
                    <a:lumOff val="25000"/>
                  </a:schemeClr>
                </a:solidFill>
              </a:rPr>
              <a:t>Vassileva</a:t>
            </a:r>
            <a:r>
              <a:rPr lang="en-GB" sz="2800" dirty="0" smtClean="0">
                <a:solidFill>
                  <a:schemeClr val="tx1">
                    <a:lumMod val="75000"/>
                    <a:lumOff val="25000"/>
                  </a:schemeClr>
                </a:solidFill>
              </a:rPr>
              <a:t>, Ph.D.</a:t>
            </a:r>
            <a:br>
              <a:rPr lang="en-GB" sz="2800" dirty="0" smtClean="0">
                <a:solidFill>
                  <a:schemeClr val="tx1">
                    <a:lumMod val="75000"/>
                    <a:lumOff val="25000"/>
                  </a:schemeClr>
                </a:solidFill>
              </a:rPr>
            </a:br>
            <a:r>
              <a:rPr lang="en-GB" sz="1800" i="1" dirty="0" smtClean="0">
                <a:solidFill>
                  <a:schemeClr val="tx1">
                    <a:lumMod val="75000"/>
                    <a:lumOff val="25000"/>
                  </a:schemeClr>
                </a:solidFill>
              </a:rPr>
              <a:t>Radiation Protection Specialist</a:t>
            </a:r>
            <a:br>
              <a:rPr lang="en-GB" sz="1800" i="1" dirty="0" smtClean="0">
                <a:solidFill>
                  <a:schemeClr val="tx1">
                    <a:lumMod val="75000"/>
                    <a:lumOff val="25000"/>
                  </a:schemeClr>
                </a:solidFill>
              </a:rPr>
            </a:br>
            <a:r>
              <a:rPr lang="en-GB" sz="1800" i="1" dirty="0" smtClean="0">
                <a:solidFill>
                  <a:schemeClr val="tx1">
                    <a:lumMod val="75000"/>
                    <a:lumOff val="25000"/>
                  </a:schemeClr>
                </a:solidFill>
              </a:rPr>
              <a:t>Radiation </a:t>
            </a:r>
            <a:r>
              <a:rPr lang="en-GB" sz="1800" i="1" dirty="0">
                <a:solidFill>
                  <a:schemeClr val="tx1">
                    <a:lumMod val="75000"/>
                    <a:lumOff val="25000"/>
                  </a:schemeClr>
                </a:solidFill>
              </a:rPr>
              <a:t>Protection of Patients Unit</a:t>
            </a:r>
            <a:br>
              <a:rPr lang="en-GB" sz="1800" i="1" dirty="0">
                <a:solidFill>
                  <a:schemeClr val="tx1">
                    <a:lumMod val="75000"/>
                    <a:lumOff val="25000"/>
                  </a:schemeClr>
                </a:solidFill>
              </a:rPr>
            </a:br>
            <a:r>
              <a:rPr lang="en-GB" sz="1800" i="1" dirty="0">
                <a:solidFill>
                  <a:schemeClr val="tx1">
                    <a:lumMod val="75000"/>
                    <a:lumOff val="25000"/>
                  </a:schemeClr>
                </a:solidFill>
              </a:rPr>
              <a:t>Division of Radiation, Transport and Waste Safety </a:t>
            </a:r>
          </a:p>
        </p:txBody>
      </p:sp>
      <p:pic>
        <p:nvPicPr>
          <p:cNvPr id="14338"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27384"/>
            <a:ext cx="9144000" cy="158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Benefits of the use of radiation in medicine</a:t>
            </a:r>
            <a:endParaRPr lang="en-GB" dirty="0"/>
          </a:p>
        </p:txBody>
      </p:sp>
      <p:sp>
        <p:nvSpPr>
          <p:cNvPr id="3" name="Rectangle 2"/>
          <p:cNvSpPr/>
          <p:nvPr/>
        </p:nvSpPr>
        <p:spPr>
          <a:xfrm>
            <a:off x="107503" y="1311151"/>
            <a:ext cx="8919669" cy="461665"/>
          </a:xfrm>
          <a:prstGeom prst="rect">
            <a:avLst/>
          </a:prstGeom>
        </p:spPr>
        <p:txBody>
          <a:bodyPr wrap="square">
            <a:spAutoFit/>
          </a:bodyPr>
          <a:lstStyle/>
          <a:p>
            <a:pPr marL="174625" indent="-174625">
              <a:buClr>
                <a:srgbClr val="C00000"/>
              </a:buClr>
              <a:buSzPct val="110000"/>
              <a:buFont typeface="Arial" panose="020B0604020202020204" pitchFamily="34" charset="0"/>
              <a:buChar char="•"/>
            </a:pPr>
            <a:r>
              <a:rPr lang="en-GB" dirty="0">
                <a:solidFill>
                  <a:schemeClr val="tx1">
                    <a:lumMod val="75000"/>
                    <a:lumOff val="25000"/>
                  </a:schemeClr>
                </a:solidFill>
                <a:latin typeface="Calibri" panose="020F0502020204030204" pitchFamily="34" charset="0"/>
              </a:rPr>
              <a:t>Global increase of the use of radiation</a:t>
            </a:r>
          </a:p>
        </p:txBody>
      </p:sp>
      <p:sp>
        <p:nvSpPr>
          <p:cNvPr id="21" name="Rectangle 20"/>
          <p:cNvSpPr/>
          <p:nvPr/>
        </p:nvSpPr>
        <p:spPr>
          <a:xfrm>
            <a:off x="2229942" y="5430247"/>
            <a:ext cx="4855338" cy="1200329"/>
          </a:xfrm>
          <a:prstGeom prst="rect">
            <a:avLst/>
          </a:prstGeom>
        </p:spPr>
        <p:txBody>
          <a:bodyPr wrap="square">
            <a:spAutoFit/>
          </a:bodyPr>
          <a:lstStyle/>
          <a:p>
            <a:pPr marL="177800" indent="-177800">
              <a:buFont typeface="Arial" panose="020B0604020202020204" pitchFamily="34" charset="0"/>
              <a:buChar char="•"/>
            </a:pPr>
            <a:r>
              <a:rPr lang="en-GB" dirty="0" smtClean="0">
                <a:latin typeface="Calibri" panose="020F0502020204030204" pitchFamily="34" charset="0"/>
              </a:rPr>
              <a:t>Access vary around </a:t>
            </a:r>
            <a:r>
              <a:rPr lang="en-GB" dirty="0">
                <a:latin typeface="Calibri" panose="020F0502020204030204" pitchFamily="34" charset="0"/>
              </a:rPr>
              <a:t>the </a:t>
            </a:r>
            <a:r>
              <a:rPr lang="en-GB" dirty="0" smtClean="0">
                <a:latin typeface="Calibri" panose="020F0502020204030204" pitchFamily="34" charset="0"/>
              </a:rPr>
              <a:t>world</a:t>
            </a:r>
          </a:p>
          <a:p>
            <a:pPr marL="177800" indent="-177800">
              <a:buFont typeface="Arial" panose="020B0604020202020204" pitchFamily="34" charset="0"/>
              <a:buChar char="•"/>
            </a:pPr>
            <a:r>
              <a:rPr lang="en-GB" dirty="0" smtClean="0">
                <a:latin typeface="Calibri" panose="020F0502020204030204" pitchFamily="34" charset="0"/>
              </a:rPr>
              <a:t>Issues vary around the world</a:t>
            </a:r>
          </a:p>
          <a:p>
            <a:pPr marL="177800" indent="-177800">
              <a:buFont typeface="Arial" panose="020B0604020202020204" pitchFamily="34" charset="0"/>
              <a:buChar char="•"/>
            </a:pPr>
            <a:r>
              <a:rPr lang="en-GB" dirty="0" smtClean="0">
                <a:latin typeface="Calibri" panose="020F0502020204030204" pitchFamily="34" charset="0"/>
              </a:rPr>
              <a:t>Tailored </a:t>
            </a:r>
            <a:r>
              <a:rPr lang="en-GB" dirty="0">
                <a:latin typeface="Calibri" panose="020F0502020204030204" pitchFamily="34" charset="0"/>
              </a:rPr>
              <a:t>approaches </a:t>
            </a:r>
            <a:r>
              <a:rPr lang="en-GB" dirty="0" smtClean="0">
                <a:latin typeface="Calibri" panose="020F0502020204030204" pitchFamily="34" charset="0"/>
              </a:rPr>
              <a:t>needed</a:t>
            </a:r>
            <a:endParaRPr lang="en-GB" dirty="0">
              <a:latin typeface="Calibri" panose="020F0502020204030204" pitchFamily="34" charset="0"/>
            </a:endParaRPr>
          </a:p>
        </p:txBody>
      </p:sp>
      <p:pic>
        <p:nvPicPr>
          <p:cNvPr id="1638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71600" y="1844824"/>
            <a:ext cx="6113680" cy="35465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23956" y="5021175"/>
            <a:ext cx="6804248" cy="409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912874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07505" y="1268760"/>
            <a:ext cx="9096260" cy="5088384"/>
          </a:xfrm>
        </p:spPr>
        <p:txBody>
          <a:bodyPr/>
          <a:lstStyle/>
          <a:p>
            <a:r>
              <a:rPr lang="en-US" altLang="en-US" sz="2400" dirty="0">
                <a:ea typeface="ＭＳ Ｐゴシック" pitchFamily="34" charset="-128"/>
              </a:rPr>
              <a:t>Growth </a:t>
            </a:r>
            <a:r>
              <a:rPr lang="bg-BG" altLang="en-US" sz="2400" dirty="0">
                <a:ea typeface="ＭＳ Ｐゴシック" pitchFamily="34" charset="-128"/>
              </a:rPr>
              <a:t>of high-dose radiation procedures: </a:t>
            </a:r>
            <a:br>
              <a:rPr lang="bg-BG" altLang="en-US" sz="2400" dirty="0">
                <a:ea typeface="ＭＳ Ｐゴシック" pitchFamily="34" charset="-128"/>
              </a:rPr>
            </a:br>
            <a:r>
              <a:rPr lang="bg-BG" altLang="en-US" sz="2400" i="1" dirty="0">
                <a:ea typeface="ＭＳ Ｐゴシック" pitchFamily="34" charset="-128"/>
              </a:rPr>
              <a:t>CT, interventional , SPECT-CT, PET-CT</a:t>
            </a:r>
          </a:p>
          <a:p>
            <a:r>
              <a:rPr lang="en-GB" sz="2400" dirty="0"/>
              <a:t>A significant fraction (20-50% in some areas) of radiological examination may be medically inappropriate</a:t>
            </a:r>
          </a:p>
          <a:p>
            <a:pPr eaLnBrk="1" hangingPunct="1"/>
            <a:r>
              <a:rPr lang="bg-BG" altLang="en-US" sz="2400" dirty="0" smtClean="0">
                <a:ea typeface="ＭＳ Ｐゴシック" pitchFamily="34" charset="-128"/>
              </a:rPr>
              <a:t>Increased individual patient doses</a:t>
            </a:r>
            <a:r>
              <a:rPr lang="en-US" altLang="en-US" sz="2400" dirty="0" smtClean="0">
                <a:ea typeface="ＭＳ Ｐゴシック" pitchFamily="34" charset="-128"/>
              </a:rPr>
              <a:t> from diagnostic exams</a:t>
            </a:r>
            <a:endParaRPr lang="bg-BG" altLang="en-US" sz="2400" dirty="0" smtClean="0">
              <a:ea typeface="ＭＳ Ｐゴシック" pitchFamily="34" charset="-128"/>
            </a:endParaRPr>
          </a:p>
          <a:p>
            <a:pPr eaLnBrk="1" hangingPunct="1"/>
            <a:endParaRPr lang="bg-BG" altLang="en-US" dirty="0" smtClean="0">
              <a:solidFill>
                <a:srgbClr val="000066"/>
              </a:solidFill>
              <a:ea typeface="ＭＳ Ｐゴシック" pitchFamily="34" charset="-128"/>
            </a:endParaRPr>
          </a:p>
          <a:p>
            <a:pPr lvl="1" eaLnBrk="1" hangingPunct="1"/>
            <a:endParaRPr lang="bg-BG" altLang="en-US" sz="2800" dirty="0" smtClean="0">
              <a:solidFill>
                <a:srgbClr val="FF0000"/>
              </a:solidFill>
              <a:ea typeface="ＭＳ Ｐゴシック" pitchFamily="34" charset="-128"/>
            </a:endParaRPr>
          </a:p>
        </p:txBody>
      </p:sp>
      <p:sp>
        <p:nvSpPr>
          <p:cNvPr id="7" name="Text Box 6"/>
          <p:cNvSpPr txBox="1">
            <a:spLocks noChangeArrowheads="1"/>
          </p:cNvSpPr>
          <p:nvPr/>
        </p:nvSpPr>
        <p:spPr bwMode="auto">
          <a:xfrm>
            <a:off x="323528" y="3645024"/>
            <a:ext cx="8713788" cy="2727484"/>
          </a:xfrm>
          <a:prstGeom prst="roundRect">
            <a:avLst>
              <a:gd name="adj" fmla="val 12247"/>
            </a:avLst>
          </a:prstGeom>
          <a:ln>
            <a:solidFill>
              <a:srgbClr val="C00000"/>
            </a:solidFill>
            <a:headEnd/>
            <a:tailEnd/>
          </a:ln>
        </p:spPr>
        <p:style>
          <a:lnRef idx="2">
            <a:schemeClr val="accent1"/>
          </a:lnRef>
          <a:fillRef idx="1">
            <a:schemeClr val="lt1"/>
          </a:fillRef>
          <a:effectRef idx="0">
            <a:schemeClr val="accent1"/>
          </a:effectRef>
          <a:fontRef idx="minor">
            <a:schemeClr val="dk1"/>
          </a:fontRef>
        </p:style>
        <p:txBody>
          <a:bodyPr>
            <a:spAutoFit/>
          </a:bodyPr>
          <a:lstStyle/>
          <a:p>
            <a:pPr marL="0" lvl="1">
              <a:defRPr/>
            </a:pPr>
            <a:r>
              <a:rPr lang="bg-BG" sz="2000" i="1" dirty="0">
                <a:solidFill>
                  <a:schemeClr val="tx1">
                    <a:lumMod val="75000"/>
                    <a:lumOff val="25000"/>
                  </a:schemeClr>
                </a:solidFill>
                <a:latin typeface="Calibri" panose="020F0502020204030204" pitchFamily="34" charset="0"/>
                <a:ea typeface="ＭＳ Ｐゴシック" charset="0"/>
              </a:rPr>
              <a:t>Over the 22 years study period, 32000 patients</a:t>
            </a:r>
          </a:p>
          <a:p>
            <a:pPr marL="342900" lvl="1" indent="-342900">
              <a:buFont typeface="Arial"/>
              <a:buChar char="•"/>
              <a:defRPr/>
            </a:pPr>
            <a:r>
              <a:rPr lang="en-US" sz="2000" i="1" u="sng" dirty="0">
                <a:solidFill>
                  <a:schemeClr val="tx1">
                    <a:lumMod val="75000"/>
                    <a:lumOff val="25000"/>
                  </a:schemeClr>
                </a:solidFill>
                <a:latin typeface="Calibri" panose="020F0502020204030204" pitchFamily="34" charset="0"/>
                <a:ea typeface="ＭＳ Ｐゴシック" charset="0"/>
              </a:rPr>
              <a:t>&gt;</a:t>
            </a:r>
            <a:r>
              <a:rPr lang="en-US" sz="2000" i="1" dirty="0">
                <a:solidFill>
                  <a:schemeClr val="tx1">
                    <a:lumMod val="75000"/>
                    <a:lumOff val="25000"/>
                  </a:schemeClr>
                </a:solidFill>
                <a:latin typeface="Calibri" panose="020F0502020204030204" pitchFamily="34" charset="0"/>
                <a:ea typeface="ＭＳ Ｐゴシック" charset="0"/>
              </a:rPr>
              <a:t> 33% of patients underwent more than </a:t>
            </a:r>
            <a:br>
              <a:rPr lang="en-US" sz="2000" i="1" dirty="0">
                <a:solidFill>
                  <a:schemeClr val="tx1">
                    <a:lumMod val="75000"/>
                    <a:lumOff val="25000"/>
                  </a:schemeClr>
                </a:solidFill>
                <a:latin typeface="Calibri" panose="020F0502020204030204" pitchFamily="34" charset="0"/>
                <a:ea typeface="ＭＳ Ｐゴシック" charset="0"/>
              </a:rPr>
            </a:br>
            <a:r>
              <a:rPr lang="en-US" sz="2000" i="1" dirty="0">
                <a:solidFill>
                  <a:schemeClr val="tx1">
                    <a:lumMod val="75000"/>
                    <a:lumOff val="25000"/>
                  </a:schemeClr>
                </a:solidFill>
                <a:latin typeface="Calibri" panose="020F0502020204030204" pitchFamily="34" charset="0"/>
                <a:ea typeface="ＭＳ Ｐゴシック" charset="0"/>
              </a:rPr>
              <a:t>5 lifetime CT scans</a:t>
            </a:r>
            <a:endParaRPr lang="bg-BG" sz="2000" i="1" dirty="0">
              <a:solidFill>
                <a:schemeClr val="tx1">
                  <a:lumMod val="75000"/>
                  <a:lumOff val="25000"/>
                </a:schemeClr>
              </a:solidFill>
              <a:latin typeface="Calibri" panose="020F0502020204030204" pitchFamily="34" charset="0"/>
              <a:ea typeface="ＭＳ Ｐゴシック" charset="0"/>
            </a:endParaRPr>
          </a:p>
          <a:p>
            <a:pPr marL="342900" lvl="1" indent="-342900">
              <a:buFont typeface="Arial"/>
              <a:buChar char="•"/>
              <a:defRPr/>
            </a:pPr>
            <a:r>
              <a:rPr lang="en-US" sz="2000" i="1" dirty="0">
                <a:solidFill>
                  <a:schemeClr val="tx1">
                    <a:lumMod val="75000"/>
                    <a:lumOff val="25000"/>
                  </a:schemeClr>
                </a:solidFill>
                <a:latin typeface="Calibri" panose="020F0502020204030204" pitchFamily="34" charset="0"/>
                <a:ea typeface="ＭＳ Ｐゴシック" charset="0"/>
              </a:rPr>
              <a:t> 5% underwent 22-132 </a:t>
            </a:r>
            <a:r>
              <a:rPr lang="bg-BG" sz="2000" i="1" dirty="0">
                <a:solidFill>
                  <a:schemeClr val="tx1">
                    <a:lumMod val="75000"/>
                    <a:lumOff val="25000"/>
                  </a:schemeClr>
                </a:solidFill>
                <a:latin typeface="Calibri" panose="020F0502020204030204" pitchFamily="34" charset="0"/>
                <a:ea typeface="ＭＳ Ｐゴシック" charset="0"/>
              </a:rPr>
              <a:t>CT scans</a:t>
            </a:r>
          </a:p>
          <a:p>
            <a:pPr marL="342900" lvl="1" indent="-342900">
              <a:buFont typeface="Arial"/>
              <a:buChar char="•"/>
              <a:defRPr/>
            </a:pPr>
            <a:r>
              <a:rPr lang="bg-BG" sz="2000" i="1" dirty="0">
                <a:solidFill>
                  <a:srgbClr val="C00000"/>
                </a:solidFill>
                <a:latin typeface="Calibri" panose="020F0502020204030204" pitchFamily="34" charset="0"/>
                <a:ea typeface="ＭＳ Ｐゴシック" charset="0"/>
              </a:rPr>
              <a:t>15% received doses over 100 </a:t>
            </a:r>
            <a:r>
              <a:rPr lang="en-US" sz="2000" i="1" dirty="0" err="1">
                <a:solidFill>
                  <a:srgbClr val="C00000"/>
                </a:solidFill>
                <a:latin typeface="Calibri" panose="020F0502020204030204" pitchFamily="34" charset="0"/>
                <a:ea typeface="ＭＳ Ｐゴシック" charset="0"/>
              </a:rPr>
              <a:t>mSv</a:t>
            </a:r>
            <a:r>
              <a:rPr lang="bg-BG" sz="2000" i="1" dirty="0">
                <a:solidFill>
                  <a:srgbClr val="C00000"/>
                </a:solidFill>
                <a:latin typeface="Calibri" panose="020F0502020204030204" pitchFamily="34" charset="0"/>
                <a:ea typeface="ＭＳ Ｐゴシック" charset="0"/>
              </a:rPr>
              <a:t>; </a:t>
            </a:r>
          </a:p>
          <a:p>
            <a:pPr marL="342900" lvl="1" indent="-342900">
              <a:buFont typeface="Arial"/>
              <a:buChar char="•"/>
              <a:defRPr/>
            </a:pPr>
            <a:r>
              <a:rPr lang="bg-BG" sz="2000" i="1" dirty="0">
                <a:solidFill>
                  <a:srgbClr val="C00000"/>
                </a:solidFill>
                <a:latin typeface="Calibri" panose="020F0502020204030204" pitchFamily="34" charset="0"/>
                <a:ea typeface="ＭＳ Ｐゴシック" charset="0"/>
              </a:rPr>
              <a:t>5% received doses over 250 </a:t>
            </a:r>
            <a:r>
              <a:rPr lang="en-US" sz="2000" i="1" dirty="0" err="1">
                <a:solidFill>
                  <a:srgbClr val="C00000"/>
                </a:solidFill>
                <a:latin typeface="Calibri" panose="020F0502020204030204" pitchFamily="34" charset="0"/>
                <a:ea typeface="ＭＳ Ｐゴシック" charset="0"/>
              </a:rPr>
              <a:t>mSv</a:t>
            </a:r>
            <a:endParaRPr lang="bg-BG" sz="2000" i="1" dirty="0">
              <a:solidFill>
                <a:srgbClr val="C00000"/>
              </a:solidFill>
              <a:latin typeface="Calibri" panose="020F0502020204030204" pitchFamily="34" charset="0"/>
              <a:ea typeface="ＭＳ Ｐゴシック" charset="0"/>
            </a:endParaRPr>
          </a:p>
          <a:p>
            <a:pPr marL="0" lvl="1">
              <a:defRPr/>
            </a:pPr>
            <a:r>
              <a:rPr lang="bg-BG" sz="2000" i="1" dirty="0">
                <a:solidFill>
                  <a:srgbClr val="C00000"/>
                </a:solidFill>
                <a:latin typeface="Calibri" panose="020F0502020204030204" pitchFamily="34" charset="0"/>
                <a:ea typeface="ＭＳ Ｐゴシック" charset="0"/>
              </a:rPr>
              <a:t>Increased cancerogenic risk at these </a:t>
            </a:r>
            <a:r>
              <a:rPr lang="bg-BG" sz="2000" i="1" dirty="0" smtClean="0">
                <a:solidFill>
                  <a:srgbClr val="C00000"/>
                </a:solidFill>
                <a:latin typeface="Calibri" panose="020F0502020204030204" pitchFamily="34" charset="0"/>
                <a:ea typeface="ＭＳ Ｐゴシック" charset="0"/>
              </a:rPr>
              <a:t>doses</a:t>
            </a:r>
            <a:endParaRPr lang="en-GB" sz="2000" i="1" dirty="0" smtClean="0">
              <a:solidFill>
                <a:srgbClr val="C00000"/>
              </a:solidFill>
              <a:latin typeface="Calibri" panose="020F0502020204030204" pitchFamily="34" charset="0"/>
              <a:ea typeface="ＭＳ Ｐゴシック" charset="0"/>
            </a:endParaRPr>
          </a:p>
          <a:p>
            <a:pPr marL="0" lvl="1">
              <a:defRPr/>
            </a:pPr>
            <a:endParaRPr lang="en-US" sz="2000" dirty="0" smtClean="0">
              <a:solidFill>
                <a:srgbClr val="C00000"/>
              </a:solidFill>
              <a:latin typeface="Calibri" panose="020F0502020204030204" pitchFamily="34" charset="0"/>
              <a:ea typeface="ＭＳ Ｐゴシック" charset="0"/>
            </a:endParaRPr>
          </a:p>
        </p:txBody>
      </p:sp>
      <p:pic>
        <p:nvPicPr>
          <p:cNvPr id="12" name="Picture 5" descr="untitled.bmp"/>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02238" y="4221088"/>
            <a:ext cx="2546226" cy="2037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6202238" y="3663275"/>
            <a:ext cx="2664296"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Tahoma" pitchFamily="34" charset="0"/>
                <a:ea typeface="ＭＳ Ｐゴシック" pitchFamily="34" charset="-128"/>
              </a:defRPr>
            </a:lvl1pPr>
            <a:lvl2pPr marL="742950" indent="-285750" eaLnBrk="0" hangingPunct="0">
              <a:defRPr sz="1600">
                <a:solidFill>
                  <a:schemeClr val="tx1"/>
                </a:solidFill>
                <a:latin typeface="Tahoma" pitchFamily="34" charset="0"/>
                <a:ea typeface="ＭＳ Ｐゴシック" pitchFamily="34" charset="-128"/>
              </a:defRPr>
            </a:lvl2pPr>
            <a:lvl3pPr marL="1143000" indent="-228600" eaLnBrk="0" hangingPunct="0">
              <a:defRPr sz="1600">
                <a:solidFill>
                  <a:schemeClr val="tx1"/>
                </a:solidFill>
                <a:latin typeface="Tahoma" pitchFamily="34" charset="0"/>
                <a:ea typeface="ＭＳ Ｐゴシック" pitchFamily="34" charset="-128"/>
              </a:defRPr>
            </a:lvl3pPr>
            <a:lvl4pPr marL="1600200" indent="-228600" eaLnBrk="0" hangingPunct="0">
              <a:defRPr sz="1600">
                <a:solidFill>
                  <a:schemeClr val="tx1"/>
                </a:solidFill>
                <a:latin typeface="Tahoma" pitchFamily="34" charset="0"/>
                <a:ea typeface="ＭＳ Ｐゴシック" pitchFamily="34" charset="-128"/>
              </a:defRPr>
            </a:lvl4pPr>
            <a:lvl5pPr marL="2057400" indent="-228600" eaLnBrk="0" hangingPunct="0">
              <a:defRPr sz="1600">
                <a:solidFill>
                  <a:schemeClr val="tx1"/>
                </a:solidFill>
                <a:latin typeface="Tahom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Tahom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Tahom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Tahom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Tahoma" pitchFamily="34" charset="0"/>
                <a:ea typeface="ＭＳ Ｐゴシック" pitchFamily="34" charset="-128"/>
              </a:defRPr>
            </a:lvl9pPr>
          </a:lstStyle>
          <a:p>
            <a:pPr eaLnBrk="1" hangingPunct="1"/>
            <a:r>
              <a:rPr lang="en-US" altLang="en-US" i="1" dirty="0" err="1">
                <a:latin typeface="Calibri" pitchFamily="34" charset="0"/>
              </a:rPr>
              <a:t>Sodickson</a:t>
            </a:r>
            <a:r>
              <a:rPr lang="en-US" altLang="en-US" i="1" dirty="0">
                <a:latin typeface="Calibri" pitchFamily="34" charset="0"/>
              </a:rPr>
              <a:t> et al. </a:t>
            </a:r>
            <a:r>
              <a:rPr lang="bg-BG" altLang="en-US" i="1" dirty="0">
                <a:latin typeface="Calibri" pitchFamily="34" charset="0"/>
              </a:rPr>
              <a:t/>
            </a:r>
            <a:br>
              <a:rPr lang="bg-BG" altLang="en-US" i="1" dirty="0">
                <a:latin typeface="Calibri" pitchFamily="34" charset="0"/>
              </a:rPr>
            </a:br>
            <a:r>
              <a:rPr lang="en-US" altLang="en-US" i="1" dirty="0">
                <a:latin typeface="Calibri" pitchFamily="34" charset="0"/>
              </a:rPr>
              <a:t>Radiology 251; 175-184, 2009 </a:t>
            </a:r>
            <a:endParaRPr lang="bg-BG" altLang="en-US" i="1" dirty="0">
              <a:latin typeface="Calibri" pitchFamily="34" charset="0"/>
            </a:endParaRPr>
          </a:p>
        </p:txBody>
      </p:sp>
      <p:sp>
        <p:nvSpPr>
          <p:cNvPr id="3" name="Title 2"/>
          <p:cNvSpPr>
            <a:spLocks noGrp="1"/>
          </p:cNvSpPr>
          <p:nvPr>
            <p:ph type="title"/>
          </p:nvPr>
        </p:nvSpPr>
        <p:spPr/>
        <p:txBody>
          <a:bodyPr/>
          <a:lstStyle/>
          <a:p>
            <a:r>
              <a:rPr lang="en-GB" dirty="0" smtClean="0"/>
              <a:t>Global trends</a:t>
            </a:r>
            <a:endParaRPr lang="en-GB" dirty="0"/>
          </a:p>
        </p:txBody>
      </p:sp>
    </p:spTree>
    <p:extLst>
      <p:ext uri="{BB962C8B-B14F-4D97-AF65-F5344CB8AC3E}">
        <p14:creationId xmlns:p14="http://schemas.microsoft.com/office/powerpoint/2010/main" val="2278448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a:t>Radiosensitivity</a:t>
            </a:r>
            <a:r>
              <a:rPr lang="en-GB" dirty="0"/>
              <a:t> in children: </a:t>
            </a:r>
            <a:r>
              <a:rPr lang="en-GB" dirty="0" smtClean="0"/>
              <a:t/>
            </a:r>
            <a:br>
              <a:rPr lang="en-GB" dirty="0" smtClean="0"/>
            </a:br>
            <a:r>
              <a:rPr lang="en-GB" dirty="0" smtClean="0"/>
              <a:t>three </a:t>
            </a:r>
            <a:r>
              <a:rPr lang="en-GB" dirty="0"/>
              <a:t>large scale </a:t>
            </a:r>
            <a:r>
              <a:rPr lang="en-GB" dirty="0" smtClean="0"/>
              <a:t>studies</a:t>
            </a:r>
            <a:endParaRPr lang="en-GB" dirty="0"/>
          </a:p>
        </p:txBody>
      </p:sp>
      <p:pic>
        <p:nvPicPr>
          <p:cNvPr id="1026" name="Picture 2"/>
          <p:cNvPicPr>
            <a:picLocks noGrp="1" noChangeAspect="1" noChangeArrowheads="1"/>
          </p:cNvPicPr>
          <p:nvPr>
            <p:ph idx="4294967295"/>
          </p:nvPr>
        </p:nvPicPr>
        <p:blipFill>
          <a:blip r:embed="rId3" cstate="email">
            <a:extLst>
              <a:ext uri="{28A0092B-C50C-407E-A947-70E740481C1C}">
                <a14:useLocalDpi xmlns:a14="http://schemas.microsoft.com/office/drawing/2010/main"/>
              </a:ext>
            </a:extLst>
          </a:blip>
          <a:srcRect/>
          <a:stretch>
            <a:fillRect/>
          </a:stretch>
        </p:blipFill>
        <p:spPr bwMode="auto">
          <a:xfrm>
            <a:off x="179512" y="2449984"/>
            <a:ext cx="4010936" cy="2217713"/>
          </a:xfrm>
          <a:prstGeom prst="rect">
            <a:avLst/>
          </a:prstGeom>
          <a:ln>
            <a:noFill/>
          </a:ln>
          <a:effectLst>
            <a:outerShdw blurRad="292100" dist="139700" dir="2700000" algn="tl" rotWithShape="0">
              <a:srgbClr val="333333">
                <a:alpha val="65000"/>
              </a:srgbClr>
            </a:outerShdw>
          </a:effectLst>
        </p:spPr>
      </p:pic>
      <p:sp>
        <p:nvSpPr>
          <p:cNvPr id="3" name="Title 1"/>
          <p:cNvSpPr>
            <a:spLocks noGrp="1"/>
          </p:cNvSpPr>
          <p:nvPr/>
        </p:nvSpPr>
        <p:spPr>
          <a:xfrm>
            <a:off x="0" y="6859"/>
            <a:ext cx="9144000" cy="176595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4800" b="1" dirty="0">
              <a:latin typeface="Calibri" panose="020F0502020204030204" pitchFamily="34" charset="0"/>
            </a:endParaRPr>
          </a:p>
        </p:txBody>
      </p:sp>
      <p:pic>
        <p:nvPicPr>
          <p:cNvPr id="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40929" y="2171599"/>
            <a:ext cx="4286817" cy="2531866"/>
          </a:xfrm>
          <a:prstGeom prst="rect">
            <a:avLst/>
          </a:prstGeom>
          <a:ln>
            <a:noFill/>
          </a:ln>
          <a:effectLst>
            <a:outerShdw blurRad="292100" dist="139700" dir="2700000" algn="tl" rotWithShape="0">
              <a:srgbClr val="333333">
                <a:alpha val="65000"/>
              </a:srgbClr>
            </a:outerShdw>
          </a:effectLst>
        </p:spPr>
      </p:pic>
      <p:pic>
        <p:nvPicPr>
          <p:cNvPr id="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14392" y="4697760"/>
            <a:ext cx="4515215" cy="216024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179512" y="1256129"/>
            <a:ext cx="8856984" cy="1200329"/>
          </a:xfrm>
          <a:prstGeom prst="rect">
            <a:avLst/>
          </a:prstGeom>
        </p:spPr>
        <p:txBody>
          <a:bodyPr wrap="square">
            <a:spAutoFit/>
          </a:bodyPr>
          <a:lstStyle/>
          <a:p>
            <a:pPr marL="180975" indent="-180975">
              <a:buClr>
                <a:srgbClr val="C00000"/>
              </a:buClr>
              <a:buSzPct val="110000"/>
              <a:buFont typeface="Arial" panose="020B0604020202020204" pitchFamily="34" charset="0"/>
              <a:buChar char="•"/>
            </a:pPr>
            <a:r>
              <a:rPr lang="en-GB" dirty="0" smtClean="0">
                <a:solidFill>
                  <a:schemeClr val="tx1">
                    <a:lumMod val="75000"/>
                    <a:lumOff val="25000"/>
                  </a:schemeClr>
                </a:solidFill>
                <a:latin typeface="Calibri" panose="020F0502020204030204" pitchFamily="34" charset="0"/>
              </a:rPr>
              <a:t>There </a:t>
            </a:r>
            <a:r>
              <a:rPr lang="en-GB" dirty="0">
                <a:solidFill>
                  <a:schemeClr val="tx1">
                    <a:lumMod val="75000"/>
                    <a:lumOff val="25000"/>
                  </a:schemeClr>
                </a:solidFill>
                <a:latin typeface="Calibri" panose="020F0502020204030204" pitchFamily="34" charset="0"/>
              </a:rPr>
              <a:t>is a small but definite risk of a CT scan performed in childhood to be associated with a later risk of cancer as a consequence of the CT examinations </a:t>
            </a:r>
          </a:p>
        </p:txBody>
      </p:sp>
    </p:spTree>
    <p:extLst>
      <p:ext uri="{BB962C8B-B14F-4D97-AF65-F5344CB8AC3E}">
        <p14:creationId xmlns:p14="http://schemas.microsoft.com/office/powerpoint/2010/main" val="16849023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ChangeArrowheads="1"/>
          </p:cNvSpPr>
          <p:nvPr/>
        </p:nvSpPr>
        <p:spPr bwMode="gray">
          <a:xfrm>
            <a:off x="107503" y="1244226"/>
            <a:ext cx="9014129" cy="744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110000"/>
              <a:buChar char="•"/>
              <a:defRPr sz="3200">
                <a:solidFill>
                  <a:schemeClr val="tx2"/>
                </a:solidFill>
                <a:latin typeface="Arial" charset="0"/>
              </a:defRPr>
            </a:lvl1pPr>
            <a:lvl2pPr marL="742950" indent="-285750">
              <a:spcBef>
                <a:spcPct val="20000"/>
              </a:spcBef>
              <a:buClr>
                <a:schemeClr val="folHlink"/>
              </a:buClr>
              <a:buSzPct val="110000"/>
              <a:buChar char="•"/>
              <a:defRPr sz="2800">
                <a:solidFill>
                  <a:schemeClr val="tx2"/>
                </a:solidFill>
                <a:latin typeface="Arial" charset="0"/>
              </a:defRPr>
            </a:lvl2pPr>
            <a:lvl3pPr marL="1143000" indent="-228600">
              <a:spcBef>
                <a:spcPct val="20000"/>
              </a:spcBef>
              <a:buClr>
                <a:schemeClr val="folHlink"/>
              </a:buClr>
              <a:buSzPct val="110000"/>
              <a:buChar char="•"/>
              <a:defRPr sz="2400">
                <a:solidFill>
                  <a:schemeClr val="tx2"/>
                </a:solidFill>
                <a:latin typeface="Arial" charset="0"/>
              </a:defRPr>
            </a:lvl3pPr>
            <a:lvl4pPr marL="1600200" indent="-228600">
              <a:spcBef>
                <a:spcPct val="20000"/>
              </a:spcBef>
              <a:buClr>
                <a:schemeClr val="folHlink"/>
              </a:buClr>
              <a:buSzPct val="110000"/>
              <a:buChar char="•"/>
              <a:defRPr sz="2400">
                <a:solidFill>
                  <a:schemeClr val="tx2"/>
                </a:solidFill>
                <a:latin typeface="Arial" charset="0"/>
              </a:defRPr>
            </a:lvl4pPr>
            <a:lvl5pPr marL="2057400" indent="-228600">
              <a:spcBef>
                <a:spcPct val="20000"/>
              </a:spcBef>
              <a:buClr>
                <a:schemeClr val="folHlink"/>
              </a:buClr>
              <a:buSzPct val="110000"/>
              <a:buChar char="•"/>
              <a:defRPr sz="2400">
                <a:solidFill>
                  <a:schemeClr val="tx2"/>
                </a:solidFill>
                <a:latin typeface="Arial" charset="0"/>
              </a:defRPr>
            </a:lvl5pPr>
            <a:lvl6pPr marL="25146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6pPr>
            <a:lvl7pPr marL="29718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7pPr>
            <a:lvl8pPr marL="34290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8pPr>
            <a:lvl9pPr marL="38862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9pPr>
          </a:lstStyle>
          <a:p>
            <a:pPr marL="420687" lvl="1" indent="-342900">
              <a:spcBef>
                <a:spcPts val="0"/>
              </a:spcBef>
              <a:buClr>
                <a:srgbClr val="C00000"/>
              </a:buClr>
            </a:pPr>
            <a:r>
              <a:rPr lang="en-GB" altLang="en-US" sz="2400" dirty="0" smtClean="0">
                <a:solidFill>
                  <a:schemeClr val="tx1">
                    <a:lumMod val="75000"/>
                    <a:lumOff val="25000"/>
                  </a:schemeClr>
                </a:solidFill>
                <a:latin typeface="Calibri" panose="020F0502020204030204" pitchFamily="34" charset="0"/>
              </a:rPr>
              <a:t>Reports </a:t>
            </a:r>
            <a:r>
              <a:rPr lang="en-GB" altLang="en-US" sz="2400" dirty="0">
                <a:solidFill>
                  <a:schemeClr val="tx1">
                    <a:lumMod val="75000"/>
                    <a:lumOff val="25000"/>
                  </a:schemeClr>
                </a:solidFill>
                <a:latin typeface="Calibri" panose="020F0502020204030204" pitchFamily="34" charset="0"/>
              </a:rPr>
              <a:t>of accidents in radiotherapy, leading to injuries and </a:t>
            </a:r>
            <a:r>
              <a:rPr lang="en-GB" altLang="en-US" sz="2400" dirty="0" smtClean="0">
                <a:solidFill>
                  <a:schemeClr val="tx1">
                    <a:lumMod val="75000"/>
                    <a:lumOff val="25000"/>
                  </a:schemeClr>
                </a:solidFill>
                <a:latin typeface="Calibri" panose="020F0502020204030204" pitchFamily="34" charset="0"/>
              </a:rPr>
              <a:t>death</a:t>
            </a:r>
            <a:r>
              <a:rPr lang="en-GB" altLang="en-US" sz="2400" dirty="0">
                <a:solidFill>
                  <a:schemeClr val="tx1">
                    <a:lumMod val="75000"/>
                    <a:lumOff val="25000"/>
                  </a:schemeClr>
                </a:solidFill>
                <a:latin typeface="Calibri" panose="020F0502020204030204" pitchFamily="34" charset="0"/>
                <a:cs typeface="Arial" charset="0"/>
              </a:rPr>
              <a:t>	</a:t>
            </a:r>
            <a:endParaRPr lang="en-GB" altLang="en-US" sz="2400" dirty="0">
              <a:solidFill>
                <a:schemeClr val="tx1">
                  <a:lumMod val="75000"/>
                  <a:lumOff val="25000"/>
                </a:schemeClr>
              </a:solidFill>
              <a:latin typeface="Calibri" panose="020F0502020204030204" pitchFamily="34" charset="0"/>
            </a:endParaRPr>
          </a:p>
        </p:txBody>
      </p:sp>
      <p:pic>
        <p:nvPicPr>
          <p:cNvPr id="13316" name="Picture 1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91013" y="1835423"/>
            <a:ext cx="2312988" cy="137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1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7584" y="1835423"/>
            <a:ext cx="3176587" cy="182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1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92225" y="3817938"/>
            <a:ext cx="3241675" cy="244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1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33933" y="4113370"/>
            <a:ext cx="3187700" cy="243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1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804248" y="1835423"/>
            <a:ext cx="2168525" cy="251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1" name="Picture 1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09550" y="4941168"/>
            <a:ext cx="2660650" cy="117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2" name="Picture 17"/>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291013" y="3143250"/>
            <a:ext cx="2979737" cy="338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23" name="Slide Number Placeholder 3"/>
          <p:cNvSpPr>
            <a:spLocks noGrp="1"/>
          </p:cNvSpPr>
          <p:nvPr>
            <p:ph type="sldNum" sz="quarter" idx="12"/>
          </p:nvPr>
        </p:nvSpPr>
        <p:spPr>
          <a:noFill/>
        </p:spPr>
        <p:txBody>
          <a:bodyPr/>
          <a:lstStyle>
            <a:lvl1pPr>
              <a:spcBef>
                <a:spcPct val="20000"/>
              </a:spcBef>
              <a:buClr>
                <a:schemeClr val="folHlink"/>
              </a:buClr>
              <a:buSzPct val="110000"/>
              <a:buChar char="•"/>
              <a:defRPr sz="3200">
                <a:solidFill>
                  <a:schemeClr val="tx2"/>
                </a:solidFill>
                <a:latin typeface="Arial" charset="0"/>
              </a:defRPr>
            </a:lvl1pPr>
            <a:lvl2pPr marL="742950" indent="-285750">
              <a:spcBef>
                <a:spcPct val="20000"/>
              </a:spcBef>
              <a:buClr>
                <a:schemeClr val="folHlink"/>
              </a:buClr>
              <a:buSzPct val="110000"/>
              <a:buChar char="•"/>
              <a:defRPr sz="2800">
                <a:solidFill>
                  <a:schemeClr val="tx2"/>
                </a:solidFill>
                <a:latin typeface="Arial" charset="0"/>
              </a:defRPr>
            </a:lvl2pPr>
            <a:lvl3pPr marL="1143000" indent="-228600">
              <a:spcBef>
                <a:spcPct val="20000"/>
              </a:spcBef>
              <a:buClr>
                <a:schemeClr val="folHlink"/>
              </a:buClr>
              <a:buSzPct val="110000"/>
              <a:buChar char="•"/>
              <a:defRPr sz="2400">
                <a:solidFill>
                  <a:schemeClr val="tx2"/>
                </a:solidFill>
                <a:latin typeface="Arial" charset="0"/>
              </a:defRPr>
            </a:lvl3pPr>
            <a:lvl4pPr marL="1600200" indent="-228600">
              <a:spcBef>
                <a:spcPct val="20000"/>
              </a:spcBef>
              <a:buClr>
                <a:schemeClr val="folHlink"/>
              </a:buClr>
              <a:buSzPct val="110000"/>
              <a:buChar char="•"/>
              <a:defRPr sz="2400">
                <a:solidFill>
                  <a:schemeClr val="tx2"/>
                </a:solidFill>
                <a:latin typeface="Arial" charset="0"/>
              </a:defRPr>
            </a:lvl4pPr>
            <a:lvl5pPr marL="2057400" indent="-228600">
              <a:spcBef>
                <a:spcPct val="20000"/>
              </a:spcBef>
              <a:buClr>
                <a:schemeClr val="folHlink"/>
              </a:buClr>
              <a:buSzPct val="110000"/>
              <a:buChar char="•"/>
              <a:defRPr sz="2400">
                <a:solidFill>
                  <a:schemeClr val="tx2"/>
                </a:solidFill>
                <a:latin typeface="Arial" charset="0"/>
              </a:defRPr>
            </a:lvl5pPr>
            <a:lvl6pPr marL="25146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6pPr>
            <a:lvl7pPr marL="29718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7pPr>
            <a:lvl8pPr marL="34290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8pPr>
            <a:lvl9pPr marL="38862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9pPr>
          </a:lstStyle>
          <a:p>
            <a:pPr>
              <a:spcBef>
                <a:spcPct val="0"/>
              </a:spcBef>
              <a:buClrTx/>
              <a:buSzTx/>
              <a:buFontTx/>
              <a:buNone/>
            </a:pPr>
            <a:fld id="{6BE0149D-18CB-4D90-86FE-FB9235F0A54E}" type="slidenum">
              <a:rPr lang="en-GB" altLang="en-US" sz="1000" smtClean="0">
                <a:solidFill>
                  <a:schemeClr val="bg2"/>
                </a:solidFill>
                <a:latin typeface="Calibri" panose="020F0502020204030204" pitchFamily="34" charset="0"/>
              </a:rPr>
              <a:pPr>
                <a:spcBef>
                  <a:spcPct val="0"/>
                </a:spcBef>
                <a:buClrTx/>
                <a:buSzTx/>
                <a:buFontTx/>
                <a:buNone/>
              </a:pPr>
              <a:t>13</a:t>
            </a:fld>
            <a:endParaRPr lang="en-GB" altLang="en-US" sz="1000" smtClean="0">
              <a:solidFill>
                <a:schemeClr val="bg2"/>
              </a:solidFill>
              <a:latin typeface="Calibri" panose="020F0502020204030204" pitchFamily="34" charset="0"/>
            </a:endParaRPr>
          </a:p>
        </p:txBody>
      </p:sp>
      <p:sp>
        <p:nvSpPr>
          <p:cNvPr id="12" name="Content Placeholder 2"/>
          <p:cNvSpPr txBox="1">
            <a:spLocks/>
          </p:cNvSpPr>
          <p:nvPr/>
        </p:nvSpPr>
        <p:spPr>
          <a:xfrm>
            <a:off x="323528" y="3573016"/>
            <a:ext cx="8593137" cy="1368152"/>
          </a:xfrm>
          <a:prstGeom prst="rect">
            <a:avLst/>
          </a:prstGeom>
          <a:solidFill>
            <a:srgbClr val="FFFFFF"/>
          </a:solidFill>
        </p:spPr>
        <p:style>
          <a:lnRef idx="0">
            <a:schemeClr val="accent6"/>
          </a:lnRef>
          <a:fillRef idx="3">
            <a:schemeClr val="accent6"/>
          </a:fillRef>
          <a:effectRef idx="3">
            <a:schemeClr val="accent6"/>
          </a:effectRef>
          <a:fontRef idx="minor">
            <a:schemeClr val="lt1"/>
          </a:fontRef>
        </p:style>
        <p:txBody>
          <a:bodyPr/>
          <a:lstStyle>
            <a:lvl1pPr marL="180975" indent="-180975" algn="l" rtl="0" eaLnBrk="1" fontAlgn="base" hangingPunct="1">
              <a:spcBef>
                <a:spcPct val="20000"/>
              </a:spcBef>
              <a:spcAft>
                <a:spcPct val="0"/>
              </a:spcAft>
              <a:buClr>
                <a:srgbClr val="C00000"/>
              </a:buClr>
              <a:buSzPct val="116000"/>
              <a:buFont typeface="Arial" panose="020B0604020202020204" pitchFamily="34" charset="0"/>
              <a:buChar char="•"/>
              <a:defRPr sz="2800">
                <a:solidFill>
                  <a:schemeClr val="tx1">
                    <a:lumMod val="85000"/>
                    <a:lumOff val="15000"/>
                  </a:schemeClr>
                </a:solidFill>
                <a:latin typeface="Calibri" panose="020F0502020204030204" pitchFamily="34" charset="0"/>
                <a:ea typeface="+mn-ea"/>
                <a:cs typeface="Calibri" panose="020F0502020204030204" pitchFamily="34" charset="0"/>
              </a:defRPr>
            </a:lvl1pPr>
            <a:lvl2pPr marL="623888" indent="-166688" algn="l" rtl="0" eaLnBrk="1" fontAlgn="base" hangingPunct="1">
              <a:spcBef>
                <a:spcPct val="20000"/>
              </a:spcBef>
              <a:spcAft>
                <a:spcPct val="0"/>
              </a:spcAft>
              <a:buClr>
                <a:srgbClr val="C00000"/>
              </a:buClr>
              <a:buSzPct val="80000"/>
              <a:buFont typeface="Courier New" panose="02070309020205020404" pitchFamily="49" charset="0"/>
              <a:buChar char="o"/>
              <a:defRPr sz="2400">
                <a:solidFill>
                  <a:schemeClr val="tx1">
                    <a:lumMod val="85000"/>
                    <a:lumOff val="15000"/>
                  </a:schemeClr>
                </a:solidFill>
                <a:latin typeface="Calibri" panose="020F0502020204030204" pitchFamily="34" charset="0"/>
                <a:cs typeface="Calibri" panose="020F0502020204030204" pitchFamily="34" charset="0"/>
              </a:defRPr>
            </a:lvl2pPr>
            <a:lvl3pPr marL="1074738" indent="-174625" algn="l" rtl="0" eaLnBrk="1" fontAlgn="base" hangingPunct="1">
              <a:spcBef>
                <a:spcPct val="20000"/>
              </a:spcBef>
              <a:spcAft>
                <a:spcPct val="0"/>
              </a:spcAft>
              <a:buClr>
                <a:srgbClr val="C00000"/>
              </a:buClr>
              <a:buSzPct val="90000"/>
              <a:buFont typeface="Wingdings" panose="05000000000000000000" pitchFamily="2" charset="2"/>
              <a:buChar char="§"/>
              <a:defRPr sz="2000">
                <a:solidFill>
                  <a:schemeClr val="tx1">
                    <a:lumMod val="85000"/>
                    <a:lumOff val="15000"/>
                  </a:schemeClr>
                </a:solidFill>
                <a:latin typeface="Calibri" panose="020F0502020204030204" pitchFamily="34" charset="0"/>
                <a:cs typeface="Calibri" panose="020F0502020204030204" pitchFamily="34" charset="0"/>
              </a:defRPr>
            </a:lvl3pPr>
            <a:lvl4pPr marL="1524000" indent="-152400" algn="l" rtl="0" eaLnBrk="1" fontAlgn="base" hangingPunct="1">
              <a:spcBef>
                <a:spcPct val="20000"/>
              </a:spcBef>
              <a:spcAft>
                <a:spcPct val="0"/>
              </a:spcAft>
              <a:buClr>
                <a:schemeClr val="folHlink"/>
              </a:buClr>
              <a:buSzPct val="110000"/>
              <a:buChar char="•"/>
              <a:tabLst>
                <a:tab pos="1524000" algn="l"/>
              </a:tabLst>
              <a:defRPr sz="2000">
                <a:solidFill>
                  <a:schemeClr val="tx1">
                    <a:lumMod val="85000"/>
                    <a:lumOff val="15000"/>
                  </a:schemeClr>
                </a:solidFill>
                <a:latin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folHlink"/>
              </a:buClr>
              <a:buSzPct val="110000"/>
              <a:buChar char="•"/>
              <a:defRPr sz="2000">
                <a:solidFill>
                  <a:schemeClr val="tx1">
                    <a:lumMod val="85000"/>
                    <a:lumOff val="15000"/>
                  </a:schemeClr>
                </a:solidFill>
                <a:latin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6pPr>
            <a:lvl7pPr marL="29718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7pPr>
            <a:lvl8pPr marL="34290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8pPr>
            <a:lvl9pPr marL="38862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9pPr>
          </a:lstStyle>
          <a:p>
            <a:pPr marL="0" indent="0" algn="ctr">
              <a:buNone/>
            </a:pPr>
            <a:r>
              <a:rPr lang="en-GB" altLang="en-US" dirty="0" smtClean="0"/>
              <a:t>Radiation accidents involving medical uses have accounted for </a:t>
            </a:r>
            <a:r>
              <a:rPr lang="en-GB" altLang="en-US" dirty="0" smtClean="0">
                <a:solidFill>
                  <a:srgbClr val="C00000"/>
                </a:solidFill>
              </a:rPr>
              <a:t>more acute radiation deaths than any other source, including Chernobyl</a:t>
            </a:r>
          </a:p>
        </p:txBody>
      </p:sp>
      <p:sp>
        <p:nvSpPr>
          <p:cNvPr id="15" name="Title 1"/>
          <p:cNvSpPr>
            <a:spLocks noGrp="1"/>
          </p:cNvSpPr>
          <p:nvPr>
            <p:ph type="title"/>
          </p:nvPr>
        </p:nvSpPr>
        <p:spPr/>
        <p:txBody>
          <a:bodyPr/>
          <a:lstStyle/>
          <a:p>
            <a:r>
              <a:rPr lang="en-GB" dirty="0" smtClean="0"/>
              <a:t>Medical radiation can cause harm</a:t>
            </a:r>
            <a:endParaRPr lang="en-GB" dirty="0"/>
          </a:p>
        </p:txBody>
      </p:sp>
    </p:spTree>
    <p:extLst>
      <p:ext uri="{BB962C8B-B14F-4D97-AF65-F5344CB8AC3E}">
        <p14:creationId xmlns:p14="http://schemas.microsoft.com/office/powerpoint/2010/main" val="418875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ounded Rectangle 11"/>
          <p:cNvSpPr>
            <a:spLocks noChangeArrowheads="1"/>
          </p:cNvSpPr>
          <p:nvPr/>
        </p:nvSpPr>
        <p:spPr bwMode="auto">
          <a:xfrm>
            <a:off x="4680396" y="1095781"/>
            <a:ext cx="4356100" cy="5428844"/>
          </a:xfrm>
          <a:prstGeom prst="roundRect">
            <a:avLst>
              <a:gd name="adj" fmla="val 8769"/>
            </a:avLst>
          </a:prstGeom>
          <a:ln>
            <a:solidFill>
              <a:srgbClr val="C00000"/>
            </a:solidFill>
            <a:headEnd/>
            <a:tailEnd/>
          </a:ln>
        </p:spPr>
        <p:style>
          <a:lnRef idx="2">
            <a:schemeClr val="accent5"/>
          </a:lnRef>
          <a:fillRef idx="1">
            <a:schemeClr val="lt1"/>
          </a:fillRef>
          <a:effectRef idx="0">
            <a:schemeClr val="accent5"/>
          </a:effectRef>
          <a:fontRef idx="minor">
            <a:schemeClr val="dk1"/>
          </a:fontRef>
        </p:style>
        <p:txBody>
          <a:bodyPr/>
          <a:lstStyle>
            <a:lvl1pPr eaLnBrk="0" hangingPunct="0">
              <a:defRPr sz="1600">
                <a:solidFill>
                  <a:schemeClr val="tx1"/>
                </a:solidFill>
                <a:latin typeface="Tahoma" pitchFamily="34" charset="0"/>
                <a:ea typeface="ＭＳ Ｐゴシック" pitchFamily="34" charset="-128"/>
              </a:defRPr>
            </a:lvl1pPr>
            <a:lvl2pPr marL="742950" indent="-285750" eaLnBrk="0" hangingPunct="0">
              <a:defRPr sz="1600">
                <a:solidFill>
                  <a:schemeClr val="tx1"/>
                </a:solidFill>
                <a:latin typeface="Tahoma" pitchFamily="34" charset="0"/>
                <a:ea typeface="ＭＳ Ｐゴシック" pitchFamily="34" charset="-128"/>
              </a:defRPr>
            </a:lvl2pPr>
            <a:lvl3pPr marL="1143000" indent="-228600" eaLnBrk="0" hangingPunct="0">
              <a:defRPr sz="1600">
                <a:solidFill>
                  <a:schemeClr val="tx1"/>
                </a:solidFill>
                <a:latin typeface="Tahoma" pitchFamily="34" charset="0"/>
                <a:ea typeface="ＭＳ Ｐゴシック" pitchFamily="34" charset="-128"/>
              </a:defRPr>
            </a:lvl3pPr>
            <a:lvl4pPr marL="1600200" indent="-228600" eaLnBrk="0" hangingPunct="0">
              <a:defRPr sz="1600">
                <a:solidFill>
                  <a:schemeClr val="tx1"/>
                </a:solidFill>
                <a:latin typeface="Tahoma" pitchFamily="34" charset="0"/>
                <a:ea typeface="ＭＳ Ｐゴシック" pitchFamily="34" charset="-128"/>
              </a:defRPr>
            </a:lvl4pPr>
            <a:lvl5pPr marL="2057400" indent="-228600" eaLnBrk="0" hangingPunct="0">
              <a:defRPr sz="1600">
                <a:solidFill>
                  <a:schemeClr val="tx1"/>
                </a:solidFill>
                <a:latin typeface="Tahom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Tahom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Tahom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Tahom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Tahoma" pitchFamily="34" charset="0"/>
                <a:ea typeface="ＭＳ Ｐゴシック" pitchFamily="34" charset="-128"/>
              </a:defRPr>
            </a:lvl9pPr>
          </a:lstStyle>
          <a:p>
            <a:pPr eaLnBrk="1" hangingPunct="1"/>
            <a:endParaRPr lang="en-US" altLang="en-US" b="1">
              <a:latin typeface="Century Gothic" pitchFamily="34" charset="0"/>
            </a:endParaRPr>
          </a:p>
        </p:txBody>
      </p:sp>
      <p:sp>
        <p:nvSpPr>
          <p:cNvPr id="14339" name="Rounded Rectangle 1"/>
          <p:cNvSpPr>
            <a:spLocks noChangeArrowheads="1"/>
          </p:cNvSpPr>
          <p:nvPr/>
        </p:nvSpPr>
        <p:spPr bwMode="auto">
          <a:xfrm>
            <a:off x="107504" y="1095781"/>
            <a:ext cx="4500563" cy="5428843"/>
          </a:xfrm>
          <a:prstGeom prst="roundRect">
            <a:avLst>
              <a:gd name="adj" fmla="val 8769"/>
            </a:avLst>
          </a:prstGeom>
          <a:ln>
            <a:solidFill>
              <a:srgbClr val="C00000"/>
            </a:solidFill>
            <a:headEnd/>
            <a:tailEnd/>
          </a:ln>
        </p:spPr>
        <p:style>
          <a:lnRef idx="2">
            <a:schemeClr val="accent5"/>
          </a:lnRef>
          <a:fillRef idx="1">
            <a:schemeClr val="lt1"/>
          </a:fillRef>
          <a:effectRef idx="0">
            <a:schemeClr val="accent5"/>
          </a:effectRef>
          <a:fontRef idx="minor">
            <a:schemeClr val="dk1"/>
          </a:fontRef>
        </p:style>
        <p:txBody>
          <a:bodyPr/>
          <a:lstStyle>
            <a:lvl1pPr eaLnBrk="0" hangingPunct="0">
              <a:defRPr sz="1600">
                <a:solidFill>
                  <a:schemeClr val="tx1"/>
                </a:solidFill>
                <a:latin typeface="Tahoma" pitchFamily="34" charset="0"/>
                <a:ea typeface="ＭＳ Ｐゴシック" pitchFamily="34" charset="-128"/>
              </a:defRPr>
            </a:lvl1pPr>
            <a:lvl2pPr marL="742950" indent="-285750" eaLnBrk="0" hangingPunct="0">
              <a:defRPr sz="1600">
                <a:solidFill>
                  <a:schemeClr val="tx1"/>
                </a:solidFill>
                <a:latin typeface="Tahoma" pitchFamily="34" charset="0"/>
                <a:ea typeface="ＭＳ Ｐゴシック" pitchFamily="34" charset="-128"/>
              </a:defRPr>
            </a:lvl2pPr>
            <a:lvl3pPr marL="1143000" indent="-228600" eaLnBrk="0" hangingPunct="0">
              <a:defRPr sz="1600">
                <a:solidFill>
                  <a:schemeClr val="tx1"/>
                </a:solidFill>
                <a:latin typeface="Tahoma" pitchFamily="34" charset="0"/>
                <a:ea typeface="ＭＳ Ｐゴシック" pitchFamily="34" charset="-128"/>
              </a:defRPr>
            </a:lvl3pPr>
            <a:lvl4pPr marL="1600200" indent="-228600" eaLnBrk="0" hangingPunct="0">
              <a:defRPr sz="1600">
                <a:solidFill>
                  <a:schemeClr val="tx1"/>
                </a:solidFill>
                <a:latin typeface="Tahoma" pitchFamily="34" charset="0"/>
                <a:ea typeface="ＭＳ Ｐゴシック" pitchFamily="34" charset="-128"/>
              </a:defRPr>
            </a:lvl4pPr>
            <a:lvl5pPr marL="2057400" indent="-228600" eaLnBrk="0" hangingPunct="0">
              <a:defRPr sz="1600">
                <a:solidFill>
                  <a:schemeClr val="tx1"/>
                </a:solidFill>
                <a:latin typeface="Tahom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Tahom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Tahom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Tahom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Tahoma" pitchFamily="34" charset="0"/>
                <a:ea typeface="ＭＳ Ｐゴシック" pitchFamily="34" charset="-128"/>
              </a:defRPr>
            </a:lvl9pPr>
          </a:lstStyle>
          <a:p>
            <a:pPr eaLnBrk="1" hangingPunct="1"/>
            <a:endParaRPr lang="en-US" altLang="en-US" b="1">
              <a:latin typeface="Century Gothic" pitchFamily="34" charset="0"/>
            </a:endParaRPr>
          </a:p>
        </p:txBody>
      </p:sp>
      <p:pic>
        <p:nvPicPr>
          <p:cNvPr id="14341" name="Picture 8" descr="16rad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04359" y="4508500"/>
            <a:ext cx="2881312"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4" descr="untitled 2.bmp"/>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896296" y="1484313"/>
            <a:ext cx="2065338"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5" descr="untitled.bmp"/>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041009" y="1412875"/>
            <a:ext cx="199390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EPA dual burn arm small"/>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gray">
          <a:xfrm>
            <a:off x="215454" y="1628775"/>
            <a:ext cx="2278063" cy="1512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45" name="TextBox 2"/>
          <p:cNvSpPr txBox="1">
            <a:spLocks noChangeArrowheads="1"/>
          </p:cNvSpPr>
          <p:nvPr/>
        </p:nvSpPr>
        <p:spPr bwMode="auto">
          <a:xfrm>
            <a:off x="4896296" y="1095782"/>
            <a:ext cx="38893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ahoma" pitchFamily="34" charset="0"/>
                <a:ea typeface="ＭＳ Ｐゴシック" pitchFamily="34" charset="-128"/>
              </a:defRPr>
            </a:lvl1pPr>
            <a:lvl2pPr marL="742950" indent="-285750" eaLnBrk="0" hangingPunct="0">
              <a:defRPr sz="1600">
                <a:solidFill>
                  <a:schemeClr val="tx1"/>
                </a:solidFill>
                <a:latin typeface="Tahoma" pitchFamily="34" charset="0"/>
                <a:ea typeface="ＭＳ Ｐゴシック" pitchFamily="34" charset="-128"/>
              </a:defRPr>
            </a:lvl2pPr>
            <a:lvl3pPr marL="1143000" indent="-228600" eaLnBrk="0" hangingPunct="0">
              <a:defRPr sz="1600">
                <a:solidFill>
                  <a:schemeClr val="tx1"/>
                </a:solidFill>
                <a:latin typeface="Tahoma" pitchFamily="34" charset="0"/>
                <a:ea typeface="ＭＳ Ｐゴシック" pitchFamily="34" charset="-128"/>
              </a:defRPr>
            </a:lvl3pPr>
            <a:lvl4pPr marL="1600200" indent="-228600" eaLnBrk="0" hangingPunct="0">
              <a:defRPr sz="1600">
                <a:solidFill>
                  <a:schemeClr val="tx1"/>
                </a:solidFill>
                <a:latin typeface="Tahoma" pitchFamily="34" charset="0"/>
                <a:ea typeface="ＭＳ Ｐゴシック" pitchFamily="34" charset="-128"/>
              </a:defRPr>
            </a:lvl4pPr>
            <a:lvl5pPr marL="2057400" indent="-228600" eaLnBrk="0" hangingPunct="0">
              <a:defRPr sz="1600">
                <a:solidFill>
                  <a:schemeClr val="tx1"/>
                </a:solidFill>
                <a:latin typeface="Tahom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Tahom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Tahom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Tahom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Tahoma" pitchFamily="34" charset="0"/>
                <a:ea typeface="ＭＳ Ｐゴシック" pitchFamily="34" charset="-128"/>
              </a:defRPr>
            </a:lvl9pPr>
          </a:lstStyle>
          <a:p>
            <a:pPr eaLnBrk="1" hangingPunct="1"/>
            <a:r>
              <a:rPr lang="en-US" altLang="en-US" sz="2400" dirty="0">
                <a:solidFill>
                  <a:schemeClr val="tx1">
                    <a:lumMod val="75000"/>
                    <a:lumOff val="25000"/>
                  </a:schemeClr>
                </a:solidFill>
                <a:latin typeface="Calibri" pitchFamily="34" charset="0"/>
              </a:rPr>
              <a:t>Computed tomography</a:t>
            </a:r>
          </a:p>
        </p:txBody>
      </p:sp>
      <p:sp>
        <p:nvSpPr>
          <p:cNvPr id="14346" name="TextBox 13"/>
          <p:cNvSpPr txBox="1">
            <a:spLocks noChangeArrowheads="1"/>
          </p:cNvSpPr>
          <p:nvPr/>
        </p:nvSpPr>
        <p:spPr bwMode="auto">
          <a:xfrm>
            <a:off x="358329" y="1102242"/>
            <a:ext cx="41767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ahoma" pitchFamily="34" charset="0"/>
                <a:ea typeface="ＭＳ Ｐゴシック" pitchFamily="34" charset="-128"/>
              </a:defRPr>
            </a:lvl1pPr>
            <a:lvl2pPr marL="742950" indent="-285750" eaLnBrk="0" hangingPunct="0">
              <a:defRPr sz="1600">
                <a:solidFill>
                  <a:schemeClr val="tx1"/>
                </a:solidFill>
                <a:latin typeface="Tahoma" pitchFamily="34" charset="0"/>
                <a:ea typeface="ＭＳ Ｐゴシック" pitchFamily="34" charset="-128"/>
              </a:defRPr>
            </a:lvl2pPr>
            <a:lvl3pPr marL="1143000" indent="-228600" eaLnBrk="0" hangingPunct="0">
              <a:defRPr sz="1600">
                <a:solidFill>
                  <a:schemeClr val="tx1"/>
                </a:solidFill>
                <a:latin typeface="Tahoma" pitchFamily="34" charset="0"/>
                <a:ea typeface="ＭＳ Ｐゴシック" pitchFamily="34" charset="-128"/>
              </a:defRPr>
            </a:lvl3pPr>
            <a:lvl4pPr marL="1600200" indent="-228600" eaLnBrk="0" hangingPunct="0">
              <a:defRPr sz="1600">
                <a:solidFill>
                  <a:schemeClr val="tx1"/>
                </a:solidFill>
                <a:latin typeface="Tahoma" pitchFamily="34" charset="0"/>
                <a:ea typeface="ＭＳ Ｐゴシック" pitchFamily="34" charset="-128"/>
              </a:defRPr>
            </a:lvl4pPr>
            <a:lvl5pPr marL="2057400" indent="-228600" eaLnBrk="0" hangingPunct="0">
              <a:defRPr sz="1600">
                <a:solidFill>
                  <a:schemeClr val="tx1"/>
                </a:solidFill>
                <a:latin typeface="Tahom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Tahom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Tahom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Tahom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Tahoma" pitchFamily="34" charset="0"/>
                <a:ea typeface="ＭＳ Ｐゴシック" pitchFamily="34" charset="-128"/>
              </a:defRPr>
            </a:lvl9pPr>
          </a:lstStyle>
          <a:p>
            <a:pPr eaLnBrk="1" hangingPunct="1"/>
            <a:r>
              <a:rPr lang="en-US" altLang="en-US" sz="2400" dirty="0">
                <a:solidFill>
                  <a:schemeClr val="tx1">
                    <a:lumMod val="75000"/>
                    <a:lumOff val="25000"/>
                  </a:schemeClr>
                </a:solidFill>
                <a:latin typeface="Calibri" pitchFamily="34" charset="0"/>
              </a:rPr>
              <a:t>Interventional radiology</a:t>
            </a:r>
          </a:p>
        </p:txBody>
      </p:sp>
      <p:pic>
        <p:nvPicPr>
          <p:cNvPr id="14347"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663379" y="1557338"/>
            <a:ext cx="1812925" cy="22320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348" name="Picture 6" descr="Figure 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gray">
          <a:xfrm>
            <a:off x="431354" y="3284538"/>
            <a:ext cx="2087563"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591942" y="4149725"/>
            <a:ext cx="1825625" cy="1228725"/>
          </a:xfrm>
          <a:prstGeom prst="rect">
            <a:avLst/>
          </a:prstGeom>
          <a:noFill/>
          <a:ln>
            <a:noFill/>
          </a:ln>
          <a:effectLst/>
          <a:extLst>
            <a:ext uri="{909E8E84-426E-40DD-AFC4-6F175D3DCCD1}">
              <a14:hiddenFill xmlns:a14="http://schemas.microsoft.com/office/drawing/2010/main">
                <a:gradFill rotWithShape="1">
                  <a:gsLst>
                    <a:gs pos="0">
                      <a:srgbClr val="006666">
                        <a:gamma/>
                        <a:shade val="46275"/>
                        <a:invGamma/>
                      </a:srgbClr>
                    </a:gs>
                    <a:gs pos="50000">
                      <a:srgbClr val="006666"/>
                    </a:gs>
                    <a:gs pos="100000">
                      <a:srgbClr val="006666">
                        <a:gamma/>
                        <a:shade val="46275"/>
                        <a:invGamma/>
                      </a:srgbClr>
                    </a:gs>
                  </a:gsLst>
                  <a:lin ang="5400000" scaled="1"/>
                </a:gra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350" name="Picture 14"/>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02792" y="5013325"/>
            <a:ext cx="208915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1547664" y="2276872"/>
            <a:ext cx="6048672" cy="1938992"/>
          </a:xfrm>
          <a:prstGeom prst="rect">
            <a:avLst/>
          </a:prstGeom>
          <a:solidFill>
            <a:srgbClr val="FFFFFF"/>
          </a:solidFill>
          <a:ln>
            <a:noFill/>
          </a:ln>
          <a:effectLst>
            <a:outerShdw blurRad="50800" dist="38100" dir="2700000" algn="tl" rotWithShape="0">
              <a:prstClr val="black">
                <a:alpha val="40000"/>
              </a:prstClr>
            </a:outerShdw>
            <a:softEdge rad="76200"/>
          </a:effectLst>
          <a:scene3d>
            <a:camera prst="orthographicFront"/>
            <a:lightRig rig="threePt" dir="t"/>
          </a:scene3d>
          <a:sp3d>
            <a:bevelT/>
            <a:bevelB/>
          </a:sp3d>
        </p:spPr>
        <p:style>
          <a:lnRef idx="2">
            <a:schemeClr val="accent6"/>
          </a:lnRef>
          <a:fillRef idx="1">
            <a:schemeClr val="lt1"/>
          </a:fillRef>
          <a:effectRef idx="0">
            <a:schemeClr val="accent6"/>
          </a:effectRef>
          <a:fontRef idx="minor">
            <a:schemeClr val="dk1"/>
          </a:fontRef>
        </p:style>
        <p:txBody>
          <a:bodyPr>
            <a:spAutoFit/>
          </a:bodyPr>
          <a:lstStyle>
            <a:lvl1pPr marL="185738" indent="-185738" eaLnBrk="0" hangingPunct="0">
              <a:defRPr sz="2000">
                <a:solidFill>
                  <a:schemeClr val="tx1"/>
                </a:solidFill>
                <a:latin typeface="Arial" charset="0"/>
                <a:ea typeface="ＭＳ Ｐゴシック" charset="0"/>
                <a:cs typeface="ＭＳ Ｐゴシック" charset="0"/>
              </a:defRPr>
            </a:lvl1pPr>
            <a:lvl2pPr marL="928688" indent="-185738"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buFont typeface="Arial" charset="0"/>
              <a:buChar char="•"/>
              <a:defRPr/>
            </a:pPr>
            <a:r>
              <a:rPr lang="bg-BG" sz="2400" dirty="0" smtClean="0">
                <a:solidFill>
                  <a:schemeClr val="tx1">
                    <a:lumMod val="75000"/>
                    <a:lumOff val="25000"/>
                  </a:schemeClr>
                </a:solidFill>
                <a:latin typeface="Calibri" charset="0"/>
              </a:rPr>
              <a:t>Rarely in </a:t>
            </a:r>
            <a:r>
              <a:rPr lang="en-GB" sz="2400" dirty="0" smtClean="0">
                <a:solidFill>
                  <a:schemeClr val="tx1">
                    <a:lumMod val="75000"/>
                    <a:lumOff val="25000"/>
                  </a:schemeClr>
                </a:solidFill>
                <a:latin typeface="Calibri" charset="0"/>
              </a:rPr>
              <a:t>diagnostic </a:t>
            </a:r>
            <a:r>
              <a:rPr lang="bg-BG" sz="2400" dirty="0" smtClean="0">
                <a:solidFill>
                  <a:schemeClr val="tx1">
                    <a:lumMod val="75000"/>
                    <a:lumOff val="25000"/>
                  </a:schemeClr>
                </a:solidFill>
                <a:latin typeface="Calibri" charset="0"/>
              </a:rPr>
              <a:t>radiology:</a:t>
            </a:r>
          </a:p>
          <a:p>
            <a:pPr lvl="1" eaLnBrk="1" hangingPunct="1">
              <a:buFont typeface="Arial" charset="0"/>
              <a:buChar char="•"/>
              <a:defRPr/>
            </a:pPr>
            <a:r>
              <a:rPr lang="bg-BG" sz="2400" dirty="0" smtClean="0">
                <a:solidFill>
                  <a:schemeClr val="tx1">
                    <a:lumMod val="75000"/>
                    <a:lumOff val="25000"/>
                  </a:schemeClr>
                </a:solidFill>
                <a:latin typeface="Calibri" charset="0"/>
                <a:cs typeface="ＭＳ Ｐゴシック" charset="0"/>
              </a:rPr>
              <a:t>1 case per 10000 patients;</a:t>
            </a:r>
          </a:p>
          <a:p>
            <a:pPr eaLnBrk="1" hangingPunct="1">
              <a:buFont typeface="Arial" charset="0"/>
              <a:buChar char="•"/>
              <a:defRPr/>
            </a:pPr>
            <a:r>
              <a:rPr lang="bg-BG" sz="2400" dirty="0" smtClean="0">
                <a:solidFill>
                  <a:schemeClr val="tx1">
                    <a:lumMod val="75000"/>
                    <a:lumOff val="25000"/>
                  </a:schemeClr>
                </a:solidFill>
                <a:latin typeface="Calibri" charset="0"/>
              </a:rPr>
              <a:t>In complex interventional procedures</a:t>
            </a:r>
          </a:p>
          <a:p>
            <a:pPr eaLnBrk="1" hangingPunct="1">
              <a:buFont typeface="Arial" charset="0"/>
              <a:buChar char="•"/>
              <a:defRPr/>
            </a:pPr>
            <a:r>
              <a:rPr lang="bg-BG" sz="2400" dirty="0" smtClean="0">
                <a:solidFill>
                  <a:srgbClr val="C00000"/>
                </a:solidFill>
                <a:latin typeface="Calibri" charset="0"/>
              </a:rPr>
              <a:t>CAN BE AVOIDED</a:t>
            </a:r>
            <a:r>
              <a:rPr lang="en-GB" sz="2400" dirty="0" smtClean="0">
                <a:solidFill>
                  <a:srgbClr val="C00000"/>
                </a:solidFill>
                <a:latin typeface="Calibri" charset="0"/>
              </a:rPr>
              <a:t> </a:t>
            </a:r>
            <a:br>
              <a:rPr lang="en-GB" sz="2400" dirty="0" smtClean="0">
                <a:solidFill>
                  <a:srgbClr val="C00000"/>
                </a:solidFill>
                <a:latin typeface="Calibri" charset="0"/>
              </a:rPr>
            </a:br>
            <a:r>
              <a:rPr lang="en-GB" sz="2400" dirty="0" smtClean="0">
                <a:solidFill>
                  <a:schemeClr val="tx1">
                    <a:lumMod val="75000"/>
                    <a:lumOff val="25000"/>
                  </a:schemeClr>
                </a:solidFill>
                <a:latin typeface="Calibri" charset="0"/>
              </a:rPr>
              <a:t>(</a:t>
            </a:r>
            <a:r>
              <a:rPr lang="bg-BG" sz="2400" dirty="0">
                <a:solidFill>
                  <a:schemeClr val="tx1">
                    <a:lumMod val="75000"/>
                    <a:lumOff val="25000"/>
                  </a:schemeClr>
                </a:solidFill>
                <a:latin typeface="Calibri" charset="0"/>
              </a:rPr>
              <a:t>dose </a:t>
            </a:r>
            <a:r>
              <a:rPr lang="bg-BG" sz="2400" dirty="0" smtClean="0">
                <a:solidFill>
                  <a:schemeClr val="tx1">
                    <a:lumMod val="75000"/>
                    <a:lumOff val="25000"/>
                  </a:schemeClr>
                </a:solidFill>
                <a:latin typeface="Calibri" charset="0"/>
              </a:rPr>
              <a:t>treshold</a:t>
            </a:r>
            <a:r>
              <a:rPr lang="en-GB" sz="2400" dirty="0" smtClean="0">
                <a:solidFill>
                  <a:schemeClr val="tx1">
                    <a:lumMod val="75000"/>
                    <a:lumOff val="25000"/>
                  </a:schemeClr>
                </a:solidFill>
                <a:latin typeface="Calibri" charset="0"/>
              </a:rPr>
              <a:t> for t</a:t>
            </a:r>
            <a:r>
              <a:rPr lang="bg-BG" sz="2400" dirty="0" smtClean="0">
                <a:solidFill>
                  <a:schemeClr val="tx1">
                    <a:lumMod val="75000"/>
                    <a:lumOff val="25000"/>
                  </a:schemeClr>
                </a:solidFill>
                <a:latin typeface="Calibri" charset="0"/>
              </a:rPr>
              <a:t>issue reactions</a:t>
            </a:r>
            <a:r>
              <a:rPr lang="en-GB" sz="2400" dirty="0" smtClean="0">
                <a:solidFill>
                  <a:schemeClr val="tx1">
                    <a:lumMod val="75000"/>
                    <a:lumOff val="25000"/>
                  </a:schemeClr>
                </a:solidFill>
                <a:latin typeface="Calibri" charset="0"/>
              </a:rPr>
              <a:t>)</a:t>
            </a:r>
            <a:endParaRPr lang="bg-BG" sz="2400" dirty="0">
              <a:solidFill>
                <a:schemeClr val="tx1">
                  <a:lumMod val="75000"/>
                  <a:lumOff val="25000"/>
                </a:schemeClr>
              </a:solidFill>
              <a:latin typeface="Calibri" charset="0"/>
            </a:endParaRPr>
          </a:p>
        </p:txBody>
      </p:sp>
      <p:pic>
        <p:nvPicPr>
          <p:cNvPr id="14354" name="Picture 3" descr="ICRP logo JPEG.jp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2807842" y="5949950"/>
            <a:ext cx="1223962"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le 1"/>
          <p:cNvSpPr>
            <a:spLocks noGrp="1"/>
          </p:cNvSpPr>
          <p:nvPr>
            <p:ph type="title"/>
          </p:nvPr>
        </p:nvSpPr>
        <p:spPr/>
        <p:txBody>
          <a:bodyPr/>
          <a:lstStyle/>
          <a:p>
            <a:r>
              <a:rPr lang="en-GB" dirty="0" smtClean="0"/>
              <a:t>Medical radiation can cause harm</a:t>
            </a:r>
            <a:endParaRPr lang="en-GB" dirty="0"/>
          </a:p>
        </p:txBody>
      </p:sp>
    </p:spTree>
    <p:extLst>
      <p:ext uri="{BB962C8B-B14F-4D97-AF65-F5344CB8AC3E}">
        <p14:creationId xmlns:p14="http://schemas.microsoft.com/office/powerpoint/2010/main" val="234655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54571" y="3284984"/>
            <a:ext cx="3113292" cy="353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1" name="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667" y="1092803"/>
            <a:ext cx="4509327" cy="218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4" descr="untitled 2.bmp"/>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44359" y="2258463"/>
            <a:ext cx="1347889"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69869" y="2258463"/>
            <a:ext cx="1196251" cy="203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6"/>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3241" y="2173949"/>
            <a:ext cx="1231820" cy="1848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700306" y="1000071"/>
            <a:ext cx="4443694" cy="302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16radi"/>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673504" y="2664364"/>
            <a:ext cx="2447925" cy="163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8667" y="4220898"/>
            <a:ext cx="2721037" cy="206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692089" y="5085869"/>
            <a:ext cx="1262481" cy="148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101412" y="4488869"/>
            <a:ext cx="2997884" cy="2265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dirty="0" smtClean="0"/>
              <a:t>Medical radiation can cause harm</a:t>
            </a:r>
            <a:endParaRPr lang="en-GB" dirty="0"/>
          </a:p>
        </p:txBody>
      </p:sp>
      <p:sp>
        <p:nvSpPr>
          <p:cNvPr id="3" name="TextBox 2"/>
          <p:cNvSpPr txBox="1"/>
          <p:nvPr/>
        </p:nvSpPr>
        <p:spPr>
          <a:xfrm>
            <a:off x="221510" y="2550373"/>
            <a:ext cx="8712968" cy="1569660"/>
          </a:xfrm>
          <a:prstGeom prst="rect">
            <a:avLst/>
          </a:prstGeom>
          <a:solidFill>
            <a:schemeClr val="bg1"/>
          </a:solidFill>
          <a:ln>
            <a:solidFill>
              <a:srgbClr val="C00000"/>
            </a:solidFill>
          </a:ln>
          <a:effectLst>
            <a:outerShdw blurRad="63500" sx="102000" sy="102000" algn="ctr" rotWithShape="0">
              <a:prstClr val="black">
                <a:alpha val="40000"/>
              </a:prstClr>
            </a:outerShdw>
          </a:effectLst>
        </p:spPr>
        <p:txBody>
          <a:bodyPr wrap="square" rtlCol="0">
            <a:spAutoFit/>
          </a:bodyPr>
          <a:lstStyle/>
          <a:p>
            <a:pPr marL="342900" indent="-342900">
              <a:buFont typeface="Arial" panose="020B0604020202020204" pitchFamily="34" charset="0"/>
              <a:buChar char="•"/>
            </a:pPr>
            <a:r>
              <a:rPr lang="en-GB" dirty="0" smtClean="0">
                <a:solidFill>
                  <a:schemeClr val="tx1">
                    <a:lumMod val="75000"/>
                    <a:lumOff val="25000"/>
                  </a:schemeClr>
                </a:solidFill>
                <a:latin typeface="Calibri" panose="020F0502020204030204" pitchFamily="34" charset="0"/>
              </a:rPr>
              <a:t>Human errors (improper calibration or improper use)</a:t>
            </a:r>
          </a:p>
          <a:p>
            <a:pPr marL="342900" indent="-342900">
              <a:buFont typeface="Arial" panose="020B0604020202020204" pitchFamily="34" charset="0"/>
              <a:buChar char="•"/>
            </a:pPr>
            <a:r>
              <a:rPr lang="en-GB" dirty="0" smtClean="0">
                <a:solidFill>
                  <a:schemeClr val="tx1">
                    <a:lumMod val="75000"/>
                    <a:lumOff val="25000"/>
                  </a:schemeClr>
                </a:solidFill>
                <a:latin typeface="Calibri" panose="020F0502020204030204" pitchFamily="34" charset="0"/>
              </a:rPr>
              <a:t>Lack </a:t>
            </a:r>
            <a:r>
              <a:rPr lang="en-GB" dirty="0">
                <a:solidFill>
                  <a:schemeClr val="tx1">
                    <a:lumMod val="75000"/>
                    <a:lumOff val="25000"/>
                  </a:schemeClr>
                </a:solidFill>
                <a:latin typeface="Calibri" panose="020F0502020204030204" pitchFamily="34" charset="0"/>
              </a:rPr>
              <a:t>of knowledge or </a:t>
            </a:r>
            <a:r>
              <a:rPr lang="en-GB" dirty="0" smtClean="0">
                <a:solidFill>
                  <a:schemeClr val="tx1">
                    <a:lumMod val="75000"/>
                    <a:lumOff val="25000"/>
                  </a:schemeClr>
                </a:solidFill>
                <a:latin typeface="Calibri" panose="020F0502020204030204" pitchFamily="34" charset="0"/>
              </a:rPr>
              <a:t>experience</a:t>
            </a:r>
          </a:p>
          <a:p>
            <a:pPr marL="342900" indent="-342900">
              <a:buFont typeface="Arial" panose="020B0604020202020204" pitchFamily="34" charset="0"/>
              <a:buChar char="•"/>
            </a:pPr>
            <a:r>
              <a:rPr lang="en-GB" dirty="0" smtClean="0">
                <a:solidFill>
                  <a:schemeClr val="tx1">
                    <a:lumMod val="75000"/>
                    <a:lumOff val="25000"/>
                  </a:schemeClr>
                </a:solidFill>
                <a:latin typeface="Calibri" panose="020F0502020204030204" pitchFamily="34" charset="0"/>
              </a:rPr>
              <a:t>Lack </a:t>
            </a:r>
            <a:r>
              <a:rPr lang="en-GB" dirty="0">
                <a:solidFill>
                  <a:schemeClr val="tx1">
                    <a:lumMod val="75000"/>
                    <a:lumOff val="25000"/>
                  </a:schemeClr>
                </a:solidFill>
                <a:latin typeface="Calibri" panose="020F0502020204030204" pitchFamily="34" charset="0"/>
              </a:rPr>
              <a:t>of resources, support or safety </a:t>
            </a:r>
            <a:r>
              <a:rPr lang="en-GB" dirty="0" smtClean="0">
                <a:solidFill>
                  <a:schemeClr val="tx1">
                    <a:lumMod val="75000"/>
                    <a:lumOff val="25000"/>
                  </a:schemeClr>
                </a:solidFill>
                <a:latin typeface="Calibri" panose="020F0502020204030204" pitchFamily="34" charset="0"/>
              </a:rPr>
              <a:t>culture</a:t>
            </a:r>
          </a:p>
          <a:p>
            <a:pPr marL="342900" indent="-342900">
              <a:buFont typeface="Arial" panose="020B0604020202020204" pitchFamily="34" charset="0"/>
              <a:buChar char="•"/>
            </a:pPr>
            <a:r>
              <a:rPr lang="en-GB" dirty="0" smtClean="0">
                <a:solidFill>
                  <a:schemeClr val="tx1">
                    <a:lumMod val="75000"/>
                    <a:lumOff val="25000"/>
                  </a:schemeClr>
                </a:solidFill>
                <a:latin typeface="Calibri" panose="020F0502020204030204" pitchFamily="34" charset="0"/>
              </a:rPr>
              <a:t>Lack of awareness</a:t>
            </a:r>
          </a:p>
        </p:txBody>
      </p:sp>
    </p:spTree>
    <p:extLst>
      <p:ext uri="{BB962C8B-B14F-4D97-AF65-F5344CB8AC3E}">
        <p14:creationId xmlns:p14="http://schemas.microsoft.com/office/powerpoint/2010/main" val="533140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5077913" y="2564904"/>
            <a:ext cx="2521838" cy="755328"/>
          </a:xfrm>
          <a:prstGeom prst="rightArrow">
            <a:avLst>
              <a:gd name="adj1" fmla="val 60838"/>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FF0000"/>
                </a:solidFill>
              </a:ln>
            </a:endParaRPr>
          </a:p>
        </p:txBody>
      </p:sp>
      <p:sp>
        <p:nvSpPr>
          <p:cNvPr id="92" name="Rectangle 91"/>
          <p:cNvSpPr/>
          <p:nvPr/>
        </p:nvSpPr>
        <p:spPr>
          <a:xfrm rot="5400000">
            <a:off x="7336478" y="1456820"/>
            <a:ext cx="555066" cy="165335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title"/>
          </p:nvPr>
        </p:nvSpPr>
        <p:spPr/>
        <p:txBody>
          <a:bodyPr/>
          <a:lstStyle/>
          <a:p>
            <a:r>
              <a:rPr lang="en-NZ" dirty="0"/>
              <a:t>Patient dose and individual risk vary greatly</a:t>
            </a:r>
            <a:endParaRPr lang="en-GB" dirty="0"/>
          </a:p>
        </p:txBody>
      </p:sp>
      <p:sp>
        <p:nvSpPr>
          <p:cNvPr id="4" name="Rectangle 3"/>
          <p:cNvSpPr>
            <a:spLocks noChangeArrowheads="1"/>
          </p:cNvSpPr>
          <p:nvPr/>
        </p:nvSpPr>
        <p:spPr bwMode="auto">
          <a:xfrm rot="5400000">
            <a:off x="4397349" y="-181975"/>
            <a:ext cx="314325" cy="8672589"/>
          </a:xfrm>
          <a:prstGeom prst="rect">
            <a:avLst/>
          </a:prstGeom>
          <a:gradFill rotWithShape="1">
            <a:gsLst>
              <a:gs pos="0">
                <a:srgbClr val="C00000"/>
              </a:gs>
              <a:gs pos="22000">
                <a:srgbClr val="FF6633"/>
              </a:gs>
              <a:gs pos="50000">
                <a:srgbClr val="FFFF00"/>
              </a:gs>
              <a:gs pos="75000">
                <a:srgbClr val="01A78F"/>
              </a:gs>
              <a:gs pos="100000">
                <a:srgbClr val="0070C0"/>
              </a:gs>
            </a:gsLst>
            <a:lin ang="5400000" scaled="1"/>
          </a:gradFill>
          <a:ln w="9525">
            <a:solidFill>
              <a:schemeClr val="tx1"/>
            </a:solidFill>
            <a:miter lim="800000"/>
            <a:headEnd/>
            <a:tailEnd/>
          </a:ln>
        </p:spPr>
        <p:txBody>
          <a:bodyPr wrap="none" lIns="90000" tIns="46800" rIns="90000" bIns="46800" anchor="ctr"/>
          <a:lstStyle/>
          <a:p>
            <a:endParaRPr lang="bg-BG">
              <a:latin typeface="Calibri" panose="020F0502020204030204" pitchFamily="34" charset="0"/>
              <a:cs typeface="Times New Roman" charset="0"/>
            </a:endParaRPr>
          </a:p>
        </p:txBody>
      </p:sp>
      <p:sp>
        <p:nvSpPr>
          <p:cNvPr id="5" name="AutoShape 4"/>
          <p:cNvSpPr>
            <a:spLocks noChangeArrowheads="1"/>
          </p:cNvSpPr>
          <p:nvPr/>
        </p:nvSpPr>
        <p:spPr bwMode="auto">
          <a:xfrm rot="5400000">
            <a:off x="4320731" y="-191918"/>
            <a:ext cx="438150" cy="8702000"/>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endParaRPr lang="bg-BG">
              <a:latin typeface="Calibri" panose="020F0502020204030204" pitchFamily="34" charset="0"/>
              <a:cs typeface="Times New Roman" charset="0"/>
            </a:endParaRPr>
          </a:p>
        </p:txBody>
      </p:sp>
      <p:sp>
        <p:nvSpPr>
          <p:cNvPr id="6" name="Text Box 5"/>
          <p:cNvSpPr txBox="1">
            <a:spLocks noChangeArrowheads="1"/>
          </p:cNvSpPr>
          <p:nvPr/>
        </p:nvSpPr>
        <p:spPr bwMode="auto">
          <a:xfrm>
            <a:off x="219397" y="3330077"/>
            <a:ext cx="1085850" cy="62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spcBef>
                <a:spcPct val="50000"/>
              </a:spcBef>
            </a:pPr>
            <a:r>
              <a:rPr lang="en-US" sz="2000" dirty="0">
                <a:latin typeface="Calibri" panose="020F0502020204030204" pitchFamily="34" charset="0"/>
                <a:cs typeface="Times New Roman" charset="0"/>
              </a:rPr>
              <a:t>0.01mSv</a:t>
            </a:r>
          </a:p>
        </p:txBody>
      </p:sp>
      <p:sp>
        <p:nvSpPr>
          <p:cNvPr id="8" name="Line 7"/>
          <p:cNvSpPr>
            <a:spLocks noChangeShapeType="1"/>
          </p:cNvSpPr>
          <p:nvPr/>
        </p:nvSpPr>
        <p:spPr bwMode="auto">
          <a:xfrm rot="5400000">
            <a:off x="1686483" y="4025731"/>
            <a:ext cx="7048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9" name="Line 8"/>
          <p:cNvSpPr>
            <a:spLocks noChangeShapeType="1"/>
          </p:cNvSpPr>
          <p:nvPr/>
        </p:nvSpPr>
        <p:spPr bwMode="auto">
          <a:xfrm rot="5400000">
            <a:off x="2805698" y="4020969"/>
            <a:ext cx="7334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10" name="Text Box 9"/>
          <p:cNvSpPr txBox="1">
            <a:spLocks noChangeArrowheads="1"/>
          </p:cNvSpPr>
          <p:nvPr/>
        </p:nvSpPr>
        <p:spPr bwMode="auto">
          <a:xfrm>
            <a:off x="1432298" y="3343710"/>
            <a:ext cx="1084263" cy="62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spcBef>
                <a:spcPct val="50000"/>
              </a:spcBef>
            </a:pPr>
            <a:r>
              <a:rPr lang="en-US" sz="2000" dirty="0">
                <a:latin typeface="Calibri" panose="020F0502020204030204" pitchFamily="34" charset="0"/>
                <a:cs typeface="Times New Roman" charset="0"/>
              </a:rPr>
              <a:t>0.1mSv</a:t>
            </a:r>
          </a:p>
        </p:txBody>
      </p:sp>
      <p:sp>
        <p:nvSpPr>
          <p:cNvPr id="11" name="Text Box 10"/>
          <p:cNvSpPr txBox="1">
            <a:spLocks noChangeArrowheads="1"/>
          </p:cNvSpPr>
          <p:nvPr/>
        </p:nvSpPr>
        <p:spPr bwMode="auto">
          <a:xfrm>
            <a:off x="2667022" y="3332856"/>
            <a:ext cx="771525" cy="62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spcBef>
                <a:spcPct val="50000"/>
              </a:spcBef>
            </a:pPr>
            <a:r>
              <a:rPr lang="en-US" sz="2000" dirty="0">
                <a:latin typeface="Calibri" panose="020F0502020204030204" pitchFamily="34" charset="0"/>
                <a:cs typeface="Times New Roman" charset="0"/>
              </a:rPr>
              <a:t>1mSv</a:t>
            </a:r>
          </a:p>
        </p:txBody>
      </p:sp>
      <p:sp>
        <p:nvSpPr>
          <p:cNvPr id="12" name="Line 11"/>
          <p:cNvSpPr>
            <a:spLocks noChangeShapeType="1"/>
          </p:cNvSpPr>
          <p:nvPr/>
        </p:nvSpPr>
        <p:spPr bwMode="auto">
          <a:xfrm rot="5400000">
            <a:off x="4005152" y="4007265"/>
            <a:ext cx="695325" cy="147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13" name="Text Box 12"/>
          <p:cNvSpPr txBox="1">
            <a:spLocks noChangeArrowheads="1"/>
          </p:cNvSpPr>
          <p:nvPr/>
        </p:nvSpPr>
        <p:spPr bwMode="auto">
          <a:xfrm>
            <a:off x="3915863" y="3285527"/>
            <a:ext cx="1162050" cy="53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lnSpc>
                <a:spcPts val="1700"/>
              </a:lnSpc>
              <a:spcBef>
                <a:spcPct val="50000"/>
              </a:spcBef>
            </a:pPr>
            <a:r>
              <a:rPr lang="en-US" sz="2000" dirty="0">
                <a:latin typeface="Calibri" panose="020F0502020204030204" pitchFamily="34" charset="0"/>
                <a:cs typeface="Times New Roman" charset="0"/>
              </a:rPr>
              <a:t>10 </a:t>
            </a:r>
            <a:r>
              <a:rPr lang="en-US" sz="2000" dirty="0" smtClean="0">
                <a:latin typeface="Calibri" panose="020F0502020204030204" pitchFamily="34" charset="0"/>
                <a:cs typeface="Times New Roman" charset="0"/>
              </a:rPr>
              <a:t/>
            </a:r>
            <a:br>
              <a:rPr lang="en-US" sz="2000" dirty="0" smtClean="0">
                <a:latin typeface="Calibri" panose="020F0502020204030204" pitchFamily="34" charset="0"/>
                <a:cs typeface="Times New Roman" charset="0"/>
              </a:rPr>
            </a:br>
            <a:r>
              <a:rPr lang="en-US" sz="2000" dirty="0" err="1" smtClean="0">
                <a:latin typeface="Calibri" panose="020F0502020204030204" pitchFamily="34" charset="0"/>
                <a:cs typeface="Times New Roman" charset="0"/>
              </a:rPr>
              <a:t>mSv</a:t>
            </a:r>
            <a:endParaRPr lang="en-US" sz="2000" dirty="0">
              <a:latin typeface="Calibri" panose="020F0502020204030204" pitchFamily="34" charset="0"/>
              <a:cs typeface="Times New Roman" charset="0"/>
            </a:endParaRPr>
          </a:p>
        </p:txBody>
      </p:sp>
      <p:sp>
        <p:nvSpPr>
          <p:cNvPr id="14" name="Line 13"/>
          <p:cNvSpPr>
            <a:spLocks noChangeShapeType="1"/>
          </p:cNvSpPr>
          <p:nvPr/>
        </p:nvSpPr>
        <p:spPr bwMode="auto">
          <a:xfrm rot="5400000">
            <a:off x="1393372" y="4009856"/>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15" name="Line 14"/>
          <p:cNvSpPr>
            <a:spLocks noChangeShapeType="1"/>
          </p:cNvSpPr>
          <p:nvPr/>
        </p:nvSpPr>
        <p:spPr bwMode="auto">
          <a:xfrm rot="5400000">
            <a:off x="1520908" y="4000331"/>
            <a:ext cx="171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16" name="Line 15"/>
          <p:cNvSpPr>
            <a:spLocks noChangeShapeType="1"/>
          </p:cNvSpPr>
          <p:nvPr/>
        </p:nvSpPr>
        <p:spPr bwMode="auto">
          <a:xfrm rot="5400000">
            <a:off x="1706899" y="4000331"/>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17" name="Line 16"/>
          <p:cNvSpPr>
            <a:spLocks noChangeShapeType="1"/>
          </p:cNvSpPr>
          <p:nvPr/>
        </p:nvSpPr>
        <p:spPr bwMode="auto">
          <a:xfrm rot="5400000">
            <a:off x="1863898" y="3995569"/>
            <a:ext cx="1619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18" name="Line 17"/>
          <p:cNvSpPr>
            <a:spLocks noChangeShapeType="1"/>
          </p:cNvSpPr>
          <p:nvPr/>
        </p:nvSpPr>
        <p:spPr bwMode="auto">
          <a:xfrm rot="5400000" flipV="1">
            <a:off x="1876785" y="3995569"/>
            <a:ext cx="1428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19" name="Line 18"/>
          <p:cNvSpPr>
            <a:spLocks noChangeShapeType="1"/>
          </p:cNvSpPr>
          <p:nvPr/>
        </p:nvSpPr>
        <p:spPr bwMode="auto">
          <a:xfrm rot="5400000">
            <a:off x="1815513" y="3995569"/>
            <a:ext cx="1428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20" name="Line 19"/>
          <p:cNvSpPr>
            <a:spLocks noChangeShapeType="1"/>
          </p:cNvSpPr>
          <p:nvPr/>
        </p:nvSpPr>
        <p:spPr bwMode="auto">
          <a:xfrm rot="5400000">
            <a:off x="1161503" y="4000331"/>
            <a:ext cx="171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21" name="Line 20"/>
          <p:cNvSpPr>
            <a:spLocks noChangeShapeType="1"/>
          </p:cNvSpPr>
          <p:nvPr/>
        </p:nvSpPr>
        <p:spPr bwMode="auto">
          <a:xfrm rot="5400000">
            <a:off x="2608947" y="4025731"/>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22" name="Line 21"/>
          <p:cNvSpPr>
            <a:spLocks noChangeShapeType="1"/>
          </p:cNvSpPr>
          <p:nvPr/>
        </p:nvSpPr>
        <p:spPr bwMode="auto">
          <a:xfrm rot="5400000">
            <a:off x="2790594" y="4016206"/>
            <a:ext cx="171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23" name="Line 22"/>
          <p:cNvSpPr>
            <a:spLocks noChangeShapeType="1"/>
          </p:cNvSpPr>
          <p:nvPr/>
        </p:nvSpPr>
        <p:spPr bwMode="auto">
          <a:xfrm rot="5400000">
            <a:off x="2976585" y="4016206"/>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24" name="Line 23"/>
          <p:cNvSpPr>
            <a:spLocks noChangeShapeType="1"/>
          </p:cNvSpPr>
          <p:nvPr/>
        </p:nvSpPr>
        <p:spPr bwMode="auto">
          <a:xfrm rot="5400000">
            <a:off x="2925091" y="4011444"/>
            <a:ext cx="1619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25" name="Line 24"/>
          <p:cNvSpPr>
            <a:spLocks noChangeShapeType="1"/>
          </p:cNvSpPr>
          <p:nvPr/>
        </p:nvSpPr>
        <p:spPr bwMode="auto">
          <a:xfrm rot="5400000" flipV="1">
            <a:off x="3015190" y="4011444"/>
            <a:ext cx="1428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27" name="Line 26"/>
          <p:cNvSpPr>
            <a:spLocks noChangeShapeType="1"/>
          </p:cNvSpPr>
          <p:nvPr/>
        </p:nvSpPr>
        <p:spPr bwMode="auto">
          <a:xfrm rot="5400000">
            <a:off x="2320017" y="4016206"/>
            <a:ext cx="171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28" name="Line 27"/>
          <p:cNvSpPr>
            <a:spLocks noChangeShapeType="1"/>
          </p:cNvSpPr>
          <p:nvPr/>
        </p:nvSpPr>
        <p:spPr bwMode="auto">
          <a:xfrm rot="5400000">
            <a:off x="3851993" y="4016206"/>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29" name="Line 28"/>
          <p:cNvSpPr>
            <a:spLocks noChangeShapeType="1"/>
          </p:cNvSpPr>
          <p:nvPr/>
        </p:nvSpPr>
        <p:spPr bwMode="auto">
          <a:xfrm rot="5400000">
            <a:off x="3953640" y="4006681"/>
            <a:ext cx="171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30" name="Line 29"/>
          <p:cNvSpPr>
            <a:spLocks noChangeShapeType="1"/>
          </p:cNvSpPr>
          <p:nvPr/>
        </p:nvSpPr>
        <p:spPr bwMode="auto">
          <a:xfrm rot="5400000">
            <a:off x="4054347" y="4006681"/>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31" name="Line 30"/>
          <p:cNvSpPr>
            <a:spLocks noChangeShapeType="1"/>
          </p:cNvSpPr>
          <p:nvPr/>
        </p:nvSpPr>
        <p:spPr bwMode="auto">
          <a:xfrm rot="5400000">
            <a:off x="4163674" y="4001918"/>
            <a:ext cx="1619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34" name="Line 33"/>
          <p:cNvSpPr>
            <a:spLocks noChangeShapeType="1"/>
          </p:cNvSpPr>
          <p:nvPr/>
        </p:nvSpPr>
        <p:spPr bwMode="auto">
          <a:xfrm rot="5400000">
            <a:off x="3458421" y="4006681"/>
            <a:ext cx="171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35" name="Line 34"/>
          <p:cNvSpPr>
            <a:spLocks noChangeShapeType="1"/>
          </p:cNvSpPr>
          <p:nvPr/>
        </p:nvSpPr>
        <p:spPr bwMode="auto">
          <a:xfrm rot="5400000">
            <a:off x="4821370" y="4016206"/>
            <a:ext cx="1873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36" name="Line 35"/>
          <p:cNvSpPr>
            <a:spLocks noChangeShapeType="1"/>
          </p:cNvSpPr>
          <p:nvPr/>
        </p:nvSpPr>
        <p:spPr bwMode="auto">
          <a:xfrm rot="5400000">
            <a:off x="5051652" y="4025730"/>
            <a:ext cx="171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37" name="Line 36"/>
          <p:cNvSpPr>
            <a:spLocks noChangeShapeType="1"/>
          </p:cNvSpPr>
          <p:nvPr/>
        </p:nvSpPr>
        <p:spPr bwMode="auto">
          <a:xfrm rot="5400000">
            <a:off x="4606963" y="4025730"/>
            <a:ext cx="171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41" name="Line 40"/>
          <p:cNvSpPr>
            <a:spLocks noChangeShapeType="1"/>
          </p:cNvSpPr>
          <p:nvPr/>
        </p:nvSpPr>
        <p:spPr bwMode="auto">
          <a:xfrm rot="5400000">
            <a:off x="1943100" y="3990806"/>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45" name="Line 44"/>
          <p:cNvSpPr>
            <a:spLocks noChangeShapeType="1"/>
          </p:cNvSpPr>
          <p:nvPr/>
        </p:nvSpPr>
        <p:spPr bwMode="auto">
          <a:xfrm rot="5400000">
            <a:off x="5216083" y="401303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46" name="Line 45"/>
          <p:cNvSpPr>
            <a:spLocks noChangeShapeType="1"/>
          </p:cNvSpPr>
          <p:nvPr/>
        </p:nvSpPr>
        <p:spPr bwMode="auto">
          <a:xfrm rot="5400000">
            <a:off x="5343671" y="4017793"/>
            <a:ext cx="1619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47" name="Oval 46"/>
          <p:cNvSpPr>
            <a:spLocks noChangeArrowheads="1"/>
          </p:cNvSpPr>
          <p:nvPr/>
        </p:nvSpPr>
        <p:spPr bwMode="auto">
          <a:xfrm rot="5400000">
            <a:off x="73903" y="3970435"/>
            <a:ext cx="469900" cy="402698"/>
          </a:xfrm>
          <a:prstGeom prst="ellipse">
            <a:avLst/>
          </a:prstGeom>
          <a:solidFill>
            <a:srgbClr val="0070C0"/>
          </a:solidFill>
          <a:ln w="9525">
            <a:solidFill>
              <a:schemeClr val="tx1"/>
            </a:solidFill>
            <a:round/>
            <a:headEnd/>
            <a:tailEnd/>
          </a:ln>
        </p:spPr>
        <p:txBody>
          <a:bodyPr wrap="none" lIns="90000" tIns="46800" rIns="90000" bIns="46800" anchor="ctr"/>
          <a:lstStyle/>
          <a:p>
            <a:endParaRPr lang="bg-BG" sz="2000">
              <a:latin typeface="Calibri" panose="020F0502020204030204" pitchFamily="34" charset="0"/>
              <a:cs typeface="Times New Roman" charset="0"/>
            </a:endParaRPr>
          </a:p>
        </p:txBody>
      </p:sp>
      <p:sp>
        <p:nvSpPr>
          <p:cNvPr id="50" name="Line 50"/>
          <p:cNvSpPr>
            <a:spLocks noChangeShapeType="1"/>
          </p:cNvSpPr>
          <p:nvPr/>
        </p:nvSpPr>
        <p:spPr bwMode="auto">
          <a:xfrm rot="5400000">
            <a:off x="5231125" y="3999536"/>
            <a:ext cx="646113"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Calibri" panose="020F0502020204030204" pitchFamily="34" charset="0"/>
            </a:endParaRPr>
          </a:p>
        </p:txBody>
      </p:sp>
      <p:sp>
        <p:nvSpPr>
          <p:cNvPr id="51" name="Line 51"/>
          <p:cNvSpPr>
            <a:spLocks noChangeShapeType="1"/>
          </p:cNvSpPr>
          <p:nvPr/>
        </p:nvSpPr>
        <p:spPr bwMode="auto">
          <a:xfrm rot="5400000">
            <a:off x="5336514" y="399874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Calibri" panose="020F0502020204030204" pitchFamily="34" charset="0"/>
            </a:endParaRPr>
          </a:p>
        </p:txBody>
      </p:sp>
      <p:sp>
        <p:nvSpPr>
          <p:cNvPr id="7" name="Line 6"/>
          <p:cNvSpPr>
            <a:spLocks noChangeShapeType="1"/>
          </p:cNvSpPr>
          <p:nvPr/>
        </p:nvSpPr>
        <p:spPr bwMode="auto">
          <a:xfrm rot="5400000">
            <a:off x="529212" y="4033669"/>
            <a:ext cx="714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55" name="Line 34"/>
          <p:cNvSpPr>
            <a:spLocks noChangeShapeType="1"/>
          </p:cNvSpPr>
          <p:nvPr/>
        </p:nvSpPr>
        <p:spPr bwMode="auto">
          <a:xfrm rot="5400000">
            <a:off x="5931089" y="4048378"/>
            <a:ext cx="1873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56" name="Line 35"/>
          <p:cNvSpPr>
            <a:spLocks noChangeShapeType="1"/>
          </p:cNvSpPr>
          <p:nvPr/>
        </p:nvSpPr>
        <p:spPr bwMode="auto">
          <a:xfrm rot="5400000">
            <a:off x="6161371" y="4057902"/>
            <a:ext cx="171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57" name="Line 36"/>
          <p:cNvSpPr>
            <a:spLocks noChangeShapeType="1"/>
          </p:cNvSpPr>
          <p:nvPr/>
        </p:nvSpPr>
        <p:spPr bwMode="auto">
          <a:xfrm rot="5400000">
            <a:off x="5716682" y="4057902"/>
            <a:ext cx="171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59" name="Line 45"/>
          <p:cNvSpPr>
            <a:spLocks noChangeShapeType="1"/>
          </p:cNvSpPr>
          <p:nvPr/>
        </p:nvSpPr>
        <p:spPr bwMode="auto">
          <a:xfrm rot="5400000">
            <a:off x="6274058" y="4049965"/>
            <a:ext cx="1619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61" name="Line 50"/>
          <p:cNvSpPr>
            <a:spLocks noChangeShapeType="1"/>
          </p:cNvSpPr>
          <p:nvPr/>
        </p:nvSpPr>
        <p:spPr bwMode="auto">
          <a:xfrm rot="5400000">
            <a:off x="6299115" y="4031708"/>
            <a:ext cx="646113"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Calibri" panose="020F0502020204030204" pitchFamily="34" charset="0"/>
            </a:endParaRPr>
          </a:p>
        </p:txBody>
      </p:sp>
      <p:sp>
        <p:nvSpPr>
          <p:cNvPr id="62" name="Line 51"/>
          <p:cNvSpPr>
            <a:spLocks noChangeShapeType="1"/>
          </p:cNvSpPr>
          <p:nvPr/>
        </p:nvSpPr>
        <p:spPr bwMode="auto">
          <a:xfrm rot="5400000">
            <a:off x="6404504" y="403091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Calibri" panose="020F0502020204030204" pitchFamily="34" charset="0"/>
            </a:endParaRPr>
          </a:p>
        </p:txBody>
      </p:sp>
      <p:sp>
        <p:nvSpPr>
          <p:cNvPr id="63" name="Line 34"/>
          <p:cNvSpPr>
            <a:spLocks noChangeShapeType="1"/>
          </p:cNvSpPr>
          <p:nvPr/>
        </p:nvSpPr>
        <p:spPr bwMode="auto">
          <a:xfrm rot="5400000">
            <a:off x="6839055" y="4016206"/>
            <a:ext cx="1873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64" name="Line 35"/>
          <p:cNvSpPr>
            <a:spLocks noChangeShapeType="1"/>
          </p:cNvSpPr>
          <p:nvPr/>
        </p:nvSpPr>
        <p:spPr bwMode="auto">
          <a:xfrm rot="5400000">
            <a:off x="7069337" y="4025730"/>
            <a:ext cx="171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65" name="Line 36"/>
          <p:cNvSpPr>
            <a:spLocks noChangeShapeType="1"/>
          </p:cNvSpPr>
          <p:nvPr/>
        </p:nvSpPr>
        <p:spPr bwMode="auto">
          <a:xfrm rot="5400000">
            <a:off x="6624648" y="4025730"/>
            <a:ext cx="171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66" name="Line 44"/>
          <p:cNvSpPr>
            <a:spLocks noChangeShapeType="1"/>
          </p:cNvSpPr>
          <p:nvPr/>
        </p:nvSpPr>
        <p:spPr bwMode="auto">
          <a:xfrm rot="5400000">
            <a:off x="7233768" y="401303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67" name="Line 45"/>
          <p:cNvSpPr>
            <a:spLocks noChangeShapeType="1"/>
          </p:cNvSpPr>
          <p:nvPr/>
        </p:nvSpPr>
        <p:spPr bwMode="auto">
          <a:xfrm rot="5400000">
            <a:off x="7361355" y="4017793"/>
            <a:ext cx="1619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en-US">
              <a:latin typeface="Calibri" panose="020F0502020204030204" pitchFamily="34" charset="0"/>
            </a:endParaRPr>
          </a:p>
        </p:txBody>
      </p:sp>
      <p:sp>
        <p:nvSpPr>
          <p:cNvPr id="69" name="Line 50"/>
          <p:cNvSpPr>
            <a:spLocks noChangeShapeType="1"/>
          </p:cNvSpPr>
          <p:nvPr/>
        </p:nvSpPr>
        <p:spPr bwMode="auto">
          <a:xfrm rot="5400000">
            <a:off x="7344855" y="4031709"/>
            <a:ext cx="646113"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Calibri" panose="020F0502020204030204" pitchFamily="34" charset="0"/>
            </a:endParaRPr>
          </a:p>
        </p:txBody>
      </p:sp>
      <p:sp>
        <p:nvSpPr>
          <p:cNvPr id="70" name="Line 51"/>
          <p:cNvSpPr>
            <a:spLocks noChangeShapeType="1"/>
          </p:cNvSpPr>
          <p:nvPr/>
        </p:nvSpPr>
        <p:spPr bwMode="auto">
          <a:xfrm rot="5400000">
            <a:off x="7491801" y="399874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Calibri" panose="020F0502020204030204" pitchFamily="34" charset="0"/>
            </a:endParaRPr>
          </a:p>
        </p:txBody>
      </p:sp>
      <p:pic>
        <p:nvPicPr>
          <p:cNvPr id="153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7833814" y="3499466"/>
            <a:ext cx="646113" cy="97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 name="Up-Down Arrow 70"/>
          <p:cNvSpPr/>
          <p:nvPr/>
        </p:nvSpPr>
        <p:spPr>
          <a:xfrm rot="5400000">
            <a:off x="2102934" y="3341990"/>
            <a:ext cx="360040" cy="2673624"/>
          </a:xfrm>
          <a:prstGeom prst="upDown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endParaRPr>
          </a:p>
        </p:txBody>
      </p:sp>
      <p:sp>
        <p:nvSpPr>
          <p:cNvPr id="72" name="TextBox 71"/>
          <p:cNvSpPr txBox="1"/>
          <p:nvPr/>
        </p:nvSpPr>
        <p:spPr>
          <a:xfrm>
            <a:off x="915458" y="4734112"/>
            <a:ext cx="2592288" cy="310341"/>
          </a:xfrm>
          <a:prstGeom prst="rect">
            <a:avLst/>
          </a:prstGeom>
          <a:noFill/>
        </p:spPr>
        <p:txBody>
          <a:bodyPr wrap="square" rtlCol="0">
            <a:spAutoFit/>
          </a:bodyPr>
          <a:lstStyle/>
          <a:p>
            <a:pPr algn="ctr">
              <a:lnSpc>
                <a:spcPts val="1700"/>
              </a:lnSpc>
              <a:defRPr/>
            </a:pPr>
            <a:r>
              <a:rPr lang="en-GB" sz="2000" dirty="0">
                <a:latin typeface="Calibri" panose="020F0502020204030204" pitchFamily="34" charset="0"/>
              </a:rPr>
              <a:t>Radiography</a:t>
            </a:r>
          </a:p>
        </p:txBody>
      </p:sp>
      <p:sp>
        <p:nvSpPr>
          <p:cNvPr id="75" name="Up-Down Arrow 74"/>
          <p:cNvSpPr/>
          <p:nvPr/>
        </p:nvSpPr>
        <p:spPr>
          <a:xfrm rot="5400000">
            <a:off x="4085649" y="4082392"/>
            <a:ext cx="360040" cy="1912899"/>
          </a:xfrm>
          <a:prstGeom prst="upDown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endParaRPr>
          </a:p>
        </p:txBody>
      </p:sp>
      <p:sp>
        <p:nvSpPr>
          <p:cNvPr id="78" name="TextBox 77"/>
          <p:cNvSpPr txBox="1"/>
          <p:nvPr/>
        </p:nvSpPr>
        <p:spPr>
          <a:xfrm>
            <a:off x="2876319" y="5136574"/>
            <a:ext cx="2415964" cy="746358"/>
          </a:xfrm>
          <a:prstGeom prst="rect">
            <a:avLst/>
          </a:prstGeom>
          <a:noFill/>
        </p:spPr>
        <p:txBody>
          <a:bodyPr wrap="square" rtlCol="0">
            <a:spAutoFit/>
          </a:bodyPr>
          <a:lstStyle/>
          <a:p>
            <a:pPr algn="ctr">
              <a:lnSpc>
                <a:spcPts val="1700"/>
              </a:lnSpc>
              <a:defRPr/>
            </a:pPr>
            <a:r>
              <a:rPr lang="en-GB" sz="2000" dirty="0">
                <a:latin typeface="Calibri" panose="020F0502020204030204" pitchFamily="34" charset="0"/>
              </a:rPr>
              <a:t>CT, NM, Image guided interventional procedures</a:t>
            </a:r>
          </a:p>
        </p:txBody>
      </p:sp>
      <p:sp>
        <p:nvSpPr>
          <p:cNvPr id="77" name="Up-Down Arrow 76"/>
          <p:cNvSpPr/>
          <p:nvPr/>
        </p:nvSpPr>
        <p:spPr>
          <a:xfrm rot="5400000">
            <a:off x="6398676" y="3885555"/>
            <a:ext cx="360040" cy="2882637"/>
          </a:xfrm>
          <a:prstGeom prst="upDown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endParaRPr>
          </a:p>
        </p:txBody>
      </p:sp>
      <p:sp>
        <p:nvSpPr>
          <p:cNvPr id="81" name="TextBox 80"/>
          <p:cNvSpPr txBox="1"/>
          <p:nvPr/>
        </p:nvSpPr>
        <p:spPr>
          <a:xfrm>
            <a:off x="5196765" y="5438886"/>
            <a:ext cx="2113203" cy="964367"/>
          </a:xfrm>
          <a:prstGeom prst="rect">
            <a:avLst/>
          </a:prstGeom>
          <a:noFill/>
        </p:spPr>
        <p:txBody>
          <a:bodyPr wrap="square" rtlCol="0">
            <a:spAutoFit/>
          </a:bodyPr>
          <a:lstStyle/>
          <a:p>
            <a:pPr algn="ctr">
              <a:lnSpc>
                <a:spcPts val="1700"/>
              </a:lnSpc>
              <a:defRPr/>
            </a:pPr>
            <a:r>
              <a:rPr lang="en-GB" sz="2000" dirty="0">
                <a:latin typeface="Calibri" panose="020F0502020204030204" pitchFamily="34" charset="0"/>
              </a:rPr>
              <a:t>Skin doses – </a:t>
            </a:r>
          </a:p>
          <a:p>
            <a:pPr algn="ctr">
              <a:lnSpc>
                <a:spcPts val="1700"/>
              </a:lnSpc>
              <a:defRPr/>
            </a:pPr>
            <a:r>
              <a:rPr lang="en-GB" sz="2000" dirty="0">
                <a:latin typeface="Calibri" panose="020F0502020204030204" pitchFamily="34" charset="0"/>
              </a:rPr>
              <a:t>Image guided interventional procedures</a:t>
            </a:r>
          </a:p>
        </p:txBody>
      </p:sp>
      <p:sp>
        <p:nvSpPr>
          <p:cNvPr id="82" name="TextBox 81"/>
          <p:cNvSpPr txBox="1"/>
          <p:nvPr/>
        </p:nvSpPr>
        <p:spPr>
          <a:xfrm>
            <a:off x="7436819" y="5792293"/>
            <a:ext cx="1710577" cy="964367"/>
          </a:xfrm>
          <a:prstGeom prst="rect">
            <a:avLst/>
          </a:prstGeom>
          <a:noFill/>
        </p:spPr>
        <p:txBody>
          <a:bodyPr wrap="square">
            <a:spAutoFit/>
          </a:bodyPr>
          <a:lstStyle/>
          <a:p>
            <a:pPr algn="ctr">
              <a:lnSpc>
                <a:spcPts val="1700"/>
              </a:lnSpc>
              <a:defRPr/>
            </a:pPr>
            <a:r>
              <a:rPr lang="en-GB" sz="2000" dirty="0">
                <a:latin typeface="Calibri" panose="020F0502020204030204" pitchFamily="34" charset="0"/>
              </a:rPr>
              <a:t>Radiation </a:t>
            </a:r>
            <a:r>
              <a:rPr lang="en-GB" sz="2000" dirty="0" smtClean="0">
                <a:latin typeface="Calibri" panose="020F0502020204030204" pitchFamily="34" charset="0"/>
              </a:rPr>
              <a:t>therapy, </a:t>
            </a:r>
            <a:br>
              <a:rPr lang="en-GB" sz="2000" dirty="0" smtClean="0">
                <a:latin typeface="Calibri" panose="020F0502020204030204" pitchFamily="34" charset="0"/>
              </a:rPr>
            </a:br>
            <a:r>
              <a:rPr lang="en-GB" sz="2000" dirty="0" smtClean="0">
                <a:latin typeface="Calibri" panose="020F0502020204030204" pitchFamily="34" charset="0"/>
              </a:rPr>
              <a:t>mainly to the target volume</a:t>
            </a:r>
            <a:endParaRPr lang="en-GB" sz="2000" dirty="0">
              <a:latin typeface="Calibri" panose="020F0502020204030204" pitchFamily="34" charset="0"/>
            </a:endParaRPr>
          </a:p>
        </p:txBody>
      </p:sp>
      <p:sp>
        <p:nvSpPr>
          <p:cNvPr id="79" name="Up-Down Arrow 78"/>
          <p:cNvSpPr/>
          <p:nvPr/>
        </p:nvSpPr>
        <p:spPr>
          <a:xfrm rot="5400000">
            <a:off x="8241764" y="5148002"/>
            <a:ext cx="288032" cy="1000551"/>
          </a:xfrm>
          <a:prstGeom prst="upDown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endParaRPr>
          </a:p>
        </p:txBody>
      </p:sp>
      <p:sp>
        <p:nvSpPr>
          <p:cNvPr id="83" name="Up-Down Arrow 82"/>
          <p:cNvSpPr/>
          <p:nvPr/>
        </p:nvSpPr>
        <p:spPr>
          <a:xfrm rot="5400000">
            <a:off x="3473469" y="2741398"/>
            <a:ext cx="325599" cy="647204"/>
          </a:xfrm>
          <a:prstGeom prst="upDownArrow">
            <a:avLst>
              <a:gd name="adj1" fmla="val 100000"/>
              <a:gd name="adj2" fmla="val 0"/>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86" name="TextBox 85"/>
          <p:cNvSpPr txBox="1"/>
          <p:nvPr/>
        </p:nvSpPr>
        <p:spPr>
          <a:xfrm>
            <a:off x="2695836" y="2166286"/>
            <a:ext cx="1569833" cy="746358"/>
          </a:xfrm>
          <a:prstGeom prst="rect">
            <a:avLst/>
          </a:prstGeom>
          <a:noFill/>
        </p:spPr>
        <p:txBody>
          <a:bodyPr wrap="square" rtlCol="0">
            <a:spAutoFit/>
          </a:bodyPr>
          <a:lstStyle/>
          <a:p>
            <a:pPr algn="r">
              <a:lnSpc>
                <a:spcPts val="1700"/>
              </a:lnSpc>
              <a:defRPr/>
            </a:pPr>
            <a:r>
              <a:rPr lang="en-GB" sz="2000" dirty="0" smtClean="0">
                <a:solidFill>
                  <a:srgbClr val="006600"/>
                </a:solidFill>
                <a:latin typeface="Calibri" panose="020F0502020204030204" pitchFamily="34" charset="0"/>
              </a:rPr>
              <a:t>Annual dose from natural background</a:t>
            </a:r>
          </a:p>
        </p:txBody>
      </p:sp>
      <p:sp>
        <p:nvSpPr>
          <p:cNvPr id="93" name="Rectangle 92"/>
          <p:cNvSpPr/>
          <p:nvPr/>
        </p:nvSpPr>
        <p:spPr>
          <a:xfrm rot="5400000">
            <a:off x="4543320" y="2881616"/>
            <a:ext cx="463029" cy="11763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94" name="Rectangle 93"/>
          <p:cNvSpPr/>
          <p:nvPr/>
        </p:nvSpPr>
        <p:spPr>
          <a:xfrm rot="5400000">
            <a:off x="4363281" y="2881616"/>
            <a:ext cx="463029" cy="11763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95" name="TextBox 94"/>
          <p:cNvSpPr txBox="1"/>
          <p:nvPr/>
        </p:nvSpPr>
        <p:spPr>
          <a:xfrm>
            <a:off x="4499992" y="2778659"/>
            <a:ext cx="3659981" cy="323550"/>
          </a:xfrm>
          <a:prstGeom prst="rect">
            <a:avLst/>
          </a:prstGeom>
          <a:noFill/>
        </p:spPr>
        <p:txBody>
          <a:bodyPr wrap="square" rtlCol="0">
            <a:spAutoFit/>
          </a:bodyPr>
          <a:lstStyle/>
          <a:p>
            <a:pPr algn="ctr">
              <a:lnSpc>
                <a:spcPts val="1700"/>
              </a:lnSpc>
              <a:defRPr/>
            </a:pPr>
            <a:r>
              <a:rPr lang="en-GB" sz="2000" dirty="0" smtClean="0">
                <a:solidFill>
                  <a:schemeClr val="bg1"/>
                </a:solidFill>
                <a:latin typeface="Calibri" panose="020F0502020204030204" pitchFamily="34" charset="0"/>
              </a:rPr>
              <a:t>Increased risk of cancer</a:t>
            </a:r>
            <a:endParaRPr lang="en-GB" sz="2000" dirty="0">
              <a:solidFill>
                <a:schemeClr val="bg1"/>
              </a:solidFill>
              <a:latin typeface="Calibri" panose="020F0502020204030204" pitchFamily="34" charset="0"/>
            </a:endParaRPr>
          </a:p>
        </p:txBody>
      </p:sp>
      <p:sp>
        <p:nvSpPr>
          <p:cNvPr id="97" name="TextBox 96"/>
          <p:cNvSpPr txBox="1"/>
          <p:nvPr/>
        </p:nvSpPr>
        <p:spPr>
          <a:xfrm>
            <a:off x="6444208" y="2023345"/>
            <a:ext cx="2365563" cy="541559"/>
          </a:xfrm>
          <a:prstGeom prst="rect">
            <a:avLst/>
          </a:prstGeom>
          <a:noFill/>
        </p:spPr>
        <p:txBody>
          <a:bodyPr wrap="square">
            <a:spAutoFit/>
          </a:bodyPr>
          <a:lstStyle/>
          <a:p>
            <a:pPr algn="ctr">
              <a:lnSpc>
                <a:spcPts val="1700"/>
              </a:lnSpc>
              <a:defRPr/>
            </a:pPr>
            <a:r>
              <a:rPr lang="en-GB" sz="2000" dirty="0">
                <a:solidFill>
                  <a:schemeClr val="bg1"/>
                </a:solidFill>
                <a:latin typeface="Calibri" panose="020F0502020204030204" pitchFamily="34" charset="0"/>
              </a:rPr>
              <a:t>Tissue reactions </a:t>
            </a:r>
            <a:br>
              <a:rPr lang="en-GB" sz="2000" dirty="0">
                <a:solidFill>
                  <a:schemeClr val="bg1"/>
                </a:solidFill>
                <a:latin typeface="Calibri" panose="020F0502020204030204" pitchFamily="34" charset="0"/>
              </a:rPr>
            </a:br>
            <a:r>
              <a:rPr lang="en-GB" sz="2000" dirty="0">
                <a:solidFill>
                  <a:schemeClr val="bg1"/>
                </a:solidFill>
                <a:latin typeface="Calibri" panose="020F0502020204030204" pitchFamily="34" charset="0"/>
              </a:rPr>
              <a:t>(skin, </a:t>
            </a:r>
            <a:r>
              <a:rPr lang="en-GB" sz="2000" dirty="0" smtClean="0">
                <a:solidFill>
                  <a:schemeClr val="bg1"/>
                </a:solidFill>
                <a:latin typeface="Calibri" panose="020F0502020204030204" pitchFamily="34" charset="0"/>
              </a:rPr>
              <a:t>eye </a:t>
            </a:r>
            <a:r>
              <a:rPr lang="en-GB" sz="2000" dirty="0">
                <a:solidFill>
                  <a:schemeClr val="bg1"/>
                </a:solidFill>
                <a:latin typeface="Calibri" panose="020F0502020204030204" pitchFamily="34" charset="0"/>
              </a:rPr>
              <a:t>lens,..)</a:t>
            </a:r>
          </a:p>
        </p:txBody>
      </p:sp>
      <p:sp>
        <p:nvSpPr>
          <p:cNvPr id="101" name="Text Box 12"/>
          <p:cNvSpPr txBox="1">
            <a:spLocks noChangeArrowheads="1"/>
          </p:cNvSpPr>
          <p:nvPr/>
        </p:nvSpPr>
        <p:spPr bwMode="auto">
          <a:xfrm>
            <a:off x="5222118" y="3330077"/>
            <a:ext cx="1016041" cy="54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lnSpc>
                <a:spcPts val="1700"/>
              </a:lnSpc>
              <a:spcBef>
                <a:spcPct val="50000"/>
              </a:spcBef>
            </a:pPr>
            <a:r>
              <a:rPr lang="en-US" sz="2000" dirty="0" smtClean="0">
                <a:latin typeface="Calibri" panose="020F0502020204030204" pitchFamily="34" charset="0"/>
                <a:cs typeface="Times New Roman" charset="0"/>
              </a:rPr>
              <a:t>100 </a:t>
            </a:r>
            <a:br>
              <a:rPr lang="en-US" sz="2000" dirty="0" smtClean="0">
                <a:latin typeface="Calibri" panose="020F0502020204030204" pitchFamily="34" charset="0"/>
                <a:cs typeface="Times New Roman" charset="0"/>
              </a:rPr>
            </a:br>
            <a:r>
              <a:rPr lang="en-US" sz="2000" dirty="0" err="1" smtClean="0">
                <a:latin typeface="Calibri" panose="020F0502020204030204" pitchFamily="34" charset="0"/>
                <a:cs typeface="Times New Roman" charset="0"/>
              </a:rPr>
              <a:t>mSv</a:t>
            </a:r>
            <a:endParaRPr lang="en-US" sz="2000" dirty="0">
              <a:latin typeface="Calibri" panose="020F0502020204030204" pitchFamily="34" charset="0"/>
              <a:cs typeface="Times New Roman" charset="0"/>
            </a:endParaRPr>
          </a:p>
        </p:txBody>
      </p:sp>
      <p:sp>
        <p:nvSpPr>
          <p:cNvPr id="102" name="Text Box 12"/>
          <p:cNvSpPr txBox="1">
            <a:spLocks noChangeArrowheads="1"/>
          </p:cNvSpPr>
          <p:nvPr/>
        </p:nvSpPr>
        <p:spPr bwMode="auto">
          <a:xfrm>
            <a:off x="6280267" y="3328890"/>
            <a:ext cx="1162050" cy="54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lnSpc>
                <a:spcPts val="1700"/>
              </a:lnSpc>
              <a:spcBef>
                <a:spcPct val="50000"/>
              </a:spcBef>
            </a:pPr>
            <a:r>
              <a:rPr lang="en-US" sz="2000" dirty="0" smtClean="0">
                <a:latin typeface="Calibri" panose="020F0502020204030204" pitchFamily="34" charset="0"/>
                <a:cs typeface="Times New Roman" charset="0"/>
              </a:rPr>
              <a:t>1 000 </a:t>
            </a:r>
            <a:br>
              <a:rPr lang="en-US" sz="2000" dirty="0" smtClean="0">
                <a:latin typeface="Calibri" panose="020F0502020204030204" pitchFamily="34" charset="0"/>
                <a:cs typeface="Times New Roman" charset="0"/>
              </a:rPr>
            </a:br>
            <a:r>
              <a:rPr lang="en-US" sz="2000" dirty="0" err="1" smtClean="0">
                <a:latin typeface="Calibri" panose="020F0502020204030204" pitchFamily="34" charset="0"/>
                <a:cs typeface="Times New Roman" charset="0"/>
              </a:rPr>
              <a:t>mSv</a:t>
            </a:r>
            <a:endParaRPr lang="en-US" sz="2000" dirty="0">
              <a:latin typeface="Calibri" panose="020F0502020204030204" pitchFamily="34" charset="0"/>
              <a:cs typeface="Times New Roman" charset="0"/>
            </a:endParaRPr>
          </a:p>
        </p:txBody>
      </p:sp>
      <p:sp>
        <p:nvSpPr>
          <p:cNvPr id="103" name="Text Box 12"/>
          <p:cNvSpPr txBox="1">
            <a:spLocks noChangeArrowheads="1"/>
          </p:cNvSpPr>
          <p:nvPr/>
        </p:nvSpPr>
        <p:spPr bwMode="auto">
          <a:xfrm>
            <a:off x="7134776" y="3320232"/>
            <a:ext cx="1162050" cy="54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lnSpc>
                <a:spcPts val="1700"/>
              </a:lnSpc>
              <a:spcBef>
                <a:spcPct val="50000"/>
              </a:spcBef>
            </a:pPr>
            <a:r>
              <a:rPr lang="en-US" sz="2000" dirty="0" smtClean="0">
                <a:latin typeface="Calibri" panose="020F0502020204030204" pitchFamily="34" charset="0"/>
                <a:cs typeface="Times New Roman" charset="0"/>
              </a:rPr>
              <a:t>10 000</a:t>
            </a:r>
            <a:br>
              <a:rPr lang="en-US" sz="2000" dirty="0" smtClean="0">
                <a:latin typeface="Calibri" panose="020F0502020204030204" pitchFamily="34" charset="0"/>
                <a:cs typeface="Times New Roman" charset="0"/>
              </a:rPr>
            </a:br>
            <a:r>
              <a:rPr lang="en-US" sz="2000" dirty="0" err="1" smtClean="0">
                <a:latin typeface="Calibri" panose="020F0502020204030204" pitchFamily="34" charset="0"/>
                <a:cs typeface="Times New Roman" charset="0"/>
              </a:rPr>
              <a:t>mSv</a:t>
            </a:r>
            <a:endParaRPr lang="en-US" sz="2000" dirty="0">
              <a:latin typeface="Calibri" panose="020F0502020204030204" pitchFamily="34" charset="0"/>
              <a:cs typeface="Times New Roman" charset="0"/>
            </a:endParaRPr>
          </a:p>
        </p:txBody>
      </p:sp>
      <p:sp>
        <p:nvSpPr>
          <p:cNvPr id="104" name="Text Box 12"/>
          <p:cNvSpPr txBox="1">
            <a:spLocks noChangeArrowheads="1"/>
          </p:cNvSpPr>
          <p:nvPr/>
        </p:nvSpPr>
        <p:spPr bwMode="auto">
          <a:xfrm>
            <a:off x="8156870" y="3314274"/>
            <a:ext cx="1095650" cy="53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lnSpc>
                <a:spcPts val="1700"/>
              </a:lnSpc>
              <a:spcBef>
                <a:spcPct val="50000"/>
              </a:spcBef>
            </a:pPr>
            <a:r>
              <a:rPr lang="en-US" sz="2000" dirty="0" smtClean="0">
                <a:latin typeface="Calibri" panose="020F0502020204030204" pitchFamily="34" charset="0"/>
                <a:cs typeface="Times New Roman" charset="0"/>
              </a:rPr>
              <a:t>100 000 </a:t>
            </a:r>
            <a:br>
              <a:rPr lang="en-US" sz="2000" dirty="0" smtClean="0">
                <a:latin typeface="Calibri" panose="020F0502020204030204" pitchFamily="34" charset="0"/>
                <a:cs typeface="Times New Roman" charset="0"/>
              </a:rPr>
            </a:br>
            <a:r>
              <a:rPr lang="en-US" sz="2000" dirty="0" err="1" smtClean="0">
                <a:latin typeface="Calibri" panose="020F0502020204030204" pitchFamily="34" charset="0"/>
                <a:cs typeface="Times New Roman" charset="0"/>
              </a:rPr>
              <a:t>mSv</a:t>
            </a:r>
            <a:endParaRPr lang="en-US" sz="2000" dirty="0">
              <a:latin typeface="Calibri" panose="020F0502020204030204" pitchFamily="34" charset="0"/>
              <a:cs typeface="Times New Roman" charset="0"/>
            </a:endParaRPr>
          </a:p>
        </p:txBody>
      </p:sp>
      <p:sp>
        <p:nvSpPr>
          <p:cNvPr id="105" name="Rectangle 104"/>
          <p:cNvSpPr/>
          <p:nvPr/>
        </p:nvSpPr>
        <p:spPr>
          <a:xfrm rot="5400000">
            <a:off x="7658150" y="786864"/>
            <a:ext cx="555066" cy="1640726"/>
          </a:xfrm>
          <a:prstGeom prst="rect">
            <a:avLst/>
          </a:prstGeom>
          <a:solidFill>
            <a:srgbClr val="8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TextBox 105"/>
          <p:cNvSpPr txBox="1"/>
          <p:nvPr/>
        </p:nvSpPr>
        <p:spPr>
          <a:xfrm>
            <a:off x="6787332" y="1329694"/>
            <a:ext cx="2365563" cy="541559"/>
          </a:xfrm>
          <a:prstGeom prst="rect">
            <a:avLst/>
          </a:prstGeom>
          <a:noFill/>
        </p:spPr>
        <p:txBody>
          <a:bodyPr wrap="square">
            <a:spAutoFit/>
          </a:bodyPr>
          <a:lstStyle/>
          <a:p>
            <a:pPr algn="ctr">
              <a:lnSpc>
                <a:spcPts val="1700"/>
              </a:lnSpc>
              <a:defRPr/>
            </a:pPr>
            <a:r>
              <a:rPr lang="en-GB" sz="2000" dirty="0" smtClean="0">
                <a:solidFill>
                  <a:schemeClr val="bg1"/>
                </a:solidFill>
                <a:latin typeface="Calibri" panose="020F0502020204030204" pitchFamily="34" charset="0"/>
              </a:rPr>
              <a:t>Lethal whole </a:t>
            </a:r>
            <a:br>
              <a:rPr lang="en-GB" sz="2000" dirty="0" smtClean="0">
                <a:solidFill>
                  <a:schemeClr val="bg1"/>
                </a:solidFill>
                <a:latin typeface="Calibri" panose="020F0502020204030204" pitchFamily="34" charset="0"/>
              </a:rPr>
            </a:br>
            <a:r>
              <a:rPr lang="en-GB" sz="2000" dirty="0" smtClean="0">
                <a:solidFill>
                  <a:schemeClr val="bg1"/>
                </a:solidFill>
                <a:latin typeface="Calibri" panose="020F0502020204030204" pitchFamily="34" charset="0"/>
              </a:rPr>
              <a:t>body dose</a:t>
            </a:r>
            <a:endParaRPr lang="en-GB" sz="2000" dirty="0">
              <a:solidFill>
                <a:schemeClr val="bg1"/>
              </a:solidFill>
              <a:latin typeface="Calibri" panose="020F0502020204030204" pitchFamily="34" charset="0"/>
            </a:endParaRPr>
          </a:p>
        </p:txBody>
      </p:sp>
      <p:sp>
        <p:nvSpPr>
          <p:cNvPr id="80" name="Rectangle 79"/>
          <p:cNvSpPr/>
          <p:nvPr/>
        </p:nvSpPr>
        <p:spPr>
          <a:xfrm rot="5400000">
            <a:off x="4713715" y="2881616"/>
            <a:ext cx="463029" cy="11763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26" name="TextBox 25"/>
          <p:cNvSpPr txBox="1"/>
          <p:nvPr/>
        </p:nvSpPr>
        <p:spPr>
          <a:xfrm>
            <a:off x="46173" y="5504261"/>
            <a:ext cx="2104098" cy="689741"/>
          </a:xfrm>
          <a:prstGeom prst="rect">
            <a:avLst/>
          </a:prstGeom>
          <a:noFill/>
        </p:spPr>
        <p:txBody>
          <a:bodyPr wrap="square" rtlCol="0">
            <a:spAutoFit/>
          </a:bodyPr>
          <a:lstStyle/>
          <a:p>
            <a:pPr>
              <a:lnSpc>
                <a:spcPts val="2300"/>
              </a:lnSpc>
            </a:pPr>
            <a:r>
              <a:rPr lang="en-GB" dirty="0">
                <a:solidFill>
                  <a:schemeClr val="tx1">
                    <a:lumMod val="85000"/>
                    <a:lumOff val="15000"/>
                  </a:schemeClr>
                </a:solidFill>
                <a:latin typeface="Calibri" panose="020F0502020204030204" pitchFamily="34" charset="0"/>
              </a:rPr>
              <a:t>Radiological procedures</a:t>
            </a:r>
          </a:p>
        </p:txBody>
      </p:sp>
      <p:sp>
        <p:nvSpPr>
          <p:cNvPr id="85" name="TextBox 84"/>
          <p:cNvSpPr txBox="1"/>
          <p:nvPr/>
        </p:nvSpPr>
        <p:spPr>
          <a:xfrm>
            <a:off x="46173" y="1825167"/>
            <a:ext cx="1432298" cy="689741"/>
          </a:xfrm>
          <a:prstGeom prst="rect">
            <a:avLst/>
          </a:prstGeom>
          <a:noFill/>
        </p:spPr>
        <p:txBody>
          <a:bodyPr wrap="square" rtlCol="0">
            <a:spAutoFit/>
          </a:bodyPr>
          <a:lstStyle/>
          <a:p>
            <a:pPr>
              <a:lnSpc>
                <a:spcPts val="2300"/>
              </a:lnSpc>
            </a:pPr>
            <a:r>
              <a:rPr lang="en-GB" dirty="0" smtClean="0">
                <a:solidFill>
                  <a:srgbClr val="C00000"/>
                </a:solidFill>
                <a:latin typeface="Calibri" panose="020F0502020204030204" pitchFamily="34" charset="0"/>
              </a:rPr>
              <a:t>Radiation risk</a:t>
            </a:r>
            <a:endParaRPr lang="en-GB" dirty="0">
              <a:solidFill>
                <a:srgbClr val="C00000"/>
              </a:solidFill>
              <a:latin typeface="Calibri" panose="020F0502020204030204" pitchFamily="34" charset="0"/>
            </a:endParaRPr>
          </a:p>
        </p:txBody>
      </p:sp>
    </p:spTree>
    <p:extLst>
      <p:ext uri="{BB962C8B-B14F-4D97-AF65-F5344CB8AC3E}">
        <p14:creationId xmlns:p14="http://schemas.microsoft.com/office/powerpoint/2010/main" val="393003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fade">
                                      <p:cBhvr>
                                        <p:cTn id="15" dur="500"/>
                                        <p:tgtEl>
                                          <p:spTgt spid="9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fade">
                                      <p:cBhvr>
                                        <p:cTn id="18" dur="500"/>
                                        <p:tgtEl>
                                          <p:spTgt spid="8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500"/>
                                        <p:tgtEl>
                                          <p:spTgt spid="8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3"/>
                                        </p:tgtEl>
                                        <p:attrNameLst>
                                          <p:attrName>style.visibility</p:attrName>
                                        </p:attrNameLst>
                                      </p:cBhvr>
                                      <p:to>
                                        <p:strVal val="visible"/>
                                      </p:to>
                                    </p:set>
                                    <p:animEffect transition="in" filter="fade">
                                      <p:cBhvr>
                                        <p:cTn id="24" dur="500"/>
                                        <p:tgtEl>
                                          <p:spTgt spid="9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fade">
                                      <p:cBhvr>
                                        <p:cTn id="27" dur="500"/>
                                        <p:tgtEl>
                                          <p:spTgt spid="9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fade">
                                      <p:cBhvr>
                                        <p:cTn id="30" dur="500"/>
                                        <p:tgtEl>
                                          <p:spTgt spid="9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7"/>
                                        </p:tgtEl>
                                        <p:attrNameLst>
                                          <p:attrName>style.visibility</p:attrName>
                                        </p:attrNameLst>
                                      </p:cBhvr>
                                      <p:to>
                                        <p:strVal val="visible"/>
                                      </p:to>
                                    </p:set>
                                    <p:animEffect transition="in" filter="fade">
                                      <p:cBhvr>
                                        <p:cTn id="33" dur="500"/>
                                        <p:tgtEl>
                                          <p:spTgt spid="9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5"/>
                                        </p:tgtEl>
                                        <p:attrNameLst>
                                          <p:attrName>style.visibility</p:attrName>
                                        </p:attrNameLst>
                                      </p:cBhvr>
                                      <p:to>
                                        <p:strVal val="visible"/>
                                      </p:to>
                                    </p:set>
                                    <p:animEffect transition="in" filter="fade">
                                      <p:cBhvr>
                                        <p:cTn id="36" dur="500"/>
                                        <p:tgtEl>
                                          <p:spTgt spid="10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6"/>
                                        </p:tgtEl>
                                        <p:attrNameLst>
                                          <p:attrName>style.visibility</p:attrName>
                                        </p:attrNameLst>
                                      </p:cBhvr>
                                      <p:to>
                                        <p:strVal val="visible"/>
                                      </p:to>
                                    </p:set>
                                    <p:animEffect transition="in" filter="fade">
                                      <p:cBhvr>
                                        <p:cTn id="39" dur="500"/>
                                        <p:tgtEl>
                                          <p:spTgt spid="10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0"/>
                                        </p:tgtEl>
                                        <p:attrNameLst>
                                          <p:attrName>style.visibility</p:attrName>
                                        </p:attrNameLst>
                                      </p:cBhvr>
                                      <p:to>
                                        <p:strVal val="visible"/>
                                      </p:to>
                                    </p:set>
                                    <p:animEffect transition="in" filter="fade">
                                      <p:cBhvr>
                                        <p:cTn id="42" dur="500"/>
                                        <p:tgtEl>
                                          <p:spTgt spid="8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fade">
                                      <p:cBhvr>
                                        <p:cTn id="52" dur="500"/>
                                        <p:tgtEl>
                                          <p:spTgt spid="7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2"/>
                                        </p:tgtEl>
                                        <p:attrNameLst>
                                          <p:attrName>style.visibility</p:attrName>
                                        </p:attrNameLst>
                                      </p:cBhvr>
                                      <p:to>
                                        <p:strVal val="visible"/>
                                      </p:to>
                                    </p:set>
                                    <p:animEffect transition="in" filter="fade">
                                      <p:cBhvr>
                                        <p:cTn id="55" dur="500"/>
                                        <p:tgtEl>
                                          <p:spTgt spid="7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5"/>
                                        </p:tgtEl>
                                        <p:attrNameLst>
                                          <p:attrName>style.visibility</p:attrName>
                                        </p:attrNameLst>
                                      </p:cBhvr>
                                      <p:to>
                                        <p:strVal val="visible"/>
                                      </p:to>
                                    </p:set>
                                    <p:animEffect transition="in" filter="fade">
                                      <p:cBhvr>
                                        <p:cTn id="58" dur="500"/>
                                        <p:tgtEl>
                                          <p:spTgt spid="7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8"/>
                                        </p:tgtEl>
                                        <p:attrNameLst>
                                          <p:attrName>style.visibility</p:attrName>
                                        </p:attrNameLst>
                                      </p:cBhvr>
                                      <p:to>
                                        <p:strVal val="visible"/>
                                      </p:to>
                                    </p:set>
                                    <p:animEffect transition="in" filter="fade">
                                      <p:cBhvr>
                                        <p:cTn id="61" dur="500"/>
                                        <p:tgtEl>
                                          <p:spTgt spid="7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7"/>
                                        </p:tgtEl>
                                        <p:attrNameLst>
                                          <p:attrName>style.visibility</p:attrName>
                                        </p:attrNameLst>
                                      </p:cBhvr>
                                      <p:to>
                                        <p:strVal val="visible"/>
                                      </p:to>
                                    </p:set>
                                    <p:animEffect transition="in" filter="fade">
                                      <p:cBhvr>
                                        <p:cTn id="64" dur="500"/>
                                        <p:tgtEl>
                                          <p:spTgt spid="7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81"/>
                                        </p:tgtEl>
                                        <p:attrNameLst>
                                          <p:attrName>style.visibility</p:attrName>
                                        </p:attrNameLst>
                                      </p:cBhvr>
                                      <p:to>
                                        <p:strVal val="visible"/>
                                      </p:to>
                                    </p:set>
                                    <p:animEffect transition="in" filter="fade">
                                      <p:cBhvr>
                                        <p:cTn id="67" dur="500"/>
                                        <p:tgtEl>
                                          <p:spTgt spid="8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82"/>
                                        </p:tgtEl>
                                        <p:attrNameLst>
                                          <p:attrName>style.visibility</p:attrName>
                                        </p:attrNameLst>
                                      </p:cBhvr>
                                      <p:to>
                                        <p:strVal val="visible"/>
                                      </p:to>
                                    </p:set>
                                    <p:animEffect transition="in" filter="fade">
                                      <p:cBhvr>
                                        <p:cTn id="70" dur="500"/>
                                        <p:tgtEl>
                                          <p:spTgt spid="8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79"/>
                                        </p:tgtEl>
                                        <p:attrNameLst>
                                          <p:attrName>style.visibility</p:attrName>
                                        </p:attrNameLst>
                                      </p:cBhvr>
                                      <p:to>
                                        <p:strVal val="visible"/>
                                      </p:to>
                                    </p:set>
                                    <p:animEffect transition="in" filter="fade">
                                      <p:cBhvr>
                                        <p:cTn id="73"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2" grpId="0" animBg="1"/>
      <p:bldP spid="71" grpId="0" animBg="1"/>
      <p:bldP spid="72" grpId="0"/>
      <p:bldP spid="75" grpId="0" animBg="1"/>
      <p:bldP spid="78" grpId="0"/>
      <p:bldP spid="77" grpId="0" animBg="1"/>
      <p:bldP spid="81" grpId="0"/>
      <p:bldP spid="82" grpId="0"/>
      <p:bldP spid="79" grpId="0" animBg="1"/>
      <p:bldP spid="83" grpId="0" animBg="1"/>
      <p:bldP spid="86" grpId="0"/>
      <p:bldP spid="93" grpId="0" animBg="1"/>
      <p:bldP spid="94" grpId="0" animBg="1"/>
      <p:bldP spid="95" grpId="0"/>
      <p:bldP spid="97" grpId="0"/>
      <p:bldP spid="105" grpId="0" animBg="1"/>
      <p:bldP spid="106" grpId="0"/>
      <p:bldP spid="80" grpId="0" animBg="1"/>
      <p:bldP spid="26" grpId="0"/>
      <p:bldP spid="8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4" name="Picture 8" descr="http://www.clker.com/cliparts/e/4/7/c/13566047401274783345scale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2648" r="-48"/>
          <a:stretch/>
        </p:blipFill>
        <p:spPr bwMode="auto">
          <a:xfrm>
            <a:off x="496002" y="476672"/>
            <a:ext cx="8138055" cy="6381329"/>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207970" y="2557710"/>
            <a:ext cx="3600400" cy="3816424"/>
          </a:xfrm>
          <a:prstGeom prst="roundRect">
            <a:avLst>
              <a:gd name="adj" fmla="val 5739"/>
            </a:avLst>
          </a:prstGeom>
          <a:gradFill>
            <a:gsLst>
              <a:gs pos="0">
                <a:schemeClr val="accent3">
                  <a:shade val="51000"/>
                  <a:satMod val="130000"/>
                  <a:lumMod val="68000"/>
                  <a:lumOff val="32000"/>
                </a:schemeClr>
              </a:gs>
              <a:gs pos="73000">
                <a:schemeClr val="accent3">
                  <a:shade val="93000"/>
                  <a:satMod val="130000"/>
                  <a:lumMod val="8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pic>
        <p:nvPicPr>
          <p:cNvPr id="31"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260723" y="3011338"/>
            <a:ext cx="1398125" cy="1023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ounded Rectangle 32"/>
          <p:cNvSpPr/>
          <p:nvPr/>
        </p:nvSpPr>
        <p:spPr>
          <a:xfrm>
            <a:off x="5264599" y="2060848"/>
            <a:ext cx="3600400" cy="3816424"/>
          </a:xfrm>
          <a:prstGeom prst="roundRect">
            <a:avLst>
              <a:gd name="adj" fmla="val 5739"/>
            </a:avLst>
          </a:prstGeom>
          <a:gradFill>
            <a:gsLst>
              <a:gs pos="0">
                <a:schemeClr val="accent3">
                  <a:shade val="51000"/>
                  <a:satMod val="130000"/>
                </a:schemeClr>
              </a:gs>
              <a:gs pos="78000">
                <a:schemeClr val="accent3">
                  <a:shade val="93000"/>
                  <a:satMod val="130000"/>
                  <a:lumMod val="84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sp>
        <p:nvSpPr>
          <p:cNvPr id="7" name="Rounded Rectangle 6"/>
          <p:cNvSpPr/>
          <p:nvPr/>
        </p:nvSpPr>
        <p:spPr>
          <a:xfrm>
            <a:off x="5310115" y="2532470"/>
            <a:ext cx="1737882" cy="3344802"/>
          </a:xfrm>
          <a:prstGeom prst="roundRect">
            <a:avLst>
              <a:gd name="adj" fmla="val 773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sp>
        <p:nvSpPr>
          <p:cNvPr id="34" name="Rounded Rectangle 33"/>
          <p:cNvSpPr/>
          <p:nvPr/>
        </p:nvSpPr>
        <p:spPr>
          <a:xfrm>
            <a:off x="7082590" y="2557710"/>
            <a:ext cx="1737882" cy="3319562"/>
          </a:xfrm>
          <a:prstGeom prst="roundRect">
            <a:avLst>
              <a:gd name="adj" fmla="val 5746"/>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rmAutofit/>
          </a:bodyPr>
          <a:lstStyle/>
          <a:p>
            <a:r>
              <a:rPr lang="en-GB" dirty="0" smtClean="0"/>
              <a:t>Do more good than harm</a:t>
            </a:r>
            <a:endParaRPr lang="en-GB" dirty="0"/>
          </a:p>
        </p:txBody>
      </p:sp>
      <p:pic>
        <p:nvPicPr>
          <p:cNvPr id="22" name="Picture 2" descr="n_Vertebro"/>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080178" y="5058919"/>
            <a:ext cx="1521559" cy="1243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00118" y="3019375"/>
            <a:ext cx="1540031" cy="1015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6" name="Picture 8"/>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00118" y="4213894"/>
            <a:ext cx="1203996" cy="107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7" name="Picture 6"/>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496002" y="5294014"/>
            <a:ext cx="1431840" cy="1004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9"/>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441331" y="3712782"/>
            <a:ext cx="1110337" cy="1090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076056" y="2070805"/>
            <a:ext cx="4176464" cy="461665"/>
          </a:xfrm>
          <a:prstGeom prst="rect">
            <a:avLst/>
          </a:prstGeom>
          <a:noFill/>
        </p:spPr>
        <p:txBody>
          <a:bodyPr wrap="square" rtlCol="0">
            <a:spAutoFit/>
          </a:bodyPr>
          <a:lstStyle/>
          <a:p>
            <a:pPr algn="ctr"/>
            <a:r>
              <a:rPr lang="en-GB" dirty="0" smtClean="0">
                <a:solidFill>
                  <a:srgbClr val="C00000"/>
                </a:solidFill>
                <a:latin typeface="Calibri" panose="020F0502020204030204" pitchFamily="34" charset="0"/>
              </a:rPr>
              <a:t>Radiation can cause harm</a:t>
            </a:r>
            <a:endParaRPr lang="en-GB" dirty="0">
              <a:solidFill>
                <a:srgbClr val="C00000"/>
              </a:solidFill>
              <a:latin typeface="Calibri" panose="020F0502020204030204" pitchFamily="34" charset="0"/>
            </a:endParaRPr>
          </a:p>
        </p:txBody>
      </p:sp>
      <p:sp>
        <p:nvSpPr>
          <p:cNvPr id="21" name="TextBox 20"/>
          <p:cNvSpPr txBox="1"/>
          <p:nvPr/>
        </p:nvSpPr>
        <p:spPr>
          <a:xfrm>
            <a:off x="-66875" y="2568343"/>
            <a:ext cx="4176464" cy="461665"/>
          </a:xfrm>
          <a:prstGeom prst="rect">
            <a:avLst/>
          </a:prstGeom>
          <a:noFill/>
        </p:spPr>
        <p:txBody>
          <a:bodyPr wrap="square" rtlCol="0">
            <a:spAutoFit/>
          </a:bodyPr>
          <a:lstStyle/>
          <a:p>
            <a:pPr algn="ctr"/>
            <a:r>
              <a:rPr lang="en-GB" dirty="0" smtClean="0">
                <a:solidFill>
                  <a:srgbClr val="C00000"/>
                </a:solidFill>
                <a:latin typeface="Calibri" panose="020F0502020204030204" pitchFamily="34" charset="0"/>
              </a:rPr>
              <a:t>Radiation saves lives</a:t>
            </a:r>
            <a:endParaRPr lang="en-GB" dirty="0">
              <a:solidFill>
                <a:srgbClr val="C00000"/>
              </a:solidFill>
              <a:latin typeface="Calibri" panose="020F0502020204030204" pitchFamily="34" charset="0"/>
            </a:endParaRPr>
          </a:p>
        </p:txBody>
      </p:sp>
      <p:pic>
        <p:nvPicPr>
          <p:cNvPr id="16" name="Picture 4" descr="untitled 2.bmp"/>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bwMode="auto">
          <a:xfrm>
            <a:off x="5367705" y="3870913"/>
            <a:ext cx="851522" cy="686986"/>
          </a:xfrm>
          <a:prstGeom prst="rect">
            <a:avLst/>
          </a:prstGeom>
          <a:noFill/>
          <a:ln w="9525">
            <a:noFill/>
            <a:miter lim="800000"/>
            <a:headEnd/>
            <a:tailEnd/>
          </a:ln>
        </p:spPr>
      </p:pic>
      <p:pic>
        <p:nvPicPr>
          <p:cNvPr id="18" name="Picture 2" descr="untitled"/>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5365044" y="4581128"/>
            <a:ext cx="854183" cy="674027"/>
          </a:xfrm>
          <a:prstGeom prst="rect">
            <a:avLst/>
          </a:prstGeom>
          <a:noFill/>
          <a:ln w="9525">
            <a:noFill/>
            <a:miter lim="800000"/>
            <a:headEnd/>
            <a:tailEnd/>
          </a:ln>
        </p:spPr>
      </p:pic>
      <p:pic>
        <p:nvPicPr>
          <p:cNvPr id="19" name="Picture 5"/>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5382049" y="3127751"/>
            <a:ext cx="849460" cy="643557"/>
          </a:xfrm>
          <a:prstGeom prst="rect">
            <a:avLst/>
          </a:prstGeom>
          <a:noFill/>
          <a:ln w="9525">
            <a:noFill/>
            <a:miter lim="800000"/>
            <a:headEnd/>
            <a:tailEnd/>
          </a:ln>
          <a:effectLst/>
        </p:spPr>
      </p:pic>
      <p:sp>
        <p:nvSpPr>
          <p:cNvPr id="4" name="TextBox 3"/>
          <p:cNvSpPr txBox="1"/>
          <p:nvPr/>
        </p:nvSpPr>
        <p:spPr>
          <a:xfrm>
            <a:off x="5310115" y="2557710"/>
            <a:ext cx="1737882" cy="584775"/>
          </a:xfrm>
          <a:prstGeom prst="rect">
            <a:avLst/>
          </a:prstGeom>
          <a:noFill/>
        </p:spPr>
        <p:txBody>
          <a:bodyPr wrap="square" rtlCol="0">
            <a:spAutoFit/>
          </a:bodyPr>
          <a:lstStyle/>
          <a:p>
            <a:pPr algn="ctr"/>
            <a:r>
              <a:rPr lang="en-GB" sz="1600" dirty="0" smtClean="0">
                <a:solidFill>
                  <a:srgbClr val="00589A"/>
                </a:solidFill>
                <a:latin typeface="Calibri" panose="020F0502020204030204" pitchFamily="34" charset="0"/>
              </a:rPr>
              <a:t>Short-term effects (deterministic)</a:t>
            </a:r>
            <a:endParaRPr lang="en-GB" sz="1600" dirty="0">
              <a:solidFill>
                <a:srgbClr val="00589A"/>
              </a:solidFill>
              <a:latin typeface="Calibri" panose="020F0502020204030204" pitchFamily="34" charset="0"/>
            </a:endParaRPr>
          </a:p>
        </p:txBody>
      </p:sp>
      <p:sp>
        <p:nvSpPr>
          <p:cNvPr id="30" name="TextBox 29"/>
          <p:cNvSpPr txBox="1"/>
          <p:nvPr/>
        </p:nvSpPr>
        <p:spPr>
          <a:xfrm>
            <a:off x="7064799" y="2568343"/>
            <a:ext cx="1779599" cy="1938992"/>
          </a:xfrm>
          <a:prstGeom prst="rect">
            <a:avLst/>
          </a:prstGeom>
          <a:noFill/>
        </p:spPr>
        <p:txBody>
          <a:bodyPr wrap="square" rtlCol="0">
            <a:spAutoFit/>
          </a:bodyPr>
          <a:lstStyle/>
          <a:p>
            <a:pPr algn="ctr"/>
            <a:r>
              <a:rPr lang="en-GB" sz="1600" dirty="0" smtClean="0">
                <a:solidFill>
                  <a:srgbClr val="00589A"/>
                </a:solidFill>
                <a:latin typeface="Calibri" panose="020F0502020204030204" pitchFamily="34" charset="0"/>
              </a:rPr>
              <a:t>Long-term effects (stochastic)</a:t>
            </a:r>
          </a:p>
          <a:p>
            <a:pPr marL="180975" lvl="1" indent="-95250">
              <a:buFontTx/>
              <a:buChar char="-"/>
            </a:pPr>
            <a:r>
              <a:rPr lang="en-GB" sz="1400" dirty="0">
                <a:solidFill>
                  <a:srgbClr val="C00000"/>
                </a:solidFill>
                <a:latin typeface="Calibri" panose="020F0502020204030204" pitchFamily="34" charset="0"/>
              </a:rPr>
              <a:t>Carcinogenesis</a:t>
            </a:r>
          </a:p>
          <a:p>
            <a:pPr marL="180975" lvl="1" indent="-95250">
              <a:buFontTx/>
              <a:buChar char="-"/>
            </a:pPr>
            <a:r>
              <a:rPr lang="en-GB" sz="1400" dirty="0">
                <a:solidFill>
                  <a:srgbClr val="C00000"/>
                </a:solidFill>
                <a:latin typeface="Calibri" panose="020F0502020204030204" pitchFamily="34" charset="0"/>
              </a:rPr>
              <a:t>Hereditary effects</a:t>
            </a:r>
          </a:p>
          <a:p>
            <a:pPr marL="180975" lvl="1" indent="-95250">
              <a:buFontTx/>
              <a:buChar char="-"/>
            </a:pPr>
            <a:r>
              <a:rPr lang="en-GB" sz="1400" dirty="0">
                <a:solidFill>
                  <a:srgbClr val="C00000"/>
                </a:solidFill>
                <a:latin typeface="Calibri" panose="020F0502020204030204" pitchFamily="34" charset="0"/>
              </a:rPr>
              <a:t>Effects in the embryo/foetus</a:t>
            </a:r>
          </a:p>
          <a:p>
            <a:pPr algn="ctr"/>
            <a:endParaRPr lang="en-GB" sz="1600" dirty="0">
              <a:latin typeface="Calibri" panose="020F0502020204030204" pitchFamily="34" charset="0"/>
            </a:endParaRPr>
          </a:p>
          <a:p>
            <a:pPr algn="ctr"/>
            <a:endParaRPr lang="en-GB" sz="1600" dirty="0">
              <a:latin typeface="Calibri" panose="020F0502020204030204" pitchFamily="34" charset="0"/>
            </a:endParaRPr>
          </a:p>
        </p:txBody>
      </p:sp>
      <p:pic>
        <p:nvPicPr>
          <p:cNvPr id="32" name="Picture 13" descr="http://www-naweb.iaea.org/nahu/resources/images/content/banner.png"/>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2507310" y="4213894"/>
            <a:ext cx="1186132" cy="87153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s://rpop.iaea.org/RPOP/RPoP/Content/Documents/Pictures/img-cataract.jp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5365044" y="5307561"/>
            <a:ext cx="853858" cy="49770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274602" y="4662415"/>
            <a:ext cx="719227" cy="95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6"/>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6265704" y="3127750"/>
            <a:ext cx="728124" cy="931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2"/>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black">
          <a:xfrm>
            <a:off x="6274601" y="4094862"/>
            <a:ext cx="719228" cy="521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5" descr="cell"/>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b="10165"/>
          <a:stretch/>
        </p:blipFill>
        <p:spPr bwMode="auto">
          <a:xfrm>
            <a:off x="7275138" y="3991486"/>
            <a:ext cx="938149" cy="65613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0" name="Picture 2" descr="DNA Damage 2"/>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8290030" y="4005065"/>
            <a:ext cx="428948" cy="64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7356236" y="4670664"/>
            <a:ext cx="1277822" cy="1134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4"/>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608763" y="260648"/>
            <a:ext cx="1206318" cy="1375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6" name="Rectangle 10"/>
          <p:cNvSpPr txBox="1">
            <a:spLocks noChangeArrowheads="1"/>
          </p:cNvSpPr>
          <p:nvPr/>
        </p:nvSpPr>
        <p:spPr>
          <a:xfrm>
            <a:off x="92608" y="4096197"/>
            <a:ext cx="8943888" cy="2088232"/>
          </a:xfrm>
          <a:prstGeom prst="rect">
            <a:avLst/>
          </a:prstGeom>
          <a:solidFill>
            <a:schemeClr val="bg1"/>
          </a:solidFill>
          <a:ln>
            <a:solidFill>
              <a:srgbClr val="C00000"/>
            </a:solidFill>
          </a:ln>
        </p:spPr>
        <p:txBody>
          <a:bodyPr/>
          <a:lstStyle>
            <a:lvl1pPr marL="180975" indent="-180975" algn="l" rtl="0" eaLnBrk="1" fontAlgn="base" hangingPunct="1">
              <a:spcBef>
                <a:spcPct val="20000"/>
              </a:spcBef>
              <a:spcAft>
                <a:spcPct val="0"/>
              </a:spcAft>
              <a:buClr>
                <a:srgbClr val="C00000"/>
              </a:buClr>
              <a:buSzPct val="116000"/>
              <a:buFont typeface="Arial" panose="020B0604020202020204" pitchFamily="34" charset="0"/>
              <a:buChar char="•"/>
              <a:defRPr sz="2800">
                <a:solidFill>
                  <a:schemeClr val="tx1">
                    <a:lumMod val="85000"/>
                    <a:lumOff val="15000"/>
                  </a:schemeClr>
                </a:solidFill>
                <a:latin typeface="Calibri" panose="020F0502020204030204" pitchFamily="34" charset="0"/>
                <a:ea typeface="+mn-ea"/>
                <a:cs typeface="Calibri" panose="020F0502020204030204" pitchFamily="34" charset="0"/>
              </a:defRPr>
            </a:lvl1pPr>
            <a:lvl2pPr marL="623888" indent="-166688" algn="l" rtl="0" eaLnBrk="1" fontAlgn="base" hangingPunct="1">
              <a:spcBef>
                <a:spcPct val="20000"/>
              </a:spcBef>
              <a:spcAft>
                <a:spcPct val="0"/>
              </a:spcAft>
              <a:buClr>
                <a:srgbClr val="C00000"/>
              </a:buClr>
              <a:buSzPct val="80000"/>
              <a:buFont typeface="Courier New" panose="02070309020205020404" pitchFamily="49" charset="0"/>
              <a:buChar char="o"/>
              <a:defRPr sz="2400">
                <a:solidFill>
                  <a:schemeClr val="tx1">
                    <a:lumMod val="85000"/>
                    <a:lumOff val="15000"/>
                  </a:schemeClr>
                </a:solidFill>
                <a:latin typeface="Calibri" panose="020F0502020204030204" pitchFamily="34" charset="0"/>
                <a:cs typeface="Calibri" panose="020F0502020204030204" pitchFamily="34" charset="0"/>
              </a:defRPr>
            </a:lvl2pPr>
            <a:lvl3pPr marL="1074738" indent="-174625" algn="l" rtl="0" eaLnBrk="1" fontAlgn="base" hangingPunct="1">
              <a:spcBef>
                <a:spcPct val="20000"/>
              </a:spcBef>
              <a:spcAft>
                <a:spcPct val="0"/>
              </a:spcAft>
              <a:buClr>
                <a:srgbClr val="C00000"/>
              </a:buClr>
              <a:buSzPct val="90000"/>
              <a:buFont typeface="Wingdings" panose="05000000000000000000" pitchFamily="2" charset="2"/>
              <a:buChar char="§"/>
              <a:defRPr sz="2000">
                <a:solidFill>
                  <a:schemeClr val="tx1">
                    <a:lumMod val="85000"/>
                    <a:lumOff val="15000"/>
                  </a:schemeClr>
                </a:solidFill>
                <a:latin typeface="Calibri" panose="020F0502020204030204" pitchFamily="34" charset="0"/>
                <a:cs typeface="Calibri" panose="020F0502020204030204" pitchFamily="34" charset="0"/>
              </a:defRPr>
            </a:lvl3pPr>
            <a:lvl4pPr marL="1524000" indent="-152400" algn="l" rtl="0" eaLnBrk="1" fontAlgn="base" hangingPunct="1">
              <a:spcBef>
                <a:spcPct val="20000"/>
              </a:spcBef>
              <a:spcAft>
                <a:spcPct val="0"/>
              </a:spcAft>
              <a:buClr>
                <a:schemeClr val="folHlink"/>
              </a:buClr>
              <a:buSzPct val="110000"/>
              <a:buChar char="•"/>
              <a:tabLst>
                <a:tab pos="1524000" algn="l"/>
              </a:tabLst>
              <a:defRPr sz="2000">
                <a:solidFill>
                  <a:schemeClr val="tx1">
                    <a:lumMod val="85000"/>
                    <a:lumOff val="15000"/>
                  </a:schemeClr>
                </a:solidFill>
                <a:latin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folHlink"/>
              </a:buClr>
              <a:buSzPct val="110000"/>
              <a:buChar char="•"/>
              <a:defRPr sz="2000">
                <a:solidFill>
                  <a:schemeClr val="tx1">
                    <a:lumMod val="85000"/>
                    <a:lumOff val="15000"/>
                  </a:schemeClr>
                </a:solidFill>
                <a:latin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6pPr>
            <a:lvl7pPr marL="29718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7pPr>
            <a:lvl8pPr marL="34290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8pPr>
            <a:lvl9pPr marL="38862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9pPr>
          </a:lstStyle>
          <a:p>
            <a:pPr indent="0">
              <a:lnSpc>
                <a:spcPct val="90000"/>
              </a:lnSpc>
              <a:spcAft>
                <a:spcPts val="600"/>
              </a:spcAft>
              <a:buNone/>
            </a:pPr>
            <a:r>
              <a:rPr lang="en-NZ" kern="0" dirty="0" smtClean="0"/>
              <a:t>	</a:t>
            </a:r>
            <a:r>
              <a:rPr lang="en-NZ" kern="0" dirty="0" smtClean="0">
                <a:solidFill>
                  <a:schemeClr val="tx1">
                    <a:lumMod val="75000"/>
                    <a:lumOff val="25000"/>
                  </a:schemeClr>
                </a:solidFill>
              </a:rPr>
              <a:t>Principles of radiation protection</a:t>
            </a:r>
          </a:p>
          <a:p>
            <a:pPr lvl="1">
              <a:lnSpc>
                <a:spcPct val="90000"/>
              </a:lnSpc>
              <a:spcAft>
                <a:spcPts val="600"/>
              </a:spcAft>
            </a:pPr>
            <a:r>
              <a:rPr lang="en-GB" kern="0" dirty="0" smtClean="0">
                <a:solidFill>
                  <a:schemeClr val="tx1">
                    <a:lumMod val="75000"/>
                    <a:lumOff val="25000"/>
                  </a:schemeClr>
                </a:solidFill>
              </a:rPr>
              <a:t>Dose limits don’t apply to medical exposures</a:t>
            </a:r>
          </a:p>
          <a:p>
            <a:pPr lvl="1">
              <a:lnSpc>
                <a:spcPct val="90000"/>
              </a:lnSpc>
              <a:spcAft>
                <a:spcPts val="600"/>
              </a:spcAft>
            </a:pPr>
            <a:r>
              <a:rPr lang="en-GB" b="1" kern="0" dirty="0" smtClean="0">
                <a:solidFill>
                  <a:srgbClr val="C00000"/>
                </a:solidFill>
              </a:rPr>
              <a:t>Justification</a:t>
            </a:r>
            <a:r>
              <a:rPr lang="en-GB" kern="0" dirty="0" smtClean="0">
                <a:solidFill>
                  <a:srgbClr val="C00000"/>
                </a:solidFill>
              </a:rPr>
              <a:t> - perform only appropriate procedures</a:t>
            </a:r>
          </a:p>
          <a:p>
            <a:pPr lvl="1">
              <a:lnSpc>
                <a:spcPct val="90000"/>
              </a:lnSpc>
              <a:spcAft>
                <a:spcPts val="600"/>
              </a:spcAft>
            </a:pPr>
            <a:r>
              <a:rPr lang="en-GB" b="1" kern="0" dirty="0" smtClean="0">
                <a:solidFill>
                  <a:srgbClr val="C00000"/>
                </a:solidFill>
              </a:rPr>
              <a:t>Optimization</a:t>
            </a:r>
            <a:r>
              <a:rPr lang="en-GB" kern="0" dirty="0" smtClean="0">
                <a:solidFill>
                  <a:srgbClr val="C00000"/>
                </a:solidFill>
              </a:rPr>
              <a:t> - perform procedure appropriately</a:t>
            </a:r>
            <a:endParaRPr lang="en-GB" kern="0" dirty="0">
              <a:solidFill>
                <a:srgbClr val="C00000"/>
              </a:solidFill>
            </a:endParaRPr>
          </a:p>
        </p:txBody>
      </p:sp>
    </p:spTree>
    <p:extLst>
      <p:ext uri="{BB962C8B-B14F-4D97-AF65-F5344CB8AC3E}">
        <p14:creationId xmlns:p14="http://schemas.microsoft.com/office/powerpoint/2010/main" val="31545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1628800"/>
            <a:ext cx="9144000" cy="1771650"/>
          </a:xfrm>
        </p:spPr>
        <p:txBody>
          <a:bodyPr/>
          <a:lstStyle/>
          <a:p>
            <a:pPr algn="ctr"/>
            <a:r>
              <a:rPr lang="en-GB" cap="none" dirty="0" smtClean="0"/>
              <a:t>2. International Basic Safety Standards (BSS)</a:t>
            </a:r>
            <a:endParaRPr lang="en-GB" cap="none" dirty="0"/>
          </a:p>
        </p:txBody>
      </p:sp>
    </p:spTree>
    <p:extLst>
      <p:ext uri="{BB962C8B-B14F-4D97-AF65-F5344CB8AC3E}">
        <p14:creationId xmlns:p14="http://schemas.microsoft.com/office/powerpoint/2010/main" val="32985550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rapezoid 2"/>
          <p:cNvSpPr/>
          <p:nvPr/>
        </p:nvSpPr>
        <p:spPr>
          <a:xfrm>
            <a:off x="1368152" y="2924944"/>
            <a:ext cx="4878542" cy="1368152"/>
          </a:xfrm>
          <a:prstGeom prst="trapezoid">
            <a:avLst>
              <a:gd name="adj" fmla="val 8336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8" descr="Decommissioning of Facilities&#10;General Safety Requirements Part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86899" y="3069088"/>
            <a:ext cx="7659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Isosceles Triangle 1"/>
          <p:cNvSpPr/>
          <p:nvPr/>
        </p:nvSpPr>
        <p:spPr>
          <a:xfrm>
            <a:off x="2502278" y="1196752"/>
            <a:ext cx="2664296" cy="1673352"/>
          </a:xfrm>
          <a:prstGeom prst="triangle">
            <a:avLst/>
          </a:prstGeom>
          <a:solidFill>
            <a:srgbClr val="0067B4"/>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4" name="Trapezoid 3"/>
          <p:cNvSpPr/>
          <p:nvPr/>
        </p:nvSpPr>
        <p:spPr>
          <a:xfrm>
            <a:off x="216024" y="4365104"/>
            <a:ext cx="7200800" cy="1368152"/>
          </a:xfrm>
          <a:prstGeom prst="trapezoid">
            <a:avLst>
              <a:gd name="adj" fmla="val 80147"/>
            </a:avLst>
          </a:prstGeom>
          <a:solidFill>
            <a:srgbClr val="00B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56383" y="1721840"/>
            <a:ext cx="742585" cy="111559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Safety of Nuclear Fuel Cycle Facilitie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85097" y="3060222"/>
            <a:ext cx="768443" cy="11557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8" name="Picture 10" descr="Regulations for the Safe Transport of Radioactive Material - 2012 Edition&#10;Specific Safety Requirement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94516" y="3064010"/>
            <a:ext cx="7659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60" name="Picture 12" descr="Safety of Nuclear Power Plants: Design&#10;Specific Safety Requirement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805500" y="3064010"/>
            <a:ext cx="7659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4361497" y="3057436"/>
            <a:ext cx="762329" cy="11486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936104" y="4446076"/>
            <a:ext cx="778833" cy="1201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1457124" y="4452891"/>
            <a:ext cx="824465" cy="12017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2000079" y="4452292"/>
            <a:ext cx="804965" cy="119554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2572958" y="4452892"/>
            <a:ext cx="761367" cy="11887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61"/>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200830" y="4452891"/>
            <a:ext cx="805005" cy="12023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3773159" y="4459707"/>
            <a:ext cx="784441" cy="12030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4320480" y="4460006"/>
            <a:ext cx="782370" cy="12027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4896544" y="4460006"/>
            <a:ext cx="812986" cy="12027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5463412" y="4448522"/>
            <a:ext cx="801284" cy="12017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a:stretch/>
        </p:blipFill>
        <p:spPr bwMode="auto">
          <a:xfrm>
            <a:off x="5976664" y="4437112"/>
            <a:ext cx="798288" cy="121072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11"/>
          <p:cNvSpPr>
            <a:spLocks noChangeArrowheads="1"/>
          </p:cNvSpPr>
          <p:nvPr/>
        </p:nvSpPr>
        <p:spPr bwMode="auto">
          <a:xfrm>
            <a:off x="0" y="4509120"/>
            <a:ext cx="1048364" cy="831639"/>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defRPr/>
            </a:pPr>
            <a:r>
              <a:rPr lang="en-US" dirty="0">
                <a:solidFill>
                  <a:schemeClr val="accent1">
                    <a:lumMod val="50000"/>
                  </a:schemeClr>
                </a:solidFill>
                <a:latin typeface="Calibri" panose="020F0502020204030204" pitchFamily="34" charset="0"/>
                <a:cs typeface="Calibri" panose="020F0502020204030204" pitchFamily="34" charset="0"/>
              </a:rPr>
              <a:t>Safety </a:t>
            </a:r>
            <a:r>
              <a:rPr lang="en-US" dirty="0" smtClean="0">
                <a:solidFill>
                  <a:schemeClr val="accent1">
                    <a:lumMod val="50000"/>
                  </a:schemeClr>
                </a:solidFill>
                <a:latin typeface="Calibri" panose="020F0502020204030204" pitchFamily="34" charset="0"/>
                <a:cs typeface="Calibri" panose="020F0502020204030204" pitchFamily="34" charset="0"/>
              </a:rPr>
              <a:t/>
            </a:r>
            <a:br>
              <a:rPr lang="en-US" dirty="0" smtClean="0">
                <a:solidFill>
                  <a:schemeClr val="accent1">
                    <a:lumMod val="50000"/>
                  </a:schemeClr>
                </a:solidFill>
                <a:latin typeface="Calibri" panose="020F0502020204030204" pitchFamily="34" charset="0"/>
                <a:cs typeface="Calibri" panose="020F0502020204030204" pitchFamily="34" charset="0"/>
              </a:rPr>
            </a:br>
            <a:r>
              <a:rPr lang="en-US" dirty="0" smtClean="0">
                <a:solidFill>
                  <a:schemeClr val="accent1">
                    <a:lumMod val="50000"/>
                  </a:schemeClr>
                </a:solidFill>
                <a:latin typeface="Calibri" panose="020F0502020204030204" pitchFamily="34" charset="0"/>
                <a:cs typeface="Calibri" panose="020F0502020204030204" pitchFamily="34" charset="0"/>
              </a:rPr>
              <a:t>Guides</a:t>
            </a:r>
            <a:endParaRPr lang="en-US" dirty="0">
              <a:solidFill>
                <a:schemeClr val="accent1">
                  <a:lumMod val="50000"/>
                </a:schemeClr>
              </a:solidFill>
              <a:latin typeface="Calibri" panose="020F0502020204030204" pitchFamily="34" charset="0"/>
              <a:cs typeface="Calibri" panose="020F0502020204030204" pitchFamily="34" charset="0"/>
            </a:endParaRPr>
          </a:p>
        </p:txBody>
      </p:sp>
      <p:sp>
        <p:nvSpPr>
          <p:cNvPr id="29" name="Rectangle 19"/>
          <p:cNvSpPr>
            <a:spLocks noChangeArrowheads="1"/>
          </p:cNvSpPr>
          <p:nvPr/>
        </p:nvSpPr>
        <p:spPr bwMode="auto">
          <a:xfrm>
            <a:off x="-11283" y="3039376"/>
            <a:ext cx="2011362" cy="831639"/>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defRPr/>
            </a:pPr>
            <a:r>
              <a:rPr lang="en-US" dirty="0">
                <a:solidFill>
                  <a:srgbClr val="C00000"/>
                </a:solidFill>
                <a:latin typeface="Calibri" panose="020F0502020204030204" pitchFamily="34" charset="0"/>
                <a:cs typeface="Calibri" panose="020F0502020204030204" pitchFamily="34" charset="0"/>
              </a:rPr>
              <a:t>Safety </a:t>
            </a:r>
            <a:r>
              <a:rPr lang="en-US" dirty="0" smtClean="0">
                <a:solidFill>
                  <a:srgbClr val="C00000"/>
                </a:solidFill>
                <a:latin typeface="Calibri" panose="020F0502020204030204" pitchFamily="34" charset="0"/>
                <a:cs typeface="Calibri" panose="020F0502020204030204" pitchFamily="34" charset="0"/>
              </a:rPr>
              <a:t/>
            </a:r>
            <a:br>
              <a:rPr lang="en-US" dirty="0" smtClean="0">
                <a:solidFill>
                  <a:srgbClr val="C00000"/>
                </a:solidFill>
                <a:latin typeface="Calibri" panose="020F0502020204030204" pitchFamily="34" charset="0"/>
                <a:cs typeface="Calibri" panose="020F0502020204030204" pitchFamily="34" charset="0"/>
              </a:rPr>
            </a:br>
            <a:r>
              <a:rPr lang="en-US" dirty="0" smtClean="0">
                <a:solidFill>
                  <a:srgbClr val="C00000"/>
                </a:solidFill>
                <a:latin typeface="Calibri" panose="020F0502020204030204" pitchFamily="34" charset="0"/>
                <a:cs typeface="Calibri" panose="020F0502020204030204" pitchFamily="34" charset="0"/>
              </a:rPr>
              <a:t>Requirements</a:t>
            </a:r>
            <a:endParaRPr lang="en-US" dirty="0">
              <a:solidFill>
                <a:srgbClr val="C00000"/>
              </a:solidFill>
              <a:latin typeface="Calibri" panose="020F0502020204030204" pitchFamily="34" charset="0"/>
              <a:cs typeface="Calibri" panose="020F0502020204030204" pitchFamily="34" charset="0"/>
            </a:endParaRPr>
          </a:p>
        </p:txBody>
      </p:sp>
      <p:sp>
        <p:nvSpPr>
          <p:cNvPr id="30" name="Rectangle 25"/>
          <p:cNvSpPr>
            <a:spLocks noChangeArrowheads="1"/>
          </p:cNvSpPr>
          <p:nvPr/>
        </p:nvSpPr>
        <p:spPr bwMode="auto">
          <a:xfrm>
            <a:off x="2878" y="1721839"/>
            <a:ext cx="2792239" cy="462307"/>
          </a:xfrm>
          <a:prstGeom prst="rect">
            <a:avLst/>
          </a:prstGeom>
          <a:noFill/>
          <a:ln>
            <a:noFill/>
          </a:ln>
          <a:effectLst/>
          <a:extLst/>
        </p:spPr>
        <p:txBody>
          <a:bodyPr wrap="none" lIns="92075" tIns="46038" rIns="92075" bIns="46038">
            <a:spAutoFit/>
          </a:bodyPr>
          <a:lstStyle/>
          <a:p>
            <a:pPr algn="ctr" eaLnBrk="0" hangingPunct="0">
              <a:defRPr/>
            </a:pPr>
            <a:r>
              <a:rPr lang="en-US" dirty="0">
                <a:solidFill>
                  <a:srgbClr val="0067B4"/>
                </a:solidFill>
                <a:latin typeface="Calibri" panose="020F0502020204030204" pitchFamily="34" charset="0"/>
                <a:cs typeface="Calibri" panose="020F0502020204030204" pitchFamily="34" charset="0"/>
              </a:rPr>
              <a:t>Safety Fundamentals</a:t>
            </a:r>
          </a:p>
        </p:txBody>
      </p:sp>
      <p:sp>
        <p:nvSpPr>
          <p:cNvPr id="31" name="TextBox 30"/>
          <p:cNvSpPr txBox="1"/>
          <p:nvPr/>
        </p:nvSpPr>
        <p:spPr>
          <a:xfrm>
            <a:off x="560806" y="5805264"/>
            <a:ext cx="8519836" cy="646331"/>
          </a:xfrm>
          <a:prstGeom prst="rect">
            <a:avLst/>
          </a:prstGeom>
          <a:noFill/>
          <a:ln w="19050">
            <a:noFill/>
          </a:ln>
        </p:spPr>
        <p:txBody>
          <a:bodyPr wrap="square" rtlCol="0">
            <a:spAutoFit/>
          </a:bodyPr>
          <a:lstStyle/>
          <a:p>
            <a:r>
              <a:rPr lang="en-GB" sz="1800" dirty="0" smtClean="0">
                <a:solidFill>
                  <a:srgbClr val="0067B4"/>
                </a:solidFill>
                <a:latin typeface="Calibri" panose="020F0502020204030204" pitchFamily="34" charset="0"/>
                <a:cs typeface="Calibri" panose="020F0502020204030204" pitchFamily="34" charset="0"/>
              </a:rPr>
              <a:t>All Safety Standards go through the IAEA Safety Standards Committees and Commission, and receive formal Member State comments</a:t>
            </a:r>
            <a:endParaRPr lang="en-GB" sz="1800" dirty="0">
              <a:solidFill>
                <a:srgbClr val="0067B4"/>
              </a:solidFill>
              <a:latin typeface="Calibri" panose="020F0502020204030204" pitchFamily="34" charset="0"/>
              <a:cs typeface="Calibri" panose="020F0502020204030204" pitchFamily="34" charset="0"/>
            </a:endParaRPr>
          </a:p>
        </p:txBody>
      </p:sp>
      <p:sp>
        <p:nvSpPr>
          <p:cNvPr id="32" name="Text Box 8"/>
          <p:cNvSpPr txBox="1">
            <a:spLocks noChangeArrowheads="1"/>
          </p:cNvSpPr>
          <p:nvPr/>
        </p:nvSpPr>
        <p:spPr bwMode="auto">
          <a:xfrm>
            <a:off x="4957901" y="1268760"/>
            <a:ext cx="3070483" cy="120032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800" dirty="0">
                <a:solidFill>
                  <a:srgbClr val="0067B4"/>
                </a:solidFill>
                <a:latin typeface="Calibri" panose="020F0502020204030204" pitchFamily="34" charset="0"/>
                <a:cs typeface="Calibri" panose="020F0502020204030204" pitchFamily="34" charset="0"/>
              </a:rPr>
              <a:t>Fundamental safety </a:t>
            </a:r>
            <a:r>
              <a:rPr lang="en-US" sz="1800" dirty="0" smtClean="0">
                <a:solidFill>
                  <a:srgbClr val="0067B4"/>
                </a:solidFill>
                <a:latin typeface="Calibri" panose="020F0502020204030204" pitchFamily="34" charset="0"/>
                <a:cs typeface="Calibri" panose="020F0502020204030204" pitchFamily="34" charset="0"/>
              </a:rPr>
              <a:t>objectives </a:t>
            </a:r>
            <a:r>
              <a:rPr lang="en-US" sz="1800" dirty="0">
                <a:solidFill>
                  <a:srgbClr val="0067B4"/>
                </a:solidFill>
                <a:latin typeface="Calibri" panose="020F0502020204030204" pitchFamily="34" charset="0"/>
                <a:cs typeface="Calibri" panose="020F0502020204030204" pitchFamily="34" charset="0"/>
              </a:rPr>
              <a:t>and </a:t>
            </a:r>
            <a:r>
              <a:rPr lang="en-GB" sz="1800" dirty="0">
                <a:solidFill>
                  <a:srgbClr val="0067B4"/>
                </a:solidFill>
                <a:latin typeface="Calibri" panose="020F0502020204030204" pitchFamily="34" charset="0"/>
                <a:cs typeface="Calibri" panose="020F0502020204030204" pitchFamily="34" charset="0"/>
              </a:rPr>
              <a:t>principles for protecting people and </a:t>
            </a:r>
            <a:r>
              <a:rPr lang="en-GB" sz="1800" dirty="0" smtClean="0">
                <a:solidFill>
                  <a:srgbClr val="0067B4"/>
                </a:solidFill>
                <a:latin typeface="Calibri" panose="020F0502020204030204" pitchFamily="34" charset="0"/>
                <a:cs typeface="Calibri" panose="020F0502020204030204" pitchFamily="34" charset="0"/>
              </a:rPr>
              <a:t>environment</a:t>
            </a:r>
            <a:r>
              <a:rPr lang="en-GB" sz="1800" dirty="0" smtClean="0">
                <a:solidFill>
                  <a:schemeClr val="tx1">
                    <a:lumMod val="75000"/>
                    <a:lumOff val="25000"/>
                  </a:schemeClr>
                </a:solidFill>
                <a:latin typeface="Calibri" panose="020F0502020204030204" pitchFamily="34" charset="0"/>
                <a:cs typeface="Calibri" panose="020F0502020204030204" pitchFamily="34" charset="0"/>
              </a:rPr>
              <a:t/>
            </a:r>
            <a:br>
              <a:rPr lang="en-GB" sz="1800" dirty="0" smtClean="0">
                <a:solidFill>
                  <a:schemeClr val="tx1">
                    <a:lumMod val="75000"/>
                    <a:lumOff val="25000"/>
                  </a:schemeClr>
                </a:solidFill>
                <a:latin typeface="Calibri" panose="020F0502020204030204" pitchFamily="34" charset="0"/>
                <a:cs typeface="Calibri" panose="020F0502020204030204" pitchFamily="34" charset="0"/>
              </a:rPr>
            </a:br>
            <a:r>
              <a:rPr lang="en-GB" sz="1800" i="1" dirty="0" smtClean="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moral obligation</a:t>
            </a:r>
            <a:endParaRPr lang="en-GB" sz="1800" i="1"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3" name="Text Box 9"/>
          <p:cNvSpPr txBox="1">
            <a:spLocks noChangeArrowheads="1"/>
          </p:cNvSpPr>
          <p:nvPr/>
        </p:nvSpPr>
        <p:spPr bwMode="auto">
          <a:xfrm>
            <a:off x="6110110" y="2815331"/>
            <a:ext cx="2661246" cy="147732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dirty="0">
                <a:solidFill>
                  <a:srgbClr val="C00000"/>
                </a:solidFill>
                <a:latin typeface="Calibri" panose="020F0502020204030204" pitchFamily="34" charset="0"/>
                <a:cs typeface="Calibri" panose="020F0502020204030204" pitchFamily="34" charset="0"/>
              </a:rPr>
              <a:t>Requirements that </a:t>
            </a:r>
            <a:r>
              <a:rPr lang="en-GB" sz="1800" dirty="0" smtClean="0">
                <a:solidFill>
                  <a:srgbClr val="C00000"/>
                </a:solidFill>
                <a:latin typeface="Calibri" panose="020F0502020204030204" pitchFamily="34" charset="0"/>
                <a:cs typeface="Calibri" panose="020F0502020204030204" pitchFamily="34" charset="0"/>
              </a:rPr>
              <a:t/>
            </a:r>
            <a:br>
              <a:rPr lang="en-GB" sz="1800" dirty="0" smtClean="0">
                <a:solidFill>
                  <a:srgbClr val="C00000"/>
                </a:solidFill>
                <a:latin typeface="Calibri" panose="020F0502020204030204" pitchFamily="34" charset="0"/>
                <a:cs typeface="Calibri" panose="020F0502020204030204" pitchFamily="34" charset="0"/>
              </a:rPr>
            </a:br>
            <a:r>
              <a:rPr lang="en-GB" sz="1800" dirty="0" smtClean="0">
                <a:solidFill>
                  <a:srgbClr val="C00000"/>
                </a:solidFill>
                <a:latin typeface="Calibri" panose="020F0502020204030204" pitchFamily="34" charset="0"/>
                <a:cs typeface="Calibri" panose="020F0502020204030204" pitchFamily="34" charset="0"/>
              </a:rPr>
              <a:t>must be met </a:t>
            </a:r>
            <a:r>
              <a:rPr lang="en-GB" sz="1800" dirty="0">
                <a:solidFill>
                  <a:srgbClr val="C00000"/>
                </a:solidFill>
                <a:latin typeface="Calibri" panose="020F0502020204030204" pitchFamily="34" charset="0"/>
                <a:cs typeface="Calibri" panose="020F0502020204030204" pitchFamily="34" charset="0"/>
              </a:rPr>
              <a:t>to ensure protection of people and environment </a:t>
            </a:r>
            <a:br>
              <a:rPr lang="en-GB" sz="1800" dirty="0">
                <a:solidFill>
                  <a:srgbClr val="C00000"/>
                </a:solidFill>
                <a:latin typeface="Calibri" panose="020F0502020204030204" pitchFamily="34" charset="0"/>
                <a:cs typeface="Calibri" panose="020F0502020204030204" pitchFamily="34" charset="0"/>
              </a:rPr>
            </a:br>
            <a:r>
              <a:rPr lang="en-GB" sz="1800" i="1" dirty="0" smtClean="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legal obligations, "shall"</a:t>
            </a:r>
            <a:endParaRPr lang="en-GB" sz="1800"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4" name="Text Box 10"/>
          <p:cNvSpPr txBox="1">
            <a:spLocks noChangeArrowheads="1"/>
          </p:cNvSpPr>
          <p:nvPr/>
        </p:nvSpPr>
        <p:spPr bwMode="auto">
          <a:xfrm>
            <a:off x="7056783" y="4452292"/>
            <a:ext cx="2051721" cy="120032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dirty="0">
                <a:solidFill>
                  <a:schemeClr val="accent1">
                    <a:lumMod val="50000"/>
                  </a:schemeClr>
                </a:solidFill>
                <a:latin typeface="Calibri" panose="020F0502020204030204" pitchFamily="34" charset="0"/>
                <a:cs typeface="Calibri" panose="020F0502020204030204" pitchFamily="34" charset="0"/>
              </a:rPr>
              <a:t>Recommended ways </a:t>
            </a:r>
            <a:r>
              <a:rPr lang="en-GB" sz="1800" dirty="0" smtClean="0">
                <a:solidFill>
                  <a:schemeClr val="accent1">
                    <a:lumMod val="50000"/>
                  </a:schemeClr>
                </a:solidFill>
                <a:latin typeface="Calibri" panose="020F0502020204030204" pitchFamily="34" charset="0"/>
                <a:cs typeface="Calibri" panose="020F0502020204030204" pitchFamily="34" charset="0"/>
              </a:rPr>
              <a:t>of </a:t>
            </a:r>
            <a:r>
              <a:rPr lang="en-GB" sz="1800" dirty="0">
                <a:solidFill>
                  <a:schemeClr val="accent1">
                    <a:lumMod val="50000"/>
                  </a:schemeClr>
                </a:solidFill>
                <a:latin typeface="Calibri" panose="020F0502020204030204" pitchFamily="34" charset="0"/>
                <a:cs typeface="Calibri" panose="020F0502020204030204" pitchFamily="34" charset="0"/>
              </a:rPr>
              <a:t>meeting the </a:t>
            </a:r>
            <a:r>
              <a:rPr lang="en-GB" sz="1800" dirty="0" smtClean="0">
                <a:solidFill>
                  <a:schemeClr val="accent1">
                    <a:lumMod val="50000"/>
                  </a:schemeClr>
                </a:solidFill>
                <a:latin typeface="Calibri" panose="020F0502020204030204" pitchFamily="34" charset="0"/>
                <a:cs typeface="Calibri" panose="020F0502020204030204" pitchFamily="34" charset="0"/>
              </a:rPr>
              <a:t>requirements,</a:t>
            </a:r>
            <a:br>
              <a:rPr lang="en-GB" sz="1800" dirty="0" smtClean="0">
                <a:solidFill>
                  <a:schemeClr val="accent1">
                    <a:lumMod val="50000"/>
                  </a:schemeClr>
                </a:solidFill>
                <a:latin typeface="Calibri" panose="020F0502020204030204" pitchFamily="34" charset="0"/>
                <a:cs typeface="Calibri" panose="020F0502020204030204" pitchFamily="34" charset="0"/>
              </a:rPr>
            </a:br>
            <a:r>
              <a:rPr lang="en-GB" sz="1800" dirty="0" smtClean="0">
                <a:solidFill>
                  <a:schemeClr val="accent1">
                    <a:lumMod val="50000"/>
                  </a:schemeClr>
                </a:solidFill>
                <a:latin typeface="Calibri" panose="020F0502020204030204" pitchFamily="34" charset="0"/>
                <a:cs typeface="Calibri" panose="020F0502020204030204" pitchFamily="34" charset="0"/>
              </a:rPr>
              <a:t>  </a:t>
            </a:r>
            <a:r>
              <a:rPr lang="en-GB" sz="1800" i="1" dirty="0" smtClean="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“should”</a:t>
            </a:r>
            <a:endParaRPr lang="en-GB" sz="1800" i="1"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37" name="Picture 13"/>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a:stretch/>
        </p:blipFill>
        <p:spPr bwMode="auto">
          <a:xfrm>
            <a:off x="4841206" y="3075023"/>
            <a:ext cx="738906" cy="11311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a:stretch/>
        </p:blipFill>
        <p:spPr bwMode="auto">
          <a:xfrm>
            <a:off x="2953641" y="1220781"/>
            <a:ext cx="3061601" cy="46664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p:cNvSpPr>
            <a:spLocks noGrp="1"/>
          </p:cNvSpPr>
          <p:nvPr>
            <p:ph type="title"/>
          </p:nvPr>
        </p:nvSpPr>
        <p:spPr/>
        <p:txBody>
          <a:bodyPr>
            <a:normAutofit/>
          </a:bodyPr>
          <a:lstStyle/>
          <a:p>
            <a:r>
              <a:rPr lang="en-GB" dirty="0"/>
              <a:t>IAEA Safety </a:t>
            </a:r>
            <a:r>
              <a:rPr lang="en-GB" dirty="0" smtClean="0"/>
              <a:t>Standards hierarchy</a:t>
            </a:r>
            <a:endParaRPr lang="en-GB" dirty="0"/>
          </a:p>
        </p:txBody>
      </p:sp>
    </p:spTree>
    <p:extLst>
      <p:ext uri="{BB962C8B-B14F-4D97-AF65-F5344CB8AC3E}">
        <p14:creationId xmlns:p14="http://schemas.microsoft.com/office/powerpoint/2010/main" val="291400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anim calcmode="lin" valueType="num">
                                      <p:cBhvr>
                                        <p:cTn id="7" dur="500" fill="hold"/>
                                        <p:tgtEl>
                                          <p:spTgt spid="1038"/>
                                        </p:tgtEl>
                                        <p:attrNameLst>
                                          <p:attrName>ppt_w</p:attrName>
                                        </p:attrNameLst>
                                      </p:cBhvr>
                                      <p:tavLst>
                                        <p:tav tm="0">
                                          <p:val>
                                            <p:fltVal val="0"/>
                                          </p:val>
                                        </p:tav>
                                        <p:tav tm="100000">
                                          <p:val>
                                            <p:strVal val="#ppt_w"/>
                                          </p:val>
                                        </p:tav>
                                      </p:tavLst>
                                    </p:anim>
                                    <p:anim calcmode="lin" valueType="num">
                                      <p:cBhvr>
                                        <p:cTn id="8" dur="500" fill="hold"/>
                                        <p:tgtEl>
                                          <p:spTgt spid="1038"/>
                                        </p:tgtEl>
                                        <p:attrNameLst>
                                          <p:attrName>ppt_h</p:attrName>
                                        </p:attrNameLst>
                                      </p:cBhvr>
                                      <p:tavLst>
                                        <p:tav tm="0">
                                          <p:val>
                                            <p:fltVal val="0"/>
                                          </p:val>
                                        </p:tav>
                                        <p:tav tm="100000">
                                          <p:val>
                                            <p:strVal val="#ppt_h"/>
                                          </p:val>
                                        </p:tav>
                                      </p:tavLst>
                                    </p:anim>
                                    <p:animEffect transition="in" filter="fade">
                                      <p:cBhvr>
                                        <p:cTn id="9" dur="500"/>
                                        <p:tgtEl>
                                          <p:spTgt spid="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ChangeArrowheads="1"/>
          </p:cNvSpPr>
          <p:nvPr/>
        </p:nvSpPr>
        <p:spPr bwMode="gray">
          <a:xfrm>
            <a:off x="107504" y="1404267"/>
            <a:ext cx="5466382" cy="448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lr>
                <a:schemeClr val="folHlink"/>
              </a:buClr>
              <a:buSzPct val="110000"/>
              <a:buChar char="•"/>
              <a:defRPr sz="3200">
                <a:solidFill>
                  <a:schemeClr val="tx2"/>
                </a:solidFill>
                <a:latin typeface="Arial" charset="0"/>
              </a:defRPr>
            </a:lvl1pPr>
            <a:lvl2pPr marL="1246188" indent="-533400">
              <a:spcBef>
                <a:spcPct val="20000"/>
              </a:spcBef>
              <a:buClr>
                <a:schemeClr val="folHlink"/>
              </a:buClr>
              <a:buSzPct val="110000"/>
              <a:buChar char="•"/>
              <a:defRPr sz="2800">
                <a:solidFill>
                  <a:schemeClr val="tx2"/>
                </a:solidFill>
                <a:latin typeface="Arial" charset="0"/>
              </a:defRPr>
            </a:lvl2pPr>
            <a:lvl3pPr marL="1882775" indent="-457200">
              <a:spcBef>
                <a:spcPct val="20000"/>
              </a:spcBef>
              <a:buClr>
                <a:schemeClr val="folHlink"/>
              </a:buClr>
              <a:buSzPct val="110000"/>
              <a:buChar char="•"/>
              <a:defRPr sz="2400">
                <a:solidFill>
                  <a:schemeClr val="tx2"/>
                </a:solidFill>
                <a:latin typeface="Arial" charset="0"/>
              </a:defRPr>
            </a:lvl3pPr>
            <a:lvl4pPr marL="2519363" indent="-457200">
              <a:spcBef>
                <a:spcPct val="20000"/>
              </a:spcBef>
              <a:buClr>
                <a:schemeClr val="folHlink"/>
              </a:buClr>
              <a:buSzPct val="110000"/>
              <a:buChar char="•"/>
              <a:defRPr sz="2400">
                <a:solidFill>
                  <a:schemeClr val="tx2"/>
                </a:solidFill>
                <a:latin typeface="Arial" charset="0"/>
              </a:defRPr>
            </a:lvl4pPr>
            <a:lvl5pPr marL="3155950" indent="-457200">
              <a:spcBef>
                <a:spcPct val="20000"/>
              </a:spcBef>
              <a:buClr>
                <a:schemeClr val="folHlink"/>
              </a:buClr>
              <a:buSzPct val="110000"/>
              <a:buChar char="•"/>
              <a:defRPr sz="2400">
                <a:solidFill>
                  <a:schemeClr val="tx2"/>
                </a:solidFill>
                <a:latin typeface="Arial" charset="0"/>
              </a:defRPr>
            </a:lvl5pPr>
            <a:lvl6pPr marL="3613150" indent="-457200" fontAlgn="base">
              <a:spcBef>
                <a:spcPct val="20000"/>
              </a:spcBef>
              <a:spcAft>
                <a:spcPct val="0"/>
              </a:spcAft>
              <a:buClr>
                <a:schemeClr val="folHlink"/>
              </a:buClr>
              <a:buSzPct val="110000"/>
              <a:buChar char="•"/>
              <a:defRPr sz="2400">
                <a:solidFill>
                  <a:schemeClr val="tx2"/>
                </a:solidFill>
                <a:latin typeface="Arial" charset="0"/>
              </a:defRPr>
            </a:lvl6pPr>
            <a:lvl7pPr marL="4070350" indent="-457200" fontAlgn="base">
              <a:spcBef>
                <a:spcPct val="20000"/>
              </a:spcBef>
              <a:spcAft>
                <a:spcPct val="0"/>
              </a:spcAft>
              <a:buClr>
                <a:schemeClr val="folHlink"/>
              </a:buClr>
              <a:buSzPct val="110000"/>
              <a:buChar char="•"/>
              <a:defRPr sz="2400">
                <a:solidFill>
                  <a:schemeClr val="tx2"/>
                </a:solidFill>
                <a:latin typeface="Arial" charset="0"/>
              </a:defRPr>
            </a:lvl7pPr>
            <a:lvl8pPr marL="4527550" indent="-457200" fontAlgn="base">
              <a:spcBef>
                <a:spcPct val="20000"/>
              </a:spcBef>
              <a:spcAft>
                <a:spcPct val="0"/>
              </a:spcAft>
              <a:buClr>
                <a:schemeClr val="folHlink"/>
              </a:buClr>
              <a:buSzPct val="110000"/>
              <a:buChar char="•"/>
              <a:defRPr sz="2400">
                <a:solidFill>
                  <a:schemeClr val="tx2"/>
                </a:solidFill>
                <a:latin typeface="Arial" charset="0"/>
              </a:defRPr>
            </a:lvl8pPr>
            <a:lvl9pPr marL="4984750" indent="-457200" fontAlgn="base">
              <a:spcBef>
                <a:spcPct val="20000"/>
              </a:spcBef>
              <a:spcAft>
                <a:spcPct val="0"/>
              </a:spcAft>
              <a:buClr>
                <a:schemeClr val="folHlink"/>
              </a:buClr>
              <a:buSzPct val="110000"/>
              <a:buChar char="•"/>
              <a:defRPr sz="2400">
                <a:solidFill>
                  <a:schemeClr val="tx2"/>
                </a:solidFill>
                <a:latin typeface="Arial" charset="0"/>
              </a:defRPr>
            </a:lvl9pPr>
          </a:lstStyle>
          <a:p>
            <a:pPr marL="271463" indent="-271463">
              <a:spcBef>
                <a:spcPts val="1200"/>
              </a:spcBef>
              <a:buClr>
                <a:srgbClr val="C00000"/>
              </a:buClr>
              <a:buSzTx/>
              <a:defRPr/>
            </a:pPr>
            <a:r>
              <a:rPr lang="en-GB" altLang="en-US" sz="2400" dirty="0" smtClean="0">
                <a:solidFill>
                  <a:schemeClr val="tx1">
                    <a:lumMod val="75000"/>
                    <a:lumOff val="25000"/>
                  </a:schemeClr>
                </a:solidFill>
                <a:latin typeface="Calibri" panose="020F0502020204030204" pitchFamily="34" charset="0"/>
                <a:cs typeface="Calibri" panose="020F0502020204030204" pitchFamily="34" charset="0"/>
              </a:rPr>
              <a:t>Member of the United Nations family</a:t>
            </a:r>
          </a:p>
          <a:p>
            <a:pPr marL="271463" indent="-271463">
              <a:spcBef>
                <a:spcPts val="1200"/>
              </a:spcBef>
              <a:buClr>
                <a:srgbClr val="C00000"/>
              </a:buClr>
              <a:buSzTx/>
              <a:defRPr/>
            </a:pPr>
            <a:r>
              <a:rPr lang="en-GB" altLang="en-US" sz="2400" dirty="0" smtClean="0">
                <a:solidFill>
                  <a:schemeClr val="tx1">
                    <a:lumMod val="75000"/>
                    <a:lumOff val="25000"/>
                  </a:schemeClr>
                </a:solidFill>
                <a:latin typeface="Calibri" panose="020F0502020204030204" pitchFamily="34" charset="0"/>
                <a:cs typeface="Calibri" panose="020F0502020204030204" pitchFamily="34" charset="0"/>
              </a:rPr>
              <a:t>Set up as the world´s "Atoms for Peace" organization in 1957 </a:t>
            </a:r>
          </a:p>
          <a:p>
            <a:pPr marL="271463" indent="-271463">
              <a:spcBef>
                <a:spcPts val="1200"/>
              </a:spcBef>
              <a:buClr>
                <a:srgbClr val="C00000"/>
              </a:buClr>
              <a:buSzTx/>
              <a:defRPr/>
            </a:pPr>
            <a:r>
              <a:rPr lang="en-GB" altLang="en-US" sz="2400" dirty="0" smtClean="0">
                <a:solidFill>
                  <a:schemeClr val="tx1">
                    <a:lumMod val="75000"/>
                    <a:lumOff val="25000"/>
                  </a:schemeClr>
                </a:solidFill>
                <a:latin typeface="Calibri" panose="020F0502020204030204" pitchFamily="34" charset="0"/>
                <a:cs typeface="Calibri" panose="020F0502020204030204" pitchFamily="34" charset="0"/>
              </a:rPr>
              <a:t>The world´s centre of cooperation in </a:t>
            </a:r>
            <a:br>
              <a:rPr lang="en-GB" altLang="en-US" sz="2400" dirty="0" smtClean="0">
                <a:solidFill>
                  <a:schemeClr val="tx1">
                    <a:lumMod val="75000"/>
                    <a:lumOff val="25000"/>
                  </a:schemeClr>
                </a:solidFill>
                <a:latin typeface="Calibri" panose="020F0502020204030204" pitchFamily="34" charset="0"/>
                <a:cs typeface="Calibri" panose="020F0502020204030204" pitchFamily="34" charset="0"/>
              </a:rPr>
            </a:br>
            <a:r>
              <a:rPr lang="en-GB" altLang="en-US" sz="2400" dirty="0" smtClean="0">
                <a:solidFill>
                  <a:schemeClr val="tx1">
                    <a:lumMod val="75000"/>
                    <a:lumOff val="25000"/>
                  </a:schemeClr>
                </a:solidFill>
                <a:latin typeface="Calibri" panose="020F0502020204030204" pitchFamily="34" charset="0"/>
                <a:cs typeface="Calibri" panose="020F0502020204030204" pitchFamily="34" charset="0"/>
              </a:rPr>
              <a:t>the nuclear field</a:t>
            </a:r>
            <a:endParaRPr lang="bg-BG" altLang="en-US" sz="2400" dirty="0" smtClean="0">
              <a:solidFill>
                <a:schemeClr val="tx1">
                  <a:lumMod val="75000"/>
                  <a:lumOff val="25000"/>
                </a:schemeClr>
              </a:solidFill>
              <a:latin typeface="Calibri" panose="020F0502020204030204" pitchFamily="34" charset="0"/>
              <a:cs typeface="Calibri" panose="020F0502020204030204" pitchFamily="34" charset="0"/>
            </a:endParaRPr>
          </a:p>
          <a:p>
            <a:pPr marL="271463" indent="-271463">
              <a:spcBef>
                <a:spcPts val="1200"/>
              </a:spcBef>
              <a:buClr>
                <a:srgbClr val="C00000"/>
              </a:buClr>
              <a:buSzTx/>
              <a:defRPr/>
            </a:pPr>
            <a:r>
              <a:rPr lang="en-GB" altLang="en-US" sz="2400" dirty="0">
                <a:solidFill>
                  <a:schemeClr val="tx1">
                    <a:lumMod val="75000"/>
                    <a:lumOff val="25000"/>
                  </a:schemeClr>
                </a:solidFill>
                <a:latin typeface="Calibri" panose="020F0502020204030204" pitchFamily="34" charset="0"/>
                <a:cs typeface="Calibri" panose="020F0502020204030204" pitchFamily="34" charset="0"/>
              </a:rPr>
              <a:t>Winner of Nobel Peace Prize in 2005</a:t>
            </a:r>
          </a:p>
          <a:p>
            <a:pPr marL="271463" indent="-271463">
              <a:spcBef>
                <a:spcPts val="1200"/>
              </a:spcBef>
              <a:buClr>
                <a:srgbClr val="C00000"/>
              </a:buClr>
              <a:buSzTx/>
              <a:defRPr/>
            </a:pPr>
            <a:r>
              <a:rPr lang="en-GB" altLang="en-US" sz="2400" dirty="0" smtClean="0">
                <a:solidFill>
                  <a:schemeClr val="tx1">
                    <a:lumMod val="75000"/>
                    <a:lumOff val="25000"/>
                  </a:schemeClr>
                </a:solidFill>
                <a:latin typeface="Calibri" panose="020F0502020204030204" pitchFamily="34" charset="0"/>
                <a:cs typeface="Calibri" panose="020F0502020204030204" pitchFamily="34" charset="0"/>
              </a:rPr>
              <a:t>Headquarters </a:t>
            </a:r>
            <a:r>
              <a:rPr lang="en-GB" altLang="en-US" sz="2400" dirty="0">
                <a:solidFill>
                  <a:schemeClr val="tx1">
                    <a:lumMod val="75000"/>
                    <a:lumOff val="25000"/>
                  </a:schemeClr>
                </a:solidFill>
                <a:latin typeface="Calibri" panose="020F0502020204030204" pitchFamily="34" charset="0"/>
                <a:cs typeface="Calibri" panose="020F0502020204030204" pitchFamily="34" charset="0"/>
              </a:rPr>
              <a:t>in Vienna, Austria</a:t>
            </a:r>
          </a:p>
          <a:p>
            <a:pPr marL="271463" indent="-271463">
              <a:spcBef>
                <a:spcPts val="1200"/>
              </a:spcBef>
              <a:buClr>
                <a:srgbClr val="C00000"/>
              </a:buClr>
              <a:buSzTx/>
              <a:defRPr/>
            </a:pPr>
            <a:r>
              <a:rPr lang="en-GB" altLang="en-US" sz="2400" dirty="0" smtClean="0">
                <a:solidFill>
                  <a:schemeClr val="tx1">
                    <a:lumMod val="75000"/>
                    <a:lumOff val="25000"/>
                  </a:schemeClr>
                </a:solidFill>
                <a:latin typeface="Calibri" panose="020F0502020204030204" pitchFamily="34" charset="0"/>
                <a:cs typeface="Calibri" panose="020F0502020204030204" pitchFamily="34" charset="0"/>
              </a:rPr>
              <a:t>164 Member States</a:t>
            </a:r>
          </a:p>
          <a:p>
            <a:pPr marL="271463" indent="-271463">
              <a:spcBef>
                <a:spcPts val="1200"/>
              </a:spcBef>
              <a:buClr>
                <a:srgbClr val="C00000"/>
              </a:buClr>
              <a:buSzTx/>
              <a:defRPr/>
            </a:pPr>
            <a:r>
              <a:rPr lang="en-GB" altLang="en-US" sz="2400" dirty="0" smtClean="0">
                <a:solidFill>
                  <a:schemeClr val="tx1">
                    <a:lumMod val="75000"/>
                    <a:lumOff val="25000"/>
                  </a:schemeClr>
                </a:solidFill>
                <a:latin typeface="Calibri" panose="020F0502020204030204" pitchFamily="34" charset="0"/>
                <a:cs typeface="Calibri" panose="020F0502020204030204" pitchFamily="34" charset="0"/>
              </a:rPr>
              <a:t>2500 staff  from &gt; 100 countries</a:t>
            </a:r>
          </a:p>
          <a:p>
            <a:pPr>
              <a:buSzTx/>
              <a:buFontTx/>
              <a:buNone/>
              <a:defRPr/>
            </a:pPr>
            <a:endParaRPr lang="en-GB" altLang="en-US" sz="2400" dirty="0" smtClean="0">
              <a:solidFill>
                <a:schemeClr val="tx1"/>
              </a:solidFill>
              <a:latin typeface="Calibri" panose="020F0502020204030204" pitchFamily="34" charset="0"/>
              <a:cs typeface="Calibri" panose="020F0502020204030204" pitchFamily="34" charset="0"/>
            </a:endParaRPr>
          </a:p>
        </p:txBody>
      </p:sp>
      <p:pic>
        <p:nvPicPr>
          <p:cNvPr id="6150" name="Picture 6" descr="http://www.iaea.org/newscenter/multimedia/photogallery/50th_exhibit_gallery/album/images/0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76557" y="3861048"/>
            <a:ext cx="1633199" cy="2449798"/>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www.biomineralsciences.com/blog/wp-content/uploads/2008/10/award_02.jpg">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02800" y="3861048"/>
            <a:ext cx="1871646" cy="2449798"/>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http://upload.wikimedia.org/wikipedia/commons/thumb/7/7a/Vienna_International_Centre.jpg/1024px-Vienna_International_Centre.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402800" y="1484784"/>
            <a:ext cx="3590110" cy="21602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GB" dirty="0"/>
              <a:t>International Atomic Energy Agency - </a:t>
            </a:r>
            <a:r>
              <a:rPr lang="en-GB" dirty="0" smtClean="0"/>
              <a:t>IAEA</a:t>
            </a:r>
            <a:endParaRPr lang="en-GB" dirty="0"/>
          </a:p>
        </p:txBody>
      </p:sp>
    </p:spTree>
    <p:extLst>
      <p:ext uri="{BB962C8B-B14F-4D97-AF65-F5344CB8AC3E}">
        <p14:creationId xmlns:p14="http://schemas.microsoft.com/office/powerpoint/2010/main" val="8740035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2951312" y="1484785"/>
            <a:ext cx="6192688" cy="3672408"/>
          </a:xfrm>
          <a:prstGeom prst="rect">
            <a:avLst/>
          </a:prstGeom>
        </p:spPr>
        <p:txBody>
          <a:bodyPr/>
          <a:lstStyle>
            <a:lvl1pPr marL="342900" indent="-342900" algn="l" rtl="0" fontAlgn="base">
              <a:spcBef>
                <a:spcPct val="20000"/>
              </a:spcBef>
              <a:spcAft>
                <a:spcPct val="0"/>
              </a:spcAft>
              <a:buClr>
                <a:schemeClr val="folHlink"/>
              </a:buClr>
              <a:buSzPct val="110000"/>
              <a:buChar char="•"/>
              <a:defRPr sz="3200">
                <a:solidFill>
                  <a:schemeClr val="tx2"/>
                </a:solidFill>
                <a:latin typeface="+mn-lt"/>
                <a:ea typeface="+mn-ea"/>
                <a:cs typeface="+mn-cs"/>
              </a:defRPr>
            </a:lvl1pPr>
            <a:lvl2pPr marL="742950" indent="-285750" algn="l" rtl="0" fontAlgn="base">
              <a:spcBef>
                <a:spcPct val="20000"/>
              </a:spcBef>
              <a:spcAft>
                <a:spcPct val="0"/>
              </a:spcAft>
              <a:buClr>
                <a:schemeClr val="folHlink"/>
              </a:buClr>
              <a:buSzPct val="110000"/>
              <a:buChar char="•"/>
              <a:defRPr sz="2800">
                <a:solidFill>
                  <a:schemeClr val="tx2"/>
                </a:solidFill>
                <a:latin typeface="+mn-lt"/>
              </a:defRPr>
            </a:lvl2pPr>
            <a:lvl3pPr marL="1143000" indent="-228600" algn="l" rtl="0" fontAlgn="base">
              <a:spcBef>
                <a:spcPct val="20000"/>
              </a:spcBef>
              <a:spcAft>
                <a:spcPct val="0"/>
              </a:spcAft>
              <a:buClr>
                <a:schemeClr val="folHlink"/>
              </a:buClr>
              <a:buSzPct val="110000"/>
              <a:buChar char="•"/>
              <a:defRPr sz="2400">
                <a:solidFill>
                  <a:schemeClr val="tx2"/>
                </a:solidFill>
                <a:latin typeface="+mn-lt"/>
              </a:defRPr>
            </a:lvl3pPr>
            <a:lvl4pPr marL="1600200" indent="-228600" algn="l" rtl="0" fontAlgn="base">
              <a:spcBef>
                <a:spcPct val="20000"/>
              </a:spcBef>
              <a:spcAft>
                <a:spcPct val="0"/>
              </a:spcAft>
              <a:buClr>
                <a:schemeClr val="folHlink"/>
              </a:buClr>
              <a:buSzPct val="110000"/>
              <a:buChar char="•"/>
              <a:defRPr sz="2400">
                <a:solidFill>
                  <a:schemeClr val="tx2"/>
                </a:solidFill>
                <a:latin typeface="+mn-lt"/>
              </a:defRPr>
            </a:lvl4pPr>
            <a:lvl5pPr marL="2057400" indent="-228600" algn="l" rtl="0" fontAlgn="base">
              <a:spcBef>
                <a:spcPct val="20000"/>
              </a:spcBef>
              <a:spcAft>
                <a:spcPct val="0"/>
              </a:spcAft>
              <a:buClr>
                <a:schemeClr val="folHlink"/>
              </a:buClr>
              <a:buSzPct val="110000"/>
              <a:buChar char="•"/>
              <a:defRPr sz="2400">
                <a:solidFill>
                  <a:schemeClr val="tx2"/>
                </a:solidFill>
                <a:latin typeface="+mn-lt"/>
              </a:defRPr>
            </a:lvl5pPr>
            <a:lvl6pPr marL="2514600" indent="-228600" algn="l" rtl="0" fontAlgn="base">
              <a:spcBef>
                <a:spcPct val="20000"/>
              </a:spcBef>
              <a:spcAft>
                <a:spcPct val="0"/>
              </a:spcAft>
              <a:buClr>
                <a:schemeClr val="folHlink"/>
              </a:buClr>
              <a:buSzPct val="110000"/>
              <a:buChar char="•"/>
              <a:defRPr sz="2400">
                <a:solidFill>
                  <a:schemeClr val="tx2"/>
                </a:solidFill>
                <a:latin typeface="+mn-lt"/>
              </a:defRPr>
            </a:lvl6pPr>
            <a:lvl7pPr marL="2971800" indent="-228600" algn="l" rtl="0" fontAlgn="base">
              <a:spcBef>
                <a:spcPct val="20000"/>
              </a:spcBef>
              <a:spcAft>
                <a:spcPct val="0"/>
              </a:spcAft>
              <a:buClr>
                <a:schemeClr val="folHlink"/>
              </a:buClr>
              <a:buSzPct val="110000"/>
              <a:buChar char="•"/>
              <a:defRPr sz="2400">
                <a:solidFill>
                  <a:schemeClr val="tx2"/>
                </a:solidFill>
                <a:latin typeface="+mn-lt"/>
              </a:defRPr>
            </a:lvl7pPr>
            <a:lvl8pPr marL="3429000" indent="-228600" algn="l" rtl="0" fontAlgn="base">
              <a:spcBef>
                <a:spcPct val="20000"/>
              </a:spcBef>
              <a:spcAft>
                <a:spcPct val="0"/>
              </a:spcAft>
              <a:buClr>
                <a:schemeClr val="folHlink"/>
              </a:buClr>
              <a:buSzPct val="110000"/>
              <a:buChar char="•"/>
              <a:defRPr sz="2400">
                <a:solidFill>
                  <a:schemeClr val="tx2"/>
                </a:solidFill>
                <a:latin typeface="+mn-lt"/>
              </a:defRPr>
            </a:lvl8pPr>
            <a:lvl9pPr marL="3886200" indent="-228600" algn="l" rtl="0" fontAlgn="base">
              <a:spcBef>
                <a:spcPct val="20000"/>
              </a:spcBef>
              <a:spcAft>
                <a:spcPct val="0"/>
              </a:spcAft>
              <a:buClr>
                <a:schemeClr val="folHlink"/>
              </a:buClr>
              <a:buSzPct val="110000"/>
              <a:buChar char="•"/>
              <a:defRPr sz="2400">
                <a:solidFill>
                  <a:schemeClr val="tx2"/>
                </a:solidFill>
                <a:latin typeface="+mn-lt"/>
              </a:defRPr>
            </a:lvl9pPr>
          </a:lstStyle>
          <a:p>
            <a:pPr>
              <a:buClr>
                <a:srgbClr val="C00000"/>
              </a:buClr>
              <a:buSzPct val="100000"/>
            </a:pPr>
            <a:r>
              <a:rPr lang="en-GB" sz="2800" kern="0" dirty="0" smtClean="0">
                <a:solidFill>
                  <a:srgbClr val="C00000"/>
                </a:solidFill>
                <a:latin typeface="Calibri" panose="020F0502020204030204" pitchFamily="34" charset="0"/>
                <a:cs typeface="Calibri" panose="020F0502020204030204" pitchFamily="34" charset="0"/>
              </a:rPr>
              <a:t>Not mandatory</a:t>
            </a:r>
          </a:p>
          <a:p>
            <a:pPr lvl="1">
              <a:buClr>
                <a:srgbClr val="C00000"/>
              </a:buClr>
              <a:buSzPct val="80000"/>
              <a:buFont typeface="Courier New" panose="02070309020205020404" pitchFamily="49" charset="0"/>
              <a:buChar char="o"/>
            </a:pPr>
            <a:r>
              <a:rPr lang="en-GB" sz="2400" kern="0" dirty="0" smtClean="0">
                <a:solidFill>
                  <a:schemeClr val="tx1">
                    <a:lumMod val="75000"/>
                    <a:lumOff val="25000"/>
                  </a:schemeClr>
                </a:solidFill>
                <a:latin typeface="Calibri" panose="020F0502020204030204" pitchFamily="34" charset="0"/>
                <a:cs typeface="Calibri" panose="020F0502020204030204" pitchFamily="34" charset="0"/>
              </a:rPr>
              <a:t>No obligation for States to bring legislation into conformity, etc.</a:t>
            </a:r>
          </a:p>
          <a:p>
            <a:pPr>
              <a:buClr>
                <a:srgbClr val="C00000"/>
              </a:buClr>
              <a:buSzPct val="100000"/>
            </a:pPr>
            <a:r>
              <a:rPr lang="en-GB" sz="2800" kern="0" dirty="0" smtClean="0">
                <a:solidFill>
                  <a:schemeClr val="tx1">
                    <a:lumMod val="75000"/>
                    <a:lumOff val="25000"/>
                  </a:schemeClr>
                </a:solidFill>
                <a:latin typeface="Calibri" panose="020F0502020204030204" pitchFamily="34" charset="0"/>
                <a:cs typeface="Calibri" panose="020F0502020204030204" pitchFamily="34" charset="0"/>
              </a:rPr>
              <a:t>However</a:t>
            </a:r>
          </a:p>
          <a:p>
            <a:pPr lvl="1">
              <a:buClr>
                <a:srgbClr val="C00000"/>
              </a:buClr>
              <a:buSzPct val="90000"/>
              <a:buFont typeface="Courier New" panose="02070309020205020404" pitchFamily="49" charset="0"/>
              <a:buChar char="o"/>
            </a:pPr>
            <a:r>
              <a:rPr lang="en-GB" sz="2400" kern="0" dirty="0" smtClean="0">
                <a:solidFill>
                  <a:srgbClr val="C00000"/>
                </a:solidFill>
                <a:latin typeface="Calibri" panose="020F0502020204030204" pitchFamily="34" charset="0"/>
                <a:cs typeface="Calibri" panose="020F0502020204030204" pitchFamily="34" charset="0"/>
              </a:rPr>
              <a:t>Mandatory for Member States receiving technical assistance from IAEA</a:t>
            </a:r>
          </a:p>
          <a:p>
            <a:pPr lvl="1">
              <a:buClr>
                <a:srgbClr val="C00000"/>
              </a:buClr>
              <a:buSzPct val="90000"/>
              <a:buFont typeface="Courier New" panose="02070309020205020404" pitchFamily="49" charset="0"/>
              <a:buChar char="o"/>
            </a:pPr>
            <a:r>
              <a:rPr lang="en-GB" sz="2400" kern="0" dirty="0" smtClean="0">
                <a:solidFill>
                  <a:schemeClr val="tx1">
                    <a:lumMod val="75000"/>
                    <a:lumOff val="25000"/>
                  </a:schemeClr>
                </a:solidFill>
                <a:latin typeface="Calibri" panose="020F0502020204030204" pitchFamily="34" charset="0"/>
                <a:cs typeface="Calibri" panose="020F0502020204030204" pitchFamily="34" charset="0"/>
              </a:rPr>
              <a:t>Used as a template for many national regulations</a:t>
            </a:r>
          </a:p>
        </p:txBody>
      </p:sp>
      <p:sp>
        <p:nvSpPr>
          <p:cNvPr id="2" name="Title 1"/>
          <p:cNvSpPr>
            <a:spLocks noGrp="1"/>
          </p:cNvSpPr>
          <p:nvPr>
            <p:ph type="title"/>
          </p:nvPr>
        </p:nvSpPr>
        <p:spPr/>
        <p:txBody>
          <a:bodyPr/>
          <a:lstStyle/>
          <a:p>
            <a:r>
              <a:rPr lang="en-GB" dirty="0" smtClean="0"/>
              <a:t>International BSS</a:t>
            </a:r>
            <a:endParaRPr lang="en-GB" dirty="0"/>
          </a:p>
        </p:txBody>
      </p:sp>
      <p:pic>
        <p:nvPicPr>
          <p:cNvPr id="7" name="Picture 10" descr="http://image.slidesharecdn.com/pub1578web-57265295-140724095130-phpapp01/95/radiation-protection-and-safety-of-radiation-sources-international-basic-safety-standards-1-638.jpg?cb=1406214247">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6316" y="1484784"/>
            <a:ext cx="2323476" cy="34822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228" y="5835967"/>
            <a:ext cx="4268788" cy="408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28"/>
          <p:cNvSpPr txBox="1">
            <a:spLocks noChangeArrowheads="1"/>
          </p:cNvSpPr>
          <p:nvPr/>
        </p:nvSpPr>
        <p:spPr bwMode="auto">
          <a:xfrm>
            <a:off x="376316" y="4981251"/>
            <a:ext cx="2395484"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600"/>
              </a:spcBef>
            </a:pPr>
            <a:r>
              <a:rPr lang="en-AU" sz="2000" dirty="0" smtClean="0">
                <a:latin typeface="Calibri" panose="020F0502020204030204" pitchFamily="34" charset="0"/>
                <a:cs typeface="Calibri" panose="020F0502020204030204" pitchFamily="34" charset="0"/>
              </a:rPr>
              <a:t>Published July 2014</a:t>
            </a:r>
          </a:p>
          <a:p>
            <a:pPr>
              <a:spcBef>
                <a:spcPts val="600"/>
              </a:spcBef>
            </a:pPr>
            <a:r>
              <a:rPr lang="en-AU" sz="2000" dirty="0" smtClean="0">
                <a:latin typeface="Calibri" panose="020F0502020204030204" pitchFamily="34" charset="0"/>
                <a:cs typeface="Calibri" panose="020F0502020204030204" pitchFamily="34" charset="0"/>
              </a:rPr>
              <a:t>Co-sponsors:</a:t>
            </a:r>
            <a:endParaRPr lang="en-GB"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95912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txBox="1">
            <a:spLocks noGrp="1" noChangeArrowheads="1"/>
          </p:cNvSpPr>
          <p:nvPr/>
        </p:nvSpPr>
        <p:spPr bwMode="white">
          <a:xfrm>
            <a:off x="6294438" y="6369050"/>
            <a:ext cx="262413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110000"/>
              <a:buChar char="•"/>
              <a:defRPr sz="3200">
                <a:solidFill>
                  <a:schemeClr val="tx2"/>
                </a:solidFill>
                <a:latin typeface="Arial" charset="0"/>
              </a:defRPr>
            </a:lvl1pPr>
            <a:lvl2pPr marL="742950" indent="-285750" eaLnBrk="0" hangingPunct="0">
              <a:spcBef>
                <a:spcPct val="20000"/>
              </a:spcBef>
              <a:buClr>
                <a:schemeClr val="folHlink"/>
              </a:buClr>
              <a:buSzPct val="110000"/>
              <a:buChar char="•"/>
              <a:defRPr sz="2800">
                <a:solidFill>
                  <a:schemeClr val="tx2"/>
                </a:solidFill>
                <a:latin typeface="Arial" charset="0"/>
              </a:defRPr>
            </a:lvl2pPr>
            <a:lvl3pPr marL="1143000" indent="-228600" eaLnBrk="0" hangingPunct="0">
              <a:spcBef>
                <a:spcPct val="20000"/>
              </a:spcBef>
              <a:buClr>
                <a:schemeClr val="folHlink"/>
              </a:buClr>
              <a:buSzPct val="110000"/>
              <a:buChar char="•"/>
              <a:defRPr sz="2400">
                <a:solidFill>
                  <a:schemeClr val="tx2"/>
                </a:solidFill>
                <a:latin typeface="Arial" charset="0"/>
              </a:defRPr>
            </a:lvl3pPr>
            <a:lvl4pPr marL="1600200" indent="-228600" eaLnBrk="0" hangingPunct="0">
              <a:spcBef>
                <a:spcPct val="20000"/>
              </a:spcBef>
              <a:buClr>
                <a:schemeClr val="folHlink"/>
              </a:buClr>
              <a:buSzPct val="110000"/>
              <a:buChar char="•"/>
              <a:defRPr sz="2400">
                <a:solidFill>
                  <a:schemeClr val="tx2"/>
                </a:solidFill>
                <a:latin typeface="Arial" charset="0"/>
              </a:defRPr>
            </a:lvl4pPr>
            <a:lvl5pPr marL="2057400" indent="-228600" eaLnBrk="0" hangingPunct="0">
              <a:spcBef>
                <a:spcPct val="20000"/>
              </a:spcBef>
              <a:buClr>
                <a:schemeClr val="folHlink"/>
              </a:buClr>
              <a:buSzPct val="110000"/>
              <a:buChar char="•"/>
              <a:defRPr sz="2400">
                <a:solidFill>
                  <a:schemeClr val="tx2"/>
                </a:solidFill>
                <a:latin typeface="Arial" charset="0"/>
              </a:defRPr>
            </a:lvl5pPr>
            <a:lvl6pPr marL="25146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6pPr>
            <a:lvl7pPr marL="29718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7pPr>
            <a:lvl8pPr marL="34290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8pPr>
            <a:lvl9pPr marL="38862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9pPr>
          </a:lstStyle>
          <a:p>
            <a:pPr algn="r" eaLnBrk="1" hangingPunct="1">
              <a:spcBef>
                <a:spcPct val="0"/>
              </a:spcBef>
              <a:buClrTx/>
              <a:buSzTx/>
              <a:buFontTx/>
              <a:buNone/>
            </a:pPr>
            <a:endParaRPr lang="en-US" altLang="en-US" sz="1000">
              <a:solidFill>
                <a:srgbClr val="D5D7D8"/>
              </a:solidFill>
              <a:latin typeface="Calibri" panose="020F0502020204030204" pitchFamily="34" charset="0"/>
              <a:cs typeface="Calibri" panose="020F0502020204030204" pitchFamily="34" charset="0"/>
            </a:endParaRPr>
          </a:p>
        </p:txBody>
      </p:sp>
      <p:sp>
        <p:nvSpPr>
          <p:cNvPr id="3" name="AutoShape 3"/>
          <p:cNvSpPr>
            <a:spLocks noChangeArrowheads="1"/>
          </p:cNvSpPr>
          <p:nvPr/>
        </p:nvSpPr>
        <p:spPr bwMode="auto">
          <a:xfrm>
            <a:off x="2268538" y="3213100"/>
            <a:ext cx="457200" cy="330200"/>
          </a:xfrm>
          <a:prstGeom prst="rightArrow">
            <a:avLst>
              <a:gd name="adj1" fmla="val 50000"/>
              <a:gd name="adj2" fmla="val 34615"/>
            </a:avLst>
          </a:prstGeom>
          <a:solidFill>
            <a:srgbClr val="CCECFF"/>
          </a:solidFill>
          <a:ln w="6350">
            <a:solidFill>
              <a:srgbClr val="000000"/>
            </a:solidFill>
            <a:miter lim="800000"/>
            <a:headEnd/>
            <a:tailEnd/>
          </a:ln>
        </p:spPr>
        <p:txBody>
          <a:bodyPr wrap="none" anchor="ctr"/>
          <a:lstStyle>
            <a:lvl1pPr eaLnBrk="0" hangingPunct="0">
              <a:spcBef>
                <a:spcPct val="20000"/>
              </a:spcBef>
              <a:buClr>
                <a:schemeClr val="folHlink"/>
              </a:buClr>
              <a:buSzPct val="110000"/>
              <a:buChar char="•"/>
              <a:defRPr sz="3200">
                <a:solidFill>
                  <a:schemeClr val="tx2"/>
                </a:solidFill>
                <a:latin typeface="Arial" charset="0"/>
              </a:defRPr>
            </a:lvl1pPr>
            <a:lvl2pPr marL="742950" indent="-285750" eaLnBrk="0" hangingPunct="0">
              <a:spcBef>
                <a:spcPct val="20000"/>
              </a:spcBef>
              <a:buClr>
                <a:schemeClr val="folHlink"/>
              </a:buClr>
              <a:buSzPct val="110000"/>
              <a:buChar char="•"/>
              <a:defRPr sz="2800">
                <a:solidFill>
                  <a:schemeClr val="tx2"/>
                </a:solidFill>
                <a:latin typeface="Arial" charset="0"/>
              </a:defRPr>
            </a:lvl2pPr>
            <a:lvl3pPr marL="1143000" indent="-228600" eaLnBrk="0" hangingPunct="0">
              <a:spcBef>
                <a:spcPct val="20000"/>
              </a:spcBef>
              <a:buClr>
                <a:schemeClr val="folHlink"/>
              </a:buClr>
              <a:buSzPct val="110000"/>
              <a:buChar char="•"/>
              <a:defRPr sz="2400">
                <a:solidFill>
                  <a:schemeClr val="tx2"/>
                </a:solidFill>
                <a:latin typeface="Arial" charset="0"/>
              </a:defRPr>
            </a:lvl3pPr>
            <a:lvl4pPr marL="1600200" indent="-228600" eaLnBrk="0" hangingPunct="0">
              <a:spcBef>
                <a:spcPct val="20000"/>
              </a:spcBef>
              <a:buClr>
                <a:schemeClr val="folHlink"/>
              </a:buClr>
              <a:buSzPct val="110000"/>
              <a:buChar char="•"/>
              <a:defRPr sz="2400">
                <a:solidFill>
                  <a:schemeClr val="tx2"/>
                </a:solidFill>
                <a:latin typeface="Arial" charset="0"/>
              </a:defRPr>
            </a:lvl4pPr>
            <a:lvl5pPr marL="2057400" indent="-228600" eaLnBrk="0" hangingPunct="0">
              <a:spcBef>
                <a:spcPct val="20000"/>
              </a:spcBef>
              <a:buClr>
                <a:schemeClr val="folHlink"/>
              </a:buClr>
              <a:buSzPct val="110000"/>
              <a:buChar char="•"/>
              <a:defRPr sz="2400">
                <a:solidFill>
                  <a:schemeClr val="tx2"/>
                </a:solidFill>
                <a:latin typeface="Arial" charset="0"/>
              </a:defRPr>
            </a:lvl5pPr>
            <a:lvl6pPr marL="25146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6pPr>
            <a:lvl7pPr marL="29718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7pPr>
            <a:lvl8pPr marL="34290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8pPr>
            <a:lvl9pPr marL="38862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9pPr>
          </a:lstStyle>
          <a:p>
            <a:pPr eaLnBrk="1" hangingPunct="1">
              <a:spcBef>
                <a:spcPct val="0"/>
              </a:spcBef>
              <a:buClrTx/>
              <a:buSzTx/>
              <a:buFontTx/>
              <a:buNone/>
            </a:pPr>
            <a:endParaRPr lang="en-AU" altLang="en-US" sz="2400">
              <a:solidFill>
                <a:schemeClr val="tx1"/>
              </a:solidFill>
              <a:latin typeface="Calibri" panose="020F0502020204030204" pitchFamily="34" charset="0"/>
              <a:cs typeface="Calibri" panose="020F0502020204030204" pitchFamily="34" charset="0"/>
            </a:endParaRPr>
          </a:p>
        </p:txBody>
      </p:sp>
      <p:sp>
        <p:nvSpPr>
          <p:cNvPr id="4" name="AutoShape 4"/>
          <p:cNvSpPr>
            <a:spLocks noChangeArrowheads="1"/>
          </p:cNvSpPr>
          <p:nvPr/>
        </p:nvSpPr>
        <p:spPr bwMode="auto">
          <a:xfrm>
            <a:off x="5003800" y="2420938"/>
            <a:ext cx="457200" cy="330200"/>
          </a:xfrm>
          <a:prstGeom prst="rightArrow">
            <a:avLst>
              <a:gd name="adj1" fmla="val 50000"/>
              <a:gd name="adj2" fmla="val 34615"/>
            </a:avLst>
          </a:prstGeom>
          <a:solidFill>
            <a:srgbClr val="CCECFF"/>
          </a:solidFill>
          <a:ln w="6350">
            <a:solidFill>
              <a:srgbClr val="000000"/>
            </a:solidFill>
            <a:miter lim="800000"/>
            <a:headEnd/>
            <a:tailEnd/>
          </a:ln>
        </p:spPr>
        <p:txBody>
          <a:bodyPr wrap="none" anchor="ctr"/>
          <a:lstStyle>
            <a:lvl1pPr eaLnBrk="0" hangingPunct="0">
              <a:spcBef>
                <a:spcPct val="20000"/>
              </a:spcBef>
              <a:buClr>
                <a:schemeClr val="folHlink"/>
              </a:buClr>
              <a:buSzPct val="110000"/>
              <a:buChar char="•"/>
              <a:defRPr sz="3200">
                <a:solidFill>
                  <a:schemeClr val="tx2"/>
                </a:solidFill>
                <a:latin typeface="Arial" charset="0"/>
              </a:defRPr>
            </a:lvl1pPr>
            <a:lvl2pPr marL="742950" indent="-285750" eaLnBrk="0" hangingPunct="0">
              <a:spcBef>
                <a:spcPct val="20000"/>
              </a:spcBef>
              <a:buClr>
                <a:schemeClr val="folHlink"/>
              </a:buClr>
              <a:buSzPct val="110000"/>
              <a:buChar char="•"/>
              <a:defRPr sz="2800">
                <a:solidFill>
                  <a:schemeClr val="tx2"/>
                </a:solidFill>
                <a:latin typeface="Arial" charset="0"/>
              </a:defRPr>
            </a:lvl2pPr>
            <a:lvl3pPr marL="1143000" indent="-228600" eaLnBrk="0" hangingPunct="0">
              <a:spcBef>
                <a:spcPct val="20000"/>
              </a:spcBef>
              <a:buClr>
                <a:schemeClr val="folHlink"/>
              </a:buClr>
              <a:buSzPct val="110000"/>
              <a:buChar char="•"/>
              <a:defRPr sz="2400">
                <a:solidFill>
                  <a:schemeClr val="tx2"/>
                </a:solidFill>
                <a:latin typeface="Arial" charset="0"/>
              </a:defRPr>
            </a:lvl3pPr>
            <a:lvl4pPr marL="1600200" indent="-228600" eaLnBrk="0" hangingPunct="0">
              <a:spcBef>
                <a:spcPct val="20000"/>
              </a:spcBef>
              <a:buClr>
                <a:schemeClr val="folHlink"/>
              </a:buClr>
              <a:buSzPct val="110000"/>
              <a:buChar char="•"/>
              <a:defRPr sz="2400">
                <a:solidFill>
                  <a:schemeClr val="tx2"/>
                </a:solidFill>
                <a:latin typeface="Arial" charset="0"/>
              </a:defRPr>
            </a:lvl4pPr>
            <a:lvl5pPr marL="2057400" indent="-228600" eaLnBrk="0" hangingPunct="0">
              <a:spcBef>
                <a:spcPct val="20000"/>
              </a:spcBef>
              <a:buClr>
                <a:schemeClr val="folHlink"/>
              </a:buClr>
              <a:buSzPct val="110000"/>
              <a:buChar char="•"/>
              <a:defRPr sz="2400">
                <a:solidFill>
                  <a:schemeClr val="tx2"/>
                </a:solidFill>
                <a:latin typeface="Arial" charset="0"/>
              </a:defRPr>
            </a:lvl5pPr>
            <a:lvl6pPr marL="25146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6pPr>
            <a:lvl7pPr marL="29718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7pPr>
            <a:lvl8pPr marL="34290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8pPr>
            <a:lvl9pPr marL="38862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9pPr>
          </a:lstStyle>
          <a:p>
            <a:pPr eaLnBrk="1" hangingPunct="1">
              <a:spcBef>
                <a:spcPct val="0"/>
              </a:spcBef>
              <a:buClrTx/>
              <a:buSzTx/>
              <a:buFontTx/>
              <a:buNone/>
            </a:pPr>
            <a:endParaRPr lang="en-AU" altLang="en-US" sz="2400">
              <a:solidFill>
                <a:schemeClr val="tx1"/>
              </a:solidFill>
              <a:latin typeface="Calibri" panose="020F0502020204030204" pitchFamily="34" charset="0"/>
              <a:cs typeface="Calibri" panose="020F0502020204030204" pitchFamily="34" charset="0"/>
            </a:endParaRPr>
          </a:p>
        </p:txBody>
      </p:sp>
      <p:sp>
        <p:nvSpPr>
          <p:cNvPr id="5" name="AutoShape 13"/>
          <p:cNvSpPr>
            <a:spLocks noChangeArrowheads="1"/>
          </p:cNvSpPr>
          <p:nvPr/>
        </p:nvSpPr>
        <p:spPr bwMode="auto">
          <a:xfrm>
            <a:off x="5003800" y="3932238"/>
            <a:ext cx="457200" cy="330200"/>
          </a:xfrm>
          <a:prstGeom prst="rightArrow">
            <a:avLst>
              <a:gd name="adj1" fmla="val 50000"/>
              <a:gd name="adj2" fmla="val 34615"/>
            </a:avLst>
          </a:prstGeom>
          <a:solidFill>
            <a:srgbClr val="CCECFF"/>
          </a:solidFill>
          <a:ln w="6350">
            <a:solidFill>
              <a:srgbClr val="000000"/>
            </a:solidFill>
            <a:miter lim="800000"/>
            <a:headEnd/>
            <a:tailEnd/>
          </a:ln>
        </p:spPr>
        <p:txBody>
          <a:bodyPr wrap="none" anchor="ctr"/>
          <a:lstStyle>
            <a:lvl1pPr eaLnBrk="0" hangingPunct="0">
              <a:spcBef>
                <a:spcPct val="20000"/>
              </a:spcBef>
              <a:buClr>
                <a:schemeClr val="folHlink"/>
              </a:buClr>
              <a:buSzPct val="110000"/>
              <a:buChar char="•"/>
              <a:defRPr sz="3200">
                <a:solidFill>
                  <a:schemeClr val="tx2"/>
                </a:solidFill>
                <a:latin typeface="Arial" charset="0"/>
              </a:defRPr>
            </a:lvl1pPr>
            <a:lvl2pPr marL="742950" indent="-285750" eaLnBrk="0" hangingPunct="0">
              <a:spcBef>
                <a:spcPct val="20000"/>
              </a:spcBef>
              <a:buClr>
                <a:schemeClr val="folHlink"/>
              </a:buClr>
              <a:buSzPct val="110000"/>
              <a:buChar char="•"/>
              <a:defRPr sz="2800">
                <a:solidFill>
                  <a:schemeClr val="tx2"/>
                </a:solidFill>
                <a:latin typeface="Arial" charset="0"/>
              </a:defRPr>
            </a:lvl2pPr>
            <a:lvl3pPr marL="1143000" indent="-228600" eaLnBrk="0" hangingPunct="0">
              <a:spcBef>
                <a:spcPct val="20000"/>
              </a:spcBef>
              <a:buClr>
                <a:schemeClr val="folHlink"/>
              </a:buClr>
              <a:buSzPct val="110000"/>
              <a:buChar char="•"/>
              <a:defRPr sz="2400">
                <a:solidFill>
                  <a:schemeClr val="tx2"/>
                </a:solidFill>
                <a:latin typeface="Arial" charset="0"/>
              </a:defRPr>
            </a:lvl3pPr>
            <a:lvl4pPr marL="1600200" indent="-228600" eaLnBrk="0" hangingPunct="0">
              <a:spcBef>
                <a:spcPct val="20000"/>
              </a:spcBef>
              <a:buClr>
                <a:schemeClr val="folHlink"/>
              </a:buClr>
              <a:buSzPct val="110000"/>
              <a:buChar char="•"/>
              <a:defRPr sz="2400">
                <a:solidFill>
                  <a:schemeClr val="tx2"/>
                </a:solidFill>
                <a:latin typeface="Arial" charset="0"/>
              </a:defRPr>
            </a:lvl4pPr>
            <a:lvl5pPr marL="2057400" indent="-228600" eaLnBrk="0" hangingPunct="0">
              <a:spcBef>
                <a:spcPct val="20000"/>
              </a:spcBef>
              <a:buClr>
                <a:schemeClr val="folHlink"/>
              </a:buClr>
              <a:buSzPct val="110000"/>
              <a:buChar char="•"/>
              <a:defRPr sz="2400">
                <a:solidFill>
                  <a:schemeClr val="tx2"/>
                </a:solidFill>
                <a:latin typeface="Arial" charset="0"/>
              </a:defRPr>
            </a:lvl5pPr>
            <a:lvl6pPr marL="25146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6pPr>
            <a:lvl7pPr marL="29718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7pPr>
            <a:lvl8pPr marL="34290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8pPr>
            <a:lvl9pPr marL="38862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9pPr>
          </a:lstStyle>
          <a:p>
            <a:pPr eaLnBrk="1" hangingPunct="1">
              <a:spcBef>
                <a:spcPct val="0"/>
              </a:spcBef>
              <a:buClrTx/>
              <a:buSzTx/>
              <a:buFontTx/>
              <a:buNone/>
            </a:pPr>
            <a:endParaRPr lang="en-AU" altLang="en-US" sz="2400">
              <a:solidFill>
                <a:schemeClr val="tx1"/>
              </a:solidFill>
              <a:latin typeface="Calibri" panose="020F0502020204030204" pitchFamily="34" charset="0"/>
              <a:cs typeface="Calibri" panose="020F0502020204030204" pitchFamily="34" charset="0"/>
            </a:endParaRPr>
          </a:p>
        </p:txBody>
      </p:sp>
      <p:sp>
        <p:nvSpPr>
          <p:cNvPr id="6" name="AutoShape 14"/>
          <p:cNvSpPr>
            <a:spLocks noChangeArrowheads="1"/>
          </p:cNvSpPr>
          <p:nvPr/>
        </p:nvSpPr>
        <p:spPr bwMode="auto">
          <a:xfrm rot="5400000">
            <a:off x="6090444" y="3663156"/>
            <a:ext cx="407987" cy="330200"/>
          </a:xfrm>
          <a:prstGeom prst="rightArrow">
            <a:avLst>
              <a:gd name="adj1" fmla="val 50000"/>
              <a:gd name="adj2" fmla="val 25000"/>
            </a:avLst>
          </a:prstGeom>
          <a:solidFill>
            <a:srgbClr val="CCECFF"/>
          </a:solidFill>
          <a:ln w="6350">
            <a:solidFill>
              <a:srgbClr val="000000"/>
            </a:solidFill>
            <a:miter lim="800000"/>
            <a:headEnd/>
            <a:tailEnd/>
          </a:ln>
        </p:spPr>
        <p:txBody>
          <a:bodyPr rot="10800000" vert="eaVert" wrap="none" anchor="ctr"/>
          <a:lstStyle>
            <a:lvl1pPr eaLnBrk="0" hangingPunct="0">
              <a:spcBef>
                <a:spcPct val="20000"/>
              </a:spcBef>
              <a:buClr>
                <a:schemeClr val="folHlink"/>
              </a:buClr>
              <a:buSzPct val="110000"/>
              <a:buChar char="•"/>
              <a:defRPr sz="3200">
                <a:solidFill>
                  <a:schemeClr val="tx2"/>
                </a:solidFill>
                <a:latin typeface="Arial" charset="0"/>
              </a:defRPr>
            </a:lvl1pPr>
            <a:lvl2pPr marL="742950" indent="-285750" eaLnBrk="0" hangingPunct="0">
              <a:spcBef>
                <a:spcPct val="20000"/>
              </a:spcBef>
              <a:buClr>
                <a:schemeClr val="folHlink"/>
              </a:buClr>
              <a:buSzPct val="110000"/>
              <a:buChar char="•"/>
              <a:defRPr sz="2800">
                <a:solidFill>
                  <a:schemeClr val="tx2"/>
                </a:solidFill>
                <a:latin typeface="Arial" charset="0"/>
              </a:defRPr>
            </a:lvl2pPr>
            <a:lvl3pPr marL="1143000" indent="-228600" eaLnBrk="0" hangingPunct="0">
              <a:spcBef>
                <a:spcPct val="20000"/>
              </a:spcBef>
              <a:buClr>
                <a:schemeClr val="folHlink"/>
              </a:buClr>
              <a:buSzPct val="110000"/>
              <a:buChar char="•"/>
              <a:defRPr sz="2400">
                <a:solidFill>
                  <a:schemeClr val="tx2"/>
                </a:solidFill>
                <a:latin typeface="Arial" charset="0"/>
              </a:defRPr>
            </a:lvl3pPr>
            <a:lvl4pPr marL="1600200" indent="-228600" eaLnBrk="0" hangingPunct="0">
              <a:spcBef>
                <a:spcPct val="20000"/>
              </a:spcBef>
              <a:buClr>
                <a:schemeClr val="folHlink"/>
              </a:buClr>
              <a:buSzPct val="110000"/>
              <a:buChar char="•"/>
              <a:defRPr sz="2400">
                <a:solidFill>
                  <a:schemeClr val="tx2"/>
                </a:solidFill>
                <a:latin typeface="Arial" charset="0"/>
              </a:defRPr>
            </a:lvl4pPr>
            <a:lvl5pPr marL="2057400" indent="-228600" eaLnBrk="0" hangingPunct="0">
              <a:spcBef>
                <a:spcPct val="20000"/>
              </a:spcBef>
              <a:buClr>
                <a:schemeClr val="folHlink"/>
              </a:buClr>
              <a:buSzPct val="110000"/>
              <a:buChar char="•"/>
              <a:defRPr sz="2400">
                <a:solidFill>
                  <a:schemeClr val="tx2"/>
                </a:solidFill>
                <a:latin typeface="Arial" charset="0"/>
              </a:defRPr>
            </a:lvl5pPr>
            <a:lvl6pPr marL="25146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6pPr>
            <a:lvl7pPr marL="29718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7pPr>
            <a:lvl8pPr marL="34290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8pPr>
            <a:lvl9pPr marL="38862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9pPr>
          </a:lstStyle>
          <a:p>
            <a:pPr eaLnBrk="1" hangingPunct="1">
              <a:spcBef>
                <a:spcPct val="0"/>
              </a:spcBef>
              <a:buClrTx/>
              <a:buSzTx/>
              <a:buFontTx/>
              <a:buNone/>
            </a:pPr>
            <a:endParaRPr lang="en-AU" altLang="en-US" sz="2400">
              <a:solidFill>
                <a:schemeClr val="tx1"/>
              </a:solidFill>
              <a:latin typeface="Calibri" panose="020F0502020204030204" pitchFamily="34" charset="0"/>
              <a:cs typeface="Calibri" panose="020F0502020204030204" pitchFamily="34" charset="0"/>
            </a:endParaRPr>
          </a:p>
        </p:txBody>
      </p:sp>
      <p:pic>
        <p:nvPicPr>
          <p:cNvPr id="7" name="Picture 15" descr="UNSCEA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6402" y="1887538"/>
            <a:ext cx="1921173" cy="2720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62613" y="1253439"/>
            <a:ext cx="1501775" cy="2305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7" name="Text Box 5"/>
          <p:cNvSpPr txBox="1">
            <a:spLocks noChangeArrowheads="1"/>
          </p:cNvSpPr>
          <p:nvPr/>
        </p:nvSpPr>
        <p:spPr bwMode="auto">
          <a:xfrm>
            <a:off x="179388" y="4826000"/>
            <a:ext cx="2057400" cy="61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110000"/>
              <a:buChar char="•"/>
              <a:defRPr sz="3200">
                <a:solidFill>
                  <a:schemeClr val="tx2"/>
                </a:solidFill>
                <a:latin typeface="Arial" charset="0"/>
              </a:defRPr>
            </a:lvl1pPr>
            <a:lvl2pPr marL="742950" indent="-285750" eaLnBrk="0" hangingPunct="0">
              <a:spcBef>
                <a:spcPct val="20000"/>
              </a:spcBef>
              <a:buClr>
                <a:schemeClr val="folHlink"/>
              </a:buClr>
              <a:buSzPct val="110000"/>
              <a:buChar char="•"/>
              <a:defRPr sz="2800">
                <a:solidFill>
                  <a:schemeClr val="tx2"/>
                </a:solidFill>
                <a:latin typeface="Arial" charset="0"/>
              </a:defRPr>
            </a:lvl2pPr>
            <a:lvl3pPr marL="1143000" indent="-228600" eaLnBrk="0" hangingPunct="0">
              <a:spcBef>
                <a:spcPct val="20000"/>
              </a:spcBef>
              <a:buClr>
                <a:schemeClr val="folHlink"/>
              </a:buClr>
              <a:buSzPct val="110000"/>
              <a:buChar char="•"/>
              <a:defRPr sz="2400">
                <a:solidFill>
                  <a:schemeClr val="tx2"/>
                </a:solidFill>
                <a:latin typeface="Arial" charset="0"/>
              </a:defRPr>
            </a:lvl3pPr>
            <a:lvl4pPr marL="1600200" indent="-228600" eaLnBrk="0" hangingPunct="0">
              <a:spcBef>
                <a:spcPct val="20000"/>
              </a:spcBef>
              <a:buClr>
                <a:schemeClr val="folHlink"/>
              </a:buClr>
              <a:buSzPct val="110000"/>
              <a:buChar char="•"/>
              <a:defRPr sz="2400">
                <a:solidFill>
                  <a:schemeClr val="tx2"/>
                </a:solidFill>
                <a:latin typeface="Arial" charset="0"/>
              </a:defRPr>
            </a:lvl4pPr>
            <a:lvl5pPr marL="2057400" indent="-228600" eaLnBrk="0" hangingPunct="0">
              <a:spcBef>
                <a:spcPct val="20000"/>
              </a:spcBef>
              <a:buClr>
                <a:schemeClr val="folHlink"/>
              </a:buClr>
              <a:buSzPct val="110000"/>
              <a:buChar char="•"/>
              <a:defRPr sz="2400">
                <a:solidFill>
                  <a:schemeClr val="tx2"/>
                </a:solidFill>
                <a:latin typeface="Arial" charset="0"/>
              </a:defRPr>
            </a:lvl5pPr>
            <a:lvl6pPr marL="25146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6pPr>
            <a:lvl7pPr marL="29718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7pPr>
            <a:lvl8pPr marL="34290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8pPr>
            <a:lvl9pPr marL="38862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9pPr>
          </a:lstStyle>
          <a:p>
            <a:pPr algn="ctr" eaLnBrk="1" hangingPunct="1">
              <a:lnSpc>
                <a:spcPct val="85000"/>
              </a:lnSpc>
              <a:spcBef>
                <a:spcPct val="0"/>
              </a:spcBef>
              <a:buClr>
                <a:srgbClr val="99CCFF"/>
              </a:buClr>
              <a:buFontTx/>
              <a:buNone/>
            </a:pPr>
            <a:r>
              <a:rPr lang="en-US" altLang="en-US" sz="2000" dirty="0">
                <a:solidFill>
                  <a:schemeClr val="tx1">
                    <a:lumMod val="75000"/>
                    <a:lumOff val="25000"/>
                  </a:schemeClr>
                </a:solidFill>
                <a:latin typeface="Calibri" panose="020F0502020204030204" pitchFamily="34" charset="0"/>
                <a:cs typeface="Calibri" panose="020F0502020204030204" pitchFamily="34" charset="0"/>
              </a:rPr>
              <a:t>Effects of radiation</a:t>
            </a:r>
          </a:p>
        </p:txBody>
      </p:sp>
      <p:sp>
        <p:nvSpPr>
          <p:cNvPr id="18" name="Text Box 6"/>
          <p:cNvSpPr txBox="1">
            <a:spLocks noChangeArrowheads="1"/>
          </p:cNvSpPr>
          <p:nvPr/>
        </p:nvSpPr>
        <p:spPr bwMode="auto">
          <a:xfrm>
            <a:off x="2619375" y="4826000"/>
            <a:ext cx="2425700" cy="61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110000"/>
              <a:buChar char="•"/>
              <a:defRPr sz="3200">
                <a:solidFill>
                  <a:schemeClr val="tx2"/>
                </a:solidFill>
                <a:latin typeface="Arial" charset="0"/>
              </a:defRPr>
            </a:lvl1pPr>
            <a:lvl2pPr marL="742950" indent="-285750" eaLnBrk="0" hangingPunct="0">
              <a:spcBef>
                <a:spcPct val="20000"/>
              </a:spcBef>
              <a:buClr>
                <a:schemeClr val="folHlink"/>
              </a:buClr>
              <a:buSzPct val="110000"/>
              <a:buChar char="•"/>
              <a:defRPr sz="2800">
                <a:solidFill>
                  <a:schemeClr val="tx2"/>
                </a:solidFill>
                <a:latin typeface="Arial" charset="0"/>
              </a:defRPr>
            </a:lvl2pPr>
            <a:lvl3pPr marL="1143000" indent="-228600" eaLnBrk="0" hangingPunct="0">
              <a:spcBef>
                <a:spcPct val="20000"/>
              </a:spcBef>
              <a:buClr>
                <a:schemeClr val="folHlink"/>
              </a:buClr>
              <a:buSzPct val="110000"/>
              <a:buChar char="•"/>
              <a:defRPr sz="2400">
                <a:solidFill>
                  <a:schemeClr val="tx2"/>
                </a:solidFill>
                <a:latin typeface="Arial" charset="0"/>
              </a:defRPr>
            </a:lvl3pPr>
            <a:lvl4pPr marL="1600200" indent="-228600" eaLnBrk="0" hangingPunct="0">
              <a:spcBef>
                <a:spcPct val="20000"/>
              </a:spcBef>
              <a:buClr>
                <a:schemeClr val="folHlink"/>
              </a:buClr>
              <a:buSzPct val="110000"/>
              <a:buChar char="•"/>
              <a:defRPr sz="2400">
                <a:solidFill>
                  <a:schemeClr val="tx2"/>
                </a:solidFill>
                <a:latin typeface="Arial" charset="0"/>
              </a:defRPr>
            </a:lvl4pPr>
            <a:lvl5pPr marL="2057400" indent="-228600" eaLnBrk="0" hangingPunct="0">
              <a:spcBef>
                <a:spcPct val="20000"/>
              </a:spcBef>
              <a:buClr>
                <a:schemeClr val="folHlink"/>
              </a:buClr>
              <a:buSzPct val="110000"/>
              <a:buChar char="•"/>
              <a:defRPr sz="2400">
                <a:solidFill>
                  <a:schemeClr val="tx2"/>
                </a:solidFill>
                <a:latin typeface="Arial" charset="0"/>
              </a:defRPr>
            </a:lvl5pPr>
            <a:lvl6pPr marL="25146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6pPr>
            <a:lvl7pPr marL="29718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7pPr>
            <a:lvl8pPr marL="34290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8pPr>
            <a:lvl9pPr marL="38862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9pPr>
          </a:lstStyle>
          <a:p>
            <a:pPr algn="ctr" eaLnBrk="1" hangingPunct="1">
              <a:lnSpc>
                <a:spcPct val="85000"/>
              </a:lnSpc>
              <a:spcBef>
                <a:spcPct val="0"/>
              </a:spcBef>
              <a:buClr>
                <a:srgbClr val="99CCFF"/>
              </a:buClr>
              <a:buFontTx/>
              <a:buNone/>
            </a:pPr>
            <a:r>
              <a:rPr lang="en-US" altLang="en-US" sz="2000">
                <a:solidFill>
                  <a:schemeClr val="tx1">
                    <a:lumMod val="75000"/>
                    <a:lumOff val="25000"/>
                  </a:schemeClr>
                </a:solidFill>
                <a:latin typeface="Calibri" panose="020F0502020204030204" pitchFamily="34" charset="0"/>
                <a:cs typeface="Calibri" panose="020F0502020204030204" pitchFamily="34" charset="0"/>
              </a:rPr>
              <a:t>Recommendations for protection</a:t>
            </a:r>
          </a:p>
        </p:txBody>
      </p:sp>
      <p:sp>
        <p:nvSpPr>
          <p:cNvPr id="24" name="Text Box 30"/>
          <p:cNvSpPr txBox="1">
            <a:spLocks noChangeArrowheads="1"/>
          </p:cNvSpPr>
          <p:nvPr/>
        </p:nvSpPr>
        <p:spPr bwMode="auto">
          <a:xfrm>
            <a:off x="7097713" y="1916113"/>
            <a:ext cx="208280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110000"/>
              <a:buChar char="•"/>
              <a:defRPr sz="3200">
                <a:solidFill>
                  <a:schemeClr val="tx2"/>
                </a:solidFill>
                <a:latin typeface="Arial" charset="0"/>
              </a:defRPr>
            </a:lvl1pPr>
            <a:lvl2pPr marL="742950" indent="-285750" eaLnBrk="0" hangingPunct="0">
              <a:spcBef>
                <a:spcPct val="20000"/>
              </a:spcBef>
              <a:buClr>
                <a:schemeClr val="folHlink"/>
              </a:buClr>
              <a:buSzPct val="110000"/>
              <a:buChar char="•"/>
              <a:defRPr sz="2800">
                <a:solidFill>
                  <a:schemeClr val="tx2"/>
                </a:solidFill>
                <a:latin typeface="Arial" charset="0"/>
              </a:defRPr>
            </a:lvl2pPr>
            <a:lvl3pPr marL="1143000" indent="-228600" eaLnBrk="0" hangingPunct="0">
              <a:spcBef>
                <a:spcPct val="20000"/>
              </a:spcBef>
              <a:buClr>
                <a:schemeClr val="folHlink"/>
              </a:buClr>
              <a:buSzPct val="110000"/>
              <a:buChar char="•"/>
              <a:defRPr sz="2400">
                <a:solidFill>
                  <a:schemeClr val="tx2"/>
                </a:solidFill>
                <a:latin typeface="Arial" charset="0"/>
              </a:defRPr>
            </a:lvl3pPr>
            <a:lvl4pPr marL="1600200" indent="-228600" eaLnBrk="0" hangingPunct="0">
              <a:spcBef>
                <a:spcPct val="20000"/>
              </a:spcBef>
              <a:buClr>
                <a:schemeClr val="folHlink"/>
              </a:buClr>
              <a:buSzPct val="110000"/>
              <a:buChar char="•"/>
              <a:defRPr sz="2400">
                <a:solidFill>
                  <a:schemeClr val="tx2"/>
                </a:solidFill>
                <a:latin typeface="Arial" charset="0"/>
              </a:defRPr>
            </a:lvl4pPr>
            <a:lvl5pPr marL="2057400" indent="-228600" eaLnBrk="0" hangingPunct="0">
              <a:spcBef>
                <a:spcPct val="20000"/>
              </a:spcBef>
              <a:buClr>
                <a:schemeClr val="folHlink"/>
              </a:buClr>
              <a:buSzPct val="110000"/>
              <a:buChar char="•"/>
              <a:defRPr sz="2400">
                <a:solidFill>
                  <a:schemeClr val="tx2"/>
                </a:solidFill>
                <a:latin typeface="Arial" charset="0"/>
              </a:defRPr>
            </a:lvl5pPr>
            <a:lvl6pPr marL="25146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6pPr>
            <a:lvl7pPr marL="29718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7pPr>
            <a:lvl8pPr marL="34290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8pPr>
            <a:lvl9pPr marL="38862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9pPr>
          </a:lstStyle>
          <a:p>
            <a:pPr algn="ctr" eaLnBrk="1" hangingPunct="1">
              <a:lnSpc>
                <a:spcPct val="85000"/>
              </a:lnSpc>
              <a:spcBef>
                <a:spcPct val="0"/>
              </a:spcBef>
              <a:spcAft>
                <a:spcPts val="600"/>
              </a:spcAft>
              <a:buClr>
                <a:srgbClr val="99CCFF"/>
              </a:buClr>
              <a:buFontTx/>
              <a:buNone/>
            </a:pPr>
            <a:r>
              <a:rPr lang="es-ES" altLang="en-US" sz="2000" dirty="0" err="1">
                <a:solidFill>
                  <a:srgbClr val="C00000"/>
                </a:solidFill>
                <a:latin typeface="Calibri" panose="020F0502020204030204" pitchFamily="34" charset="0"/>
                <a:cs typeface="Calibri" panose="020F0502020204030204" pitchFamily="34" charset="0"/>
              </a:rPr>
              <a:t>Essential</a:t>
            </a:r>
            <a:r>
              <a:rPr lang="es-ES" altLang="en-US" sz="2000" dirty="0">
                <a:solidFill>
                  <a:srgbClr val="C00000"/>
                </a:solidFill>
                <a:latin typeface="Calibri" panose="020F0502020204030204" pitchFamily="34" charset="0"/>
                <a:cs typeface="Calibri" panose="020F0502020204030204" pitchFamily="34" charset="0"/>
              </a:rPr>
              <a:t> </a:t>
            </a:r>
            <a:r>
              <a:rPr lang="es-ES" altLang="en-US" sz="2000" dirty="0" err="1">
                <a:solidFill>
                  <a:srgbClr val="C00000"/>
                </a:solidFill>
                <a:latin typeface="Calibri" panose="020F0502020204030204" pitchFamily="34" charset="0"/>
                <a:cs typeface="Calibri" panose="020F0502020204030204" pitchFamily="34" charset="0"/>
              </a:rPr>
              <a:t>principles</a:t>
            </a:r>
            <a:endParaRPr lang="es-ES" altLang="en-US" sz="2000" dirty="0">
              <a:solidFill>
                <a:srgbClr val="C00000"/>
              </a:solidFill>
              <a:latin typeface="Calibri" panose="020F0502020204030204" pitchFamily="34" charset="0"/>
              <a:cs typeface="Calibri" panose="020F0502020204030204" pitchFamily="34" charset="0"/>
            </a:endParaRPr>
          </a:p>
          <a:p>
            <a:pPr algn="ctr" eaLnBrk="1" hangingPunct="1">
              <a:lnSpc>
                <a:spcPct val="85000"/>
              </a:lnSpc>
              <a:spcBef>
                <a:spcPct val="0"/>
              </a:spcBef>
              <a:buClr>
                <a:srgbClr val="99CCFF"/>
              </a:buClr>
              <a:buFontTx/>
              <a:buNone/>
            </a:pPr>
            <a:r>
              <a:rPr lang="es-ES" altLang="en-US" sz="1800" dirty="0">
                <a:solidFill>
                  <a:srgbClr val="C00000"/>
                </a:solidFill>
                <a:latin typeface="Calibri" panose="020F0502020204030204" pitchFamily="34" charset="0"/>
                <a:cs typeface="Calibri" panose="020F0502020204030204" pitchFamily="34" charset="0"/>
              </a:rPr>
              <a:t>(</a:t>
            </a:r>
            <a:r>
              <a:rPr lang="es-ES" altLang="en-US" sz="1800" i="1" dirty="0">
                <a:solidFill>
                  <a:srgbClr val="C00000"/>
                </a:solidFill>
                <a:latin typeface="Calibri" panose="020F0502020204030204" pitchFamily="34" charset="0"/>
                <a:cs typeface="Calibri" panose="020F0502020204030204" pitchFamily="34" charset="0"/>
              </a:rPr>
              <a:t>moral </a:t>
            </a:r>
            <a:r>
              <a:rPr lang="es-ES" altLang="en-US" sz="1800" i="1" dirty="0" err="1">
                <a:solidFill>
                  <a:srgbClr val="C00000"/>
                </a:solidFill>
                <a:latin typeface="Calibri" panose="020F0502020204030204" pitchFamily="34" charset="0"/>
                <a:cs typeface="Calibri" panose="020F0502020204030204" pitchFamily="34" charset="0"/>
              </a:rPr>
              <a:t>obligation</a:t>
            </a:r>
            <a:r>
              <a:rPr lang="es-ES" altLang="en-US" sz="1800" dirty="0">
                <a:solidFill>
                  <a:srgbClr val="C00000"/>
                </a:solidFill>
                <a:latin typeface="Calibri" panose="020F0502020204030204" pitchFamily="34" charset="0"/>
                <a:cs typeface="Calibri" panose="020F0502020204030204" pitchFamily="34" charset="0"/>
              </a:rPr>
              <a:t>)</a:t>
            </a:r>
            <a:endParaRPr lang="en-US" altLang="en-US" sz="1800" dirty="0">
              <a:solidFill>
                <a:srgbClr val="C00000"/>
              </a:solidFill>
              <a:latin typeface="Calibri" panose="020F0502020204030204" pitchFamily="34" charset="0"/>
              <a:cs typeface="Calibri" panose="020F0502020204030204" pitchFamily="34" charset="0"/>
            </a:endParaRPr>
          </a:p>
        </p:txBody>
      </p:sp>
      <p:sp>
        <p:nvSpPr>
          <p:cNvPr id="25" name="Text Box 31"/>
          <p:cNvSpPr txBox="1">
            <a:spLocks noChangeArrowheads="1"/>
          </p:cNvSpPr>
          <p:nvPr/>
        </p:nvSpPr>
        <p:spPr bwMode="auto">
          <a:xfrm>
            <a:off x="7097713" y="4559300"/>
            <a:ext cx="20828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110000"/>
              <a:buChar char="•"/>
              <a:defRPr sz="3200">
                <a:solidFill>
                  <a:schemeClr val="tx2"/>
                </a:solidFill>
                <a:latin typeface="Arial" charset="0"/>
              </a:defRPr>
            </a:lvl1pPr>
            <a:lvl2pPr marL="742950" indent="-285750" eaLnBrk="0" hangingPunct="0">
              <a:spcBef>
                <a:spcPct val="20000"/>
              </a:spcBef>
              <a:buClr>
                <a:schemeClr val="folHlink"/>
              </a:buClr>
              <a:buSzPct val="110000"/>
              <a:buChar char="•"/>
              <a:defRPr sz="2800">
                <a:solidFill>
                  <a:schemeClr val="tx2"/>
                </a:solidFill>
                <a:latin typeface="Arial" charset="0"/>
              </a:defRPr>
            </a:lvl2pPr>
            <a:lvl3pPr marL="1143000" indent="-228600" eaLnBrk="0" hangingPunct="0">
              <a:spcBef>
                <a:spcPct val="20000"/>
              </a:spcBef>
              <a:buClr>
                <a:schemeClr val="folHlink"/>
              </a:buClr>
              <a:buSzPct val="110000"/>
              <a:buChar char="•"/>
              <a:defRPr sz="2400">
                <a:solidFill>
                  <a:schemeClr val="tx2"/>
                </a:solidFill>
                <a:latin typeface="Arial" charset="0"/>
              </a:defRPr>
            </a:lvl3pPr>
            <a:lvl4pPr marL="1600200" indent="-228600" eaLnBrk="0" hangingPunct="0">
              <a:spcBef>
                <a:spcPct val="20000"/>
              </a:spcBef>
              <a:buClr>
                <a:schemeClr val="folHlink"/>
              </a:buClr>
              <a:buSzPct val="110000"/>
              <a:buChar char="•"/>
              <a:defRPr sz="2400">
                <a:solidFill>
                  <a:schemeClr val="tx2"/>
                </a:solidFill>
                <a:latin typeface="Arial" charset="0"/>
              </a:defRPr>
            </a:lvl4pPr>
            <a:lvl5pPr marL="2057400" indent="-228600" eaLnBrk="0" hangingPunct="0">
              <a:spcBef>
                <a:spcPct val="20000"/>
              </a:spcBef>
              <a:buClr>
                <a:schemeClr val="folHlink"/>
              </a:buClr>
              <a:buSzPct val="110000"/>
              <a:buChar char="•"/>
              <a:defRPr sz="2400">
                <a:solidFill>
                  <a:schemeClr val="tx2"/>
                </a:solidFill>
                <a:latin typeface="Arial" charset="0"/>
              </a:defRPr>
            </a:lvl5pPr>
            <a:lvl6pPr marL="25146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6pPr>
            <a:lvl7pPr marL="29718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7pPr>
            <a:lvl8pPr marL="34290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8pPr>
            <a:lvl9pPr marL="38862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9pPr>
          </a:lstStyle>
          <a:p>
            <a:pPr algn="ctr" eaLnBrk="1" hangingPunct="1">
              <a:lnSpc>
                <a:spcPct val="85000"/>
              </a:lnSpc>
              <a:spcBef>
                <a:spcPct val="0"/>
              </a:spcBef>
              <a:spcAft>
                <a:spcPts val="600"/>
              </a:spcAft>
              <a:buClr>
                <a:srgbClr val="99CCFF"/>
              </a:buClr>
              <a:buFontTx/>
              <a:buNone/>
            </a:pPr>
            <a:r>
              <a:rPr lang="en-GB" altLang="en-US" sz="2000">
                <a:solidFill>
                  <a:srgbClr val="C00000"/>
                </a:solidFill>
                <a:latin typeface="Calibri" panose="020F0502020204030204" pitchFamily="34" charset="0"/>
                <a:cs typeface="Calibri" panose="020F0502020204030204" pitchFamily="34" charset="0"/>
              </a:rPr>
              <a:t>Essential requirements</a:t>
            </a:r>
          </a:p>
          <a:p>
            <a:pPr algn="ctr" eaLnBrk="1" hangingPunct="1">
              <a:lnSpc>
                <a:spcPct val="85000"/>
              </a:lnSpc>
              <a:spcBef>
                <a:spcPct val="0"/>
              </a:spcBef>
              <a:buClr>
                <a:srgbClr val="99CCFF"/>
              </a:buClr>
              <a:buFontTx/>
              <a:buNone/>
            </a:pPr>
            <a:r>
              <a:rPr lang="en-GB" altLang="en-US" sz="1800">
                <a:solidFill>
                  <a:srgbClr val="C00000"/>
                </a:solidFill>
                <a:latin typeface="Calibri" panose="020F0502020204030204" pitchFamily="34" charset="0"/>
                <a:cs typeface="Calibri" panose="020F0502020204030204" pitchFamily="34" charset="0"/>
              </a:rPr>
              <a:t>(</a:t>
            </a:r>
            <a:r>
              <a:rPr lang="en-GB" altLang="en-US" sz="1800" i="1">
                <a:solidFill>
                  <a:srgbClr val="C00000"/>
                </a:solidFill>
                <a:latin typeface="Calibri" panose="020F0502020204030204" pitchFamily="34" charset="0"/>
                <a:cs typeface="Calibri" panose="020F0502020204030204" pitchFamily="34" charset="0"/>
              </a:rPr>
              <a:t>legal obligation</a:t>
            </a:r>
            <a:r>
              <a:rPr lang="es-ES" altLang="en-US" sz="1800">
                <a:solidFill>
                  <a:srgbClr val="C00000"/>
                </a:solidFill>
                <a:latin typeface="Calibri" panose="020F0502020204030204" pitchFamily="34" charset="0"/>
                <a:cs typeface="Calibri" panose="020F0502020204030204" pitchFamily="34" charset="0"/>
              </a:rPr>
              <a:t>)</a:t>
            </a:r>
            <a:endParaRPr lang="en-US" altLang="en-US" sz="1800">
              <a:solidFill>
                <a:srgbClr val="C00000"/>
              </a:solidFill>
              <a:latin typeface="Calibri" panose="020F0502020204030204" pitchFamily="34" charset="0"/>
              <a:cs typeface="Calibri" panose="020F0502020204030204" pitchFamily="34" charset="0"/>
            </a:endParaRPr>
          </a:p>
        </p:txBody>
      </p:sp>
      <p:pic>
        <p:nvPicPr>
          <p:cNvPr id="26" name="Picture 10" descr="http://image.slidesharecdn.com/pub1578web-57265295-140724095130-phpapp01/95/radiation-protection-and-safety-of-radiation-sources-international-basic-safety-standards-1-638.jpg?cb=1406214247">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62613" y="4068935"/>
            <a:ext cx="1501775" cy="22507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6" name="Picture 2" descr="http://www.icrp.org/images/P103.JPG">
            <a:hlinkClick r:id="rId7"/>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901490" y="1916112"/>
            <a:ext cx="1861470" cy="26924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p:txBody>
          <a:bodyPr>
            <a:normAutofit/>
          </a:bodyPr>
          <a:lstStyle/>
          <a:p>
            <a:r>
              <a:rPr lang="en-GB" dirty="0"/>
              <a:t>International </a:t>
            </a:r>
            <a:r>
              <a:rPr lang="en-GB" dirty="0" smtClean="0"/>
              <a:t>BSS</a:t>
            </a:r>
            <a:endParaRPr lang="en-GB" dirty="0"/>
          </a:p>
        </p:txBody>
      </p:sp>
    </p:spTree>
    <p:extLst>
      <p:ext uri="{BB962C8B-B14F-4D97-AF65-F5344CB8AC3E}">
        <p14:creationId xmlns:p14="http://schemas.microsoft.com/office/powerpoint/2010/main" val="34583764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422657866"/>
              </p:ext>
            </p:extLst>
          </p:nvPr>
        </p:nvGraphicFramePr>
        <p:xfrm>
          <a:off x="-23754" y="1196752"/>
          <a:ext cx="9144000"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GB" dirty="0" smtClean="0"/>
              <a:t>International system of radiation protection</a:t>
            </a:r>
            <a:endParaRPr lang="en-GB" dirty="0"/>
          </a:p>
        </p:txBody>
      </p:sp>
      <p:pic>
        <p:nvPicPr>
          <p:cNvPr id="2050"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835696" y="2924944"/>
            <a:ext cx="1541230" cy="20662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0" descr="http://image.slidesharecdn.com/pub1578web-57265295-140724095130-phpapp01/95/radiation-protection-and-safety-of-radiation-sources-international-basic-safety-standards-1-638.jpg?cb=1406214247">
            <a:hlinkClick r:id="rId8"/>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724128" y="3065947"/>
            <a:ext cx="1152128" cy="17267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3001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Резултат с изображение за clipart hospit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40202" y="2060848"/>
            <a:ext cx="2268907" cy="21797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smtClean="0"/>
              <a:t>BSS definitions</a:t>
            </a:r>
            <a:endParaRPr lang="el-GR" dirty="0"/>
          </a:p>
        </p:txBody>
      </p:sp>
      <p:sp>
        <p:nvSpPr>
          <p:cNvPr id="3" name="Content Placeholder 2"/>
          <p:cNvSpPr>
            <a:spLocks noGrp="1"/>
          </p:cNvSpPr>
          <p:nvPr>
            <p:ph idx="1"/>
          </p:nvPr>
        </p:nvSpPr>
        <p:spPr>
          <a:xfrm>
            <a:off x="282575" y="1196752"/>
            <a:ext cx="8609905" cy="4572000"/>
          </a:xfrm>
        </p:spPr>
        <p:txBody>
          <a:bodyPr/>
          <a:lstStyle/>
          <a:p>
            <a:pPr marL="0" indent="0">
              <a:buNone/>
            </a:pPr>
            <a:r>
              <a:rPr lang="en-US" b="1" dirty="0">
                <a:solidFill>
                  <a:srgbClr val="C00000"/>
                </a:solidFill>
              </a:rPr>
              <a:t>Medical radiation facilities </a:t>
            </a:r>
            <a:r>
              <a:rPr lang="en-US" b="1" dirty="0" smtClean="0">
                <a:solidFill>
                  <a:srgbClr val="C00000"/>
                </a:solidFill>
              </a:rPr>
              <a:t/>
            </a:r>
            <a:br>
              <a:rPr lang="en-US" b="1" dirty="0" smtClean="0">
                <a:solidFill>
                  <a:srgbClr val="C00000"/>
                </a:solidFill>
              </a:rPr>
            </a:br>
            <a:r>
              <a:rPr lang="en-US" sz="2400" dirty="0" smtClean="0"/>
              <a:t>A </a:t>
            </a:r>
            <a:r>
              <a:rPr lang="en-US" sz="2400" dirty="0"/>
              <a:t>medical facility where  radiological procedures are performed</a:t>
            </a:r>
          </a:p>
          <a:p>
            <a:pPr marL="361950" lvl="1" indent="-180975">
              <a:buFont typeface="Arial" panose="020B0604020202020204" pitchFamily="34" charset="0"/>
              <a:buChar char="•"/>
            </a:pPr>
            <a:r>
              <a:rPr lang="en-US" dirty="0" smtClean="0"/>
              <a:t>Diagnostic radiology</a:t>
            </a:r>
          </a:p>
          <a:p>
            <a:pPr marL="361950" lvl="1" indent="-180975">
              <a:buFont typeface="Arial" panose="020B0604020202020204" pitchFamily="34" charset="0"/>
              <a:buChar char="•"/>
            </a:pPr>
            <a:r>
              <a:rPr lang="en-US" dirty="0" smtClean="0"/>
              <a:t>Image guided interventional procedures</a:t>
            </a:r>
          </a:p>
          <a:p>
            <a:pPr marL="361950" lvl="1" indent="-180975">
              <a:buFont typeface="Arial" panose="020B0604020202020204" pitchFamily="34" charset="0"/>
              <a:buChar char="•"/>
            </a:pPr>
            <a:r>
              <a:rPr lang="en-US" dirty="0"/>
              <a:t>N</a:t>
            </a:r>
            <a:r>
              <a:rPr lang="en-US" dirty="0" smtClean="0"/>
              <a:t>uclear medicine </a:t>
            </a:r>
          </a:p>
          <a:p>
            <a:pPr marL="361950" lvl="1" indent="-180975">
              <a:buFont typeface="Arial" panose="020B0604020202020204" pitchFamily="34" charset="0"/>
              <a:buChar char="•"/>
            </a:pPr>
            <a:r>
              <a:rPr lang="en-US" dirty="0"/>
              <a:t>R</a:t>
            </a:r>
            <a:r>
              <a:rPr lang="en-US" dirty="0" smtClean="0"/>
              <a:t>adiation therapy</a:t>
            </a:r>
            <a:endParaRPr lang="el-GR" dirty="0"/>
          </a:p>
        </p:txBody>
      </p:sp>
      <p:pic>
        <p:nvPicPr>
          <p:cNvPr id="11" name="Picture 13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51920" y="4293097"/>
            <a:ext cx="1700206" cy="171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15229" y="4293097"/>
            <a:ext cx="2228771" cy="170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http://www.google.bg/url?source=imgres&amp;ct=img&amp;q=http://www.stfranciscare.org/saintfrancisdoctors/cancercenter/nci/media/CDR0000415525.jpg&amp;sa=X&amp;ei=TOngTYTjDYir-gb027nFBg&amp;ved=0CAQQ8wc&amp;usg=AFQjCNH6LkPQ2L9PiOv-dfPmSuPckYLnjQ"/>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508" y="4293097"/>
            <a:ext cx="1932204" cy="171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07704" y="4293096"/>
            <a:ext cx="1971627" cy="171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508104" y="4293097"/>
            <a:ext cx="1768299" cy="1714469"/>
          </a:xfrm>
          <a:prstGeom prst="rect">
            <a:avLst/>
          </a:prstGeom>
          <a:noFill/>
          <a:ln w="9525">
            <a:noFill/>
            <a:miter lim="800000"/>
            <a:headEnd/>
            <a:tailEnd/>
          </a:ln>
          <a:effectLst/>
        </p:spPr>
      </p:pic>
    </p:spTree>
    <p:extLst>
      <p:ext uri="{BB962C8B-B14F-4D97-AF65-F5344CB8AC3E}">
        <p14:creationId xmlns:p14="http://schemas.microsoft.com/office/powerpoint/2010/main" val="11975392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251519" y="1196752"/>
            <a:ext cx="4552885" cy="3477875"/>
          </a:xfrm>
          <a:prstGeom prst="rect">
            <a:avLst/>
          </a:prstGeom>
          <a:noFill/>
          <a:ln w="9525">
            <a:noFill/>
            <a:miter lim="800000"/>
            <a:headEnd/>
            <a:tailEnd/>
          </a:ln>
          <a:effectLst/>
          <a:extLst/>
        </p:spPr>
        <p:txBody>
          <a:bodyPr wrap="square">
            <a:spAutoFit/>
          </a:bodyPr>
          <a:lstStyle>
            <a:lvl1pPr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2800" b="1" dirty="0" smtClean="0">
                <a:solidFill>
                  <a:srgbClr val="C00000"/>
                </a:solidFill>
                <a:latin typeface="Calibri" panose="020F0502020204030204" pitchFamily="34" charset="0"/>
                <a:cs typeface="Calibri" panose="020F0502020204030204" pitchFamily="34" charset="0"/>
              </a:rPr>
              <a:t>Medical exposure: </a:t>
            </a:r>
          </a:p>
          <a:p>
            <a:pPr eaLnBrk="1" hangingPunct="1"/>
            <a:r>
              <a:rPr lang="en-GB" altLang="en-US" dirty="0" smtClean="0">
                <a:solidFill>
                  <a:schemeClr val="tx1">
                    <a:lumMod val="75000"/>
                    <a:lumOff val="25000"/>
                  </a:schemeClr>
                </a:solidFill>
                <a:latin typeface="Calibri" panose="020F0502020204030204" pitchFamily="34" charset="0"/>
                <a:cs typeface="Calibri" panose="020F0502020204030204" pitchFamily="34" charset="0"/>
              </a:rPr>
              <a:t>Exposure </a:t>
            </a:r>
            <a:r>
              <a:rPr lang="en-GB" altLang="en-US" dirty="0">
                <a:solidFill>
                  <a:schemeClr val="tx1">
                    <a:lumMod val="75000"/>
                    <a:lumOff val="25000"/>
                  </a:schemeClr>
                </a:solidFill>
                <a:latin typeface="Calibri" panose="020F0502020204030204" pitchFamily="34" charset="0"/>
                <a:cs typeface="Calibri" panose="020F0502020204030204" pitchFamily="34" charset="0"/>
              </a:rPr>
              <a:t>incurred by: </a:t>
            </a:r>
          </a:p>
          <a:p>
            <a:pPr marL="365125" indent="-182563" eaLnBrk="1" hangingPunct="1">
              <a:buFontTx/>
              <a:buChar char="•"/>
            </a:pPr>
            <a:r>
              <a:rPr lang="en-GB" altLang="en-US" dirty="0" smtClean="0">
                <a:solidFill>
                  <a:srgbClr val="C00000"/>
                </a:solidFill>
                <a:latin typeface="Calibri" panose="020F0502020204030204" pitchFamily="34" charset="0"/>
                <a:cs typeface="Calibri" panose="020F0502020204030204" pitchFamily="34" charset="0"/>
              </a:rPr>
              <a:t>Patients*</a:t>
            </a:r>
            <a:r>
              <a:rPr lang="en-GB" altLang="en-US" dirty="0" smtClean="0">
                <a:solidFill>
                  <a:schemeClr val="tx1">
                    <a:lumMod val="75000"/>
                    <a:lumOff val="25000"/>
                  </a:schemeClr>
                </a:solidFill>
                <a:latin typeface="Calibri" panose="020F0502020204030204" pitchFamily="34" charset="0"/>
                <a:cs typeface="Calibri" panose="020F0502020204030204" pitchFamily="34" charset="0"/>
              </a:rPr>
              <a:t> </a:t>
            </a:r>
            <a:r>
              <a:rPr lang="en-GB" altLang="en-US" dirty="0">
                <a:solidFill>
                  <a:schemeClr val="tx1">
                    <a:lumMod val="75000"/>
                    <a:lumOff val="25000"/>
                  </a:schemeClr>
                </a:solidFill>
                <a:latin typeface="Calibri" panose="020F0502020204030204" pitchFamily="34" charset="0"/>
                <a:cs typeface="Calibri" panose="020F0502020204030204" pitchFamily="34" charset="0"/>
              </a:rPr>
              <a:t>for the purpose of medical or dental diagnosis or treatment </a:t>
            </a:r>
          </a:p>
          <a:p>
            <a:pPr marL="365125" indent="-182563" eaLnBrk="1" hangingPunct="1">
              <a:buFontTx/>
              <a:buChar char="•"/>
            </a:pPr>
            <a:r>
              <a:rPr lang="en-GB" altLang="en-US" dirty="0">
                <a:solidFill>
                  <a:srgbClr val="C00000"/>
                </a:solidFill>
                <a:latin typeface="Calibri" panose="020F0502020204030204" pitchFamily="34" charset="0"/>
                <a:cs typeface="Calibri" panose="020F0502020204030204" pitchFamily="34" charset="0"/>
              </a:rPr>
              <a:t>Carers and </a:t>
            </a:r>
            <a:r>
              <a:rPr lang="en-GB" altLang="en-US" dirty="0" smtClean="0">
                <a:solidFill>
                  <a:srgbClr val="C00000"/>
                </a:solidFill>
                <a:latin typeface="Calibri" panose="020F0502020204030204" pitchFamily="34" charset="0"/>
                <a:cs typeface="Calibri" panose="020F0502020204030204" pitchFamily="34" charset="0"/>
              </a:rPr>
              <a:t>comforters **</a:t>
            </a:r>
          </a:p>
          <a:p>
            <a:pPr marL="365125" indent="-182563" eaLnBrk="1" hangingPunct="1">
              <a:buFontTx/>
              <a:buChar char="•"/>
            </a:pPr>
            <a:r>
              <a:rPr lang="en-GB" altLang="en-US" dirty="0" smtClean="0">
                <a:solidFill>
                  <a:srgbClr val="C00000"/>
                </a:solidFill>
                <a:latin typeface="Calibri" panose="020F0502020204030204" pitchFamily="34" charset="0"/>
                <a:cs typeface="Calibri" panose="020F0502020204030204" pitchFamily="34" charset="0"/>
              </a:rPr>
              <a:t>Volunteers</a:t>
            </a:r>
            <a:r>
              <a:rPr lang="en-GB" altLang="en-US" dirty="0" smtClean="0">
                <a:solidFill>
                  <a:schemeClr val="tx1">
                    <a:lumMod val="75000"/>
                    <a:lumOff val="25000"/>
                  </a:schemeClr>
                </a:solidFill>
                <a:latin typeface="Calibri" panose="020F0502020204030204" pitchFamily="34" charset="0"/>
                <a:cs typeface="Calibri" panose="020F0502020204030204" pitchFamily="34" charset="0"/>
              </a:rPr>
              <a:t> </a:t>
            </a:r>
            <a:r>
              <a:rPr lang="en-GB" altLang="en-US" dirty="0">
                <a:solidFill>
                  <a:srgbClr val="C00000"/>
                </a:solidFill>
                <a:latin typeface="Calibri" panose="020F0502020204030204" pitchFamily="34" charset="0"/>
                <a:cs typeface="Calibri" panose="020F0502020204030204" pitchFamily="34" charset="0"/>
              </a:rPr>
              <a:t>in a programme of biomedical research </a:t>
            </a:r>
            <a:r>
              <a:rPr lang="en-GB" altLang="en-US" dirty="0">
                <a:solidFill>
                  <a:schemeClr val="tx1">
                    <a:lumMod val="75000"/>
                    <a:lumOff val="25000"/>
                  </a:schemeClr>
                </a:solidFill>
                <a:latin typeface="Calibri" panose="020F0502020204030204" pitchFamily="34" charset="0"/>
                <a:cs typeface="Calibri" panose="020F0502020204030204" pitchFamily="34" charset="0"/>
              </a:rPr>
              <a:t>involving their exposure</a:t>
            </a:r>
          </a:p>
        </p:txBody>
      </p:sp>
      <p:sp>
        <p:nvSpPr>
          <p:cNvPr id="6" name="Rectangle 2"/>
          <p:cNvSpPr>
            <a:spLocks noGrp="1" noChangeArrowheads="1"/>
          </p:cNvSpPr>
          <p:nvPr>
            <p:ph type="title"/>
          </p:nvPr>
        </p:nvSpPr>
        <p:spPr/>
        <p:txBody>
          <a:bodyPr/>
          <a:lstStyle/>
          <a:p>
            <a:r>
              <a:rPr lang="en-GB" altLang="en-US" dirty="0" smtClean="0"/>
              <a:t>BSS definitions</a:t>
            </a:r>
            <a:endParaRPr lang="en-GB" altLang="en-US" dirty="0"/>
          </a:p>
        </p:txBody>
      </p:sp>
      <p:sp>
        <p:nvSpPr>
          <p:cNvPr id="5" name="Content Placeholder 2"/>
          <p:cNvSpPr txBox="1">
            <a:spLocks/>
          </p:cNvSpPr>
          <p:nvPr/>
        </p:nvSpPr>
        <p:spPr bwMode="black">
          <a:xfrm>
            <a:off x="4860032" y="1124744"/>
            <a:ext cx="4291382" cy="5733256"/>
          </a:xfrm>
          <a:prstGeom prst="rect">
            <a:avLst/>
          </a:prstGeom>
          <a:solidFill>
            <a:schemeClr val="bg1">
              <a:lumMod val="95000"/>
            </a:schemeClr>
          </a:solidFill>
          <a:ln>
            <a:noFill/>
          </a:ln>
          <a:effectLst/>
          <a:extLst/>
        </p:spPr>
        <p:txBody>
          <a:bodyPr vert="horz" wrap="square" lIns="91440" tIns="45720" rIns="91440" bIns="45720" numCol="1" anchor="t" anchorCtr="0" compatLnSpc="1">
            <a:prstTxWarp prst="textNoShape">
              <a:avLst/>
            </a:prstTxWarp>
          </a:bodyPr>
          <a:lstStyle/>
          <a:p>
            <a:pPr lvl="0">
              <a:spcBef>
                <a:spcPct val="20000"/>
              </a:spcBef>
              <a:buClr>
                <a:srgbClr val="99CCFF"/>
              </a:buClr>
              <a:buSzPct val="110000"/>
              <a:defRPr/>
            </a:pPr>
            <a:r>
              <a:rPr lang="en-US" sz="2000" dirty="0" smtClean="0">
                <a:solidFill>
                  <a:srgbClr val="C00000"/>
                </a:solidFill>
                <a:latin typeface="Calibri" panose="020F0502020204030204" pitchFamily="34" charset="0"/>
                <a:cs typeface="Arial" pitchFamily="34" charset="0"/>
              </a:rPr>
              <a:t>*</a:t>
            </a:r>
            <a:r>
              <a:rPr lang="en-GB" sz="1800" dirty="0" smtClean="0">
                <a:solidFill>
                  <a:srgbClr val="C00000"/>
                </a:solidFill>
                <a:latin typeface="Calibri" panose="020F0502020204030204" pitchFamily="34" charset="0"/>
                <a:cs typeface="Arial" pitchFamily="34" charset="0"/>
              </a:rPr>
              <a:t>A </a:t>
            </a:r>
            <a:r>
              <a:rPr lang="en-GB" sz="1800" dirty="0">
                <a:solidFill>
                  <a:srgbClr val="C00000"/>
                </a:solidFill>
                <a:latin typeface="Calibri" panose="020F0502020204030204" pitchFamily="34" charset="0"/>
                <a:cs typeface="Arial" pitchFamily="34" charset="0"/>
              </a:rPr>
              <a:t>patient </a:t>
            </a:r>
            <a:r>
              <a:rPr lang="en-GB" sz="1800" dirty="0">
                <a:latin typeface="Calibri" panose="020F0502020204030204" pitchFamily="34" charset="0"/>
                <a:cs typeface="Arial" pitchFamily="34" charset="0"/>
              </a:rPr>
              <a:t>is an individual who is a recipient of services of health care professionals and/or their agents that are directed at (a) promotion of health; </a:t>
            </a:r>
            <a:br>
              <a:rPr lang="en-GB" sz="1800" dirty="0">
                <a:latin typeface="Calibri" panose="020F0502020204030204" pitchFamily="34" charset="0"/>
                <a:cs typeface="Arial" pitchFamily="34" charset="0"/>
              </a:rPr>
            </a:br>
            <a:r>
              <a:rPr lang="en-GB" sz="1800" dirty="0">
                <a:latin typeface="Calibri" panose="020F0502020204030204" pitchFamily="34" charset="0"/>
                <a:cs typeface="Arial" pitchFamily="34" charset="0"/>
              </a:rPr>
              <a:t>(b) prevention of illness and injury; (c) monitoring of health; (d) maintaining health; and (e) medical treatment of diseases, disorders and injuries in order to achieve a cure or, failing that, optimum comfort and function. Some asymptomatic individuals are included. </a:t>
            </a:r>
          </a:p>
          <a:p>
            <a:pPr marR="0" lvl="0" algn="l" defTabSz="914400" rtl="0" eaLnBrk="1" fontAlgn="base" latinLnBrk="0" hangingPunct="1">
              <a:lnSpc>
                <a:spcPct val="100000"/>
              </a:lnSpc>
              <a:spcBef>
                <a:spcPct val="20000"/>
              </a:spcBef>
              <a:spcAft>
                <a:spcPct val="0"/>
              </a:spcAft>
              <a:buClr>
                <a:srgbClr val="99CCFF"/>
              </a:buClr>
              <a:buSzPct val="110000"/>
              <a:buFontTx/>
              <a:buNone/>
              <a:tabLst/>
              <a:defRPr/>
            </a:pPr>
            <a:r>
              <a:rPr lang="en-US" sz="1800" dirty="0" smtClean="0">
                <a:latin typeface="Calibri" panose="020F0502020204030204" pitchFamily="34" charset="0"/>
                <a:cs typeface="Arial" pitchFamily="34" charset="0"/>
              </a:rPr>
              <a:t> </a:t>
            </a:r>
            <a:r>
              <a:rPr lang="en-US" sz="1800" i="1" dirty="0" smtClean="0">
                <a:latin typeface="Calibri" panose="020F0502020204030204" pitchFamily="34" charset="0"/>
                <a:cs typeface="Arial" pitchFamily="34" charset="0"/>
              </a:rPr>
              <a:t>For the IAEA safety standards, the term ‘patient’ refers only to those individuals undergoing radiological procedures.</a:t>
            </a:r>
            <a:endParaRPr lang="el-GR" sz="1400" i="1" kern="0" dirty="0" smtClean="0">
              <a:latin typeface="Calibri" panose="020F0502020204030204" pitchFamily="34" charset="0"/>
            </a:endParaRPr>
          </a:p>
          <a:p>
            <a:pPr marR="0" lvl="0" algn="l" defTabSz="914400" rtl="0" eaLnBrk="1" fontAlgn="base" latinLnBrk="0" hangingPunct="1">
              <a:lnSpc>
                <a:spcPct val="100000"/>
              </a:lnSpc>
              <a:spcBef>
                <a:spcPct val="20000"/>
              </a:spcBef>
              <a:spcAft>
                <a:spcPct val="0"/>
              </a:spcAft>
              <a:buClr>
                <a:srgbClr val="99CCFF"/>
              </a:buClr>
              <a:buSzPct val="110000"/>
              <a:buFont typeface="Arial" charset="0"/>
              <a:buChar char="•"/>
              <a:tabLst/>
              <a:defRPr/>
            </a:pPr>
            <a:endParaRPr kumimoji="0" lang="en-US" sz="500" b="0" i="0" u="none" strike="noStrike" kern="0" cap="none" spc="0" normalizeH="0" baseline="0" noProof="0" dirty="0" smtClean="0">
              <a:ln>
                <a:noFill/>
              </a:ln>
              <a:uLnTx/>
              <a:uFillTx/>
              <a:latin typeface="Calibri" panose="020F0502020204030204" pitchFamily="34" charset="0"/>
            </a:endParaRPr>
          </a:p>
          <a:p>
            <a:pPr lvl="0">
              <a:spcBef>
                <a:spcPct val="20000"/>
              </a:spcBef>
              <a:buClr>
                <a:srgbClr val="99CCFF"/>
              </a:buClr>
              <a:buSzPct val="110000"/>
            </a:pPr>
            <a:r>
              <a:rPr lang="en-US" sz="1800" dirty="0" smtClean="0">
                <a:solidFill>
                  <a:srgbClr val="C00000"/>
                </a:solidFill>
                <a:latin typeface="Calibri" panose="020F0502020204030204" pitchFamily="34" charset="0"/>
                <a:cs typeface="Arial" pitchFamily="34" charset="0"/>
              </a:rPr>
              <a:t>**</a:t>
            </a:r>
            <a:r>
              <a:rPr lang="en-US" sz="1800" dirty="0" err="1" smtClean="0">
                <a:solidFill>
                  <a:srgbClr val="C00000"/>
                </a:solidFill>
                <a:latin typeface="Calibri" panose="020F0502020204030204" pitchFamily="34" charset="0"/>
                <a:cs typeface="Arial" pitchFamily="34" charset="0"/>
              </a:rPr>
              <a:t>Carers</a:t>
            </a:r>
            <a:r>
              <a:rPr lang="en-US" sz="1800" dirty="0" smtClean="0">
                <a:solidFill>
                  <a:srgbClr val="C00000"/>
                </a:solidFill>
                <a:latin typeface="Calibri" panose="020F0502020204030204" pitchFamily="34" charset="0"/>
                <a:cs typeface="Arial" pitchFamily="34" charset="0"/>
              </a:rPr>
              <a:t> </a:t>
            </a:r>
            <a:r>
              <a:rPr lang="en-US" sz="1800" dirty="0">
                <a:solidFill>
                  <a:srgbClr val="C00000"/>
                </a:solidFill>
                <a:latin typeface="Calibri" panose="020F0502020204030204" pitchFamily="34" charset="0"/>
                <a:cs typeface="Arial" pitchFamily="34" charset="0"/>
              </a:rPr>
              <a:t>and comforters</a:t>
            </a:r>
            <a:r>
              <a:rPr lang="el-GR" sz="1800" dirty="0">
                <a:solidFill>
                  <a:srgbClr val="C00000"/>
                </a:solidFill>
                <a:latin typeface="Calibri" panose="020F0502020204030204" pitchFamily="34" charset="0"/>
                <a:cs typeface="Arial" pitchFamily="34" charset="0"/>
              </a:rPr>
              <a:t> </a:t>
            </a:r>
            <a:r>
              <a:rPr lang="en-US" sz="1800" dirty="0" smtClean="0">
                <a:latin typeface="Calibri" panose="020F0502020204030204" pitchFamily="34" charset="0"/>
                <a:cs typeface="Arial" pitchFamily="34" charset="0"/>
              </a:rPr>
              <a:t>are persons who willingly and voluntarily help (other than in their occupation) in the care, support and comfort of patients undergoing radiological procedures for medical diagnosis or medical treatment</a:t>
            </a:r>
            <a:endParaRPr lang="el-GR" sz="1800" dirty="0" smtClean="0">
              <a:latin typeface="Calibri" panose="020F0502020204030204" pitchFamily="34" charset="0"/>
              <a:cs typeface="Arial" pitchFamily="34" charset="0"/>
            </a:endParaRPr>
          </a:p>
          <a:p>
            <a:pPr marL="342900" marR="0" lvl="0" indent="-342900" algn="l" defTabSz="914400" rtl="0" eaLnBrk="1" fontAlgn="base" latinLnBrk="0" hangingPunct="1">
              <a:lnSpc>
                <a:spcPct val="100000"/>
              </a:lnSpc>
              <a:spcBef>
                <a:spcPct val="20000"/>
              </a:spcBef>
              <a:spcAft>
                <a:spcPct val="0"/>
              </a:spcAft>
              <a:buClr>
                <a:srgbClr val="99CCFF"/>
              </a:buClr>
              <a:buSzPct val="110000"/>
              <a:buFont typeface="Arial" charset="0"/>
              <a:buChar char="•"/>
              <a:tabLst/>
              <a:defRPr/>
            </a:pPr>
            <a:endParaRPr kumimoji="0" lang="el-GR" sz="1400" b="0" i="0" u="none" strike="noStrike" kern="0" cap="none" spc="0" normalizeH="0" baseline="0" noProof="0" dirty="0" smtClean="0">
              <a:ln>
                <a:noFill/>
              </a:ln>
              <a:uLnTx/>
              <a:uFillTx/>
              <a:latin typeface="Calibri" panose="020F0502020204030204" pitchFamily="34" charset="0"/>
            </a:endParaRPr>
          </a:p>
          <a:p>
            <a:pPr marL="342900" marR="0" lvl="0" indent="-342900" algn="l" defTabSz="914400" rtl="0" eaLnBrk="1" fontAlgn="base" latinLnBrk="0" hangingPunct="1">
              <a:lnSpc>
                <a:spcPct val="100000"/>
              </a:lnSpc>
              <a:spcBef>
                <a:spcPct val="20000"/>
              </a:spcBef>
              <a:spcAft>
                <a:spcPct val="0"/>
              </a:spcAft>
              <a:buClr>
                <a:srgbClr val="99CCFF"/>
              </a:buClr>
              <a:buSzPct val="110000"/>
              <a:buFontTx/>
              <a:buChar char="•"/>
              <a:tabLst/>
              <a:defRPr/>
            </a:pPr>
            <a:endParaRPr kumimoji="0" lang="en-GB" sz="2800" b="0" i="0" u="none" strike="noStrike" kern="0" cap="none" spc="0" normalizeH="0" baseline="0" noProof="0" dirty="0" smtClean="0">
              <a:ln>
                <a:noFill/>
              </a:ln>
              <a:uLnTx/>
              <a:uFillTx/>
              <a:latin typeface="Calibri" panose="020F0502020204030204" pitchFamily="34" charset="0"/>
            </a:endParaRPr>
          </a:p>
          <a:p>
            <a:pPr marL="342900" marR="0" lvl="0" indent="-342900" algn="l" defTabSz="914400" rtl="0" eaLnBrk="1" fontAlgn="base" latinLnBrk="0" hangingPunct="1">
              <a:lnSpc>
                <a:spcPct val="100000"/>
              </a:lnSpc>
              <a:spcBef>
                <a:spcPct val="20000"/>
              </a:spcBef>
              <a:spcAft>
                <a:spcPct val="0"/>
              </a:spcAft>
              <a:buClr>
                <a:srgbClr val="99CCFF"/>
              </a:buClr>
              <a:buSzPct val="110000"/>
              <a:buFontTx/>
              <a:buChar char="•"/>
              <a:tabLst/>
              <a:defRPr/>
            </a:pPr>
            <a:endParaRPr kumimoji="0" lang="el-GR" sz="2800" b="0" i="0" u="none" strike="noStrike" kern="0" cap="none" spc="0" normalizeH="0" baseline="0" noProof="0" dirty="0" smtClean="0">
              <a:ln>
                <a:noFill/>
              </a:ln>
              <a:uLnTx/>
              <a:uFillTx/>
              <a:latin typeface="Calibri" panose="020F0502020204030204" pitchFamily="34" charset="0"/>
            </a:endParaRPr>
          </a:p>
          <a:p>
            <a:pPr marL="342900" marR="0" lvl="0" indent="-342900" algn="l" defTabSz="914400" rtl="0" eaLnBrk="1" fontAlgn="base" latinLnBrk="0" hangingPunct="1">
              <a:lnSpc>
                <a:spcPct val="100000"/>
              </a:lnSpc>
              <a:spcBef>
                <a:spcPct val="20000"/>
              </a:spcBef>
              <a:spcAft>
                <a:spcPct val="0"/>
              </a:spcAft>
              <a:buClr>
                <a:srgbClr val="99CCFF"/>
              </a:buClr>
              <a:buSzPct val="110000"/>
              <a:buFontTx/>
              <a:buChar char="•"/>
              <a:tabLst/>
              <a:defRPr/>
            </a:pPr>
            <a:endParaRPr kumimoji="0" lang="el-GR" sz="3200" b="0" i="0" u="none" strike="noStrike" kern="0" cap="none" spc="0" normalizeH="0" baseline="0" noProof="0" dirty="0">
              <a:ln>
                <a:noFill/>
              </a:ln>
              <a:uLnTx/>
              <a:uFillTx/>
              <a:latin typeface="Calibri" panose="020F0502020204030204" pitchFamily="34" charset="0"/>
            </a:endParaRPr>
          </a:p>
        </p:txBody>
      </p:sp>
      <p:pic>
        <p:nvPicPr>
          <p:cNvPr id="1741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23794" y="4587545"/>
            <a:ext cx="2207292" cy="2207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91906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51520" y="1556792"/>
            <a:ext cx="8593138" cy="5177592"/>
          </a:xfrm>
          <a:prstGeom prst="rect">
            <a:avLst/>
          </a:prstGeom>
        </p:spPr>
        <p:txBody>
          <a:bodyPr/>
          <a:lstStyle>
            <a:lvl1pPr marL="342900" indent="-342900" algn="l" rtl="0" fontAlgn="base">
              <a:spcBef>
                <a:spcPct val="20000"/>
              </a:spcBef>
              <a:spcAft>
                <a:spcPct val="0"/>
              </a:spcAft>
              <a:buClr>
                <a:schemeClr val="folHlink"/>
              </a:buClr>
              <a:buSzPct val="110000"/>
              <a:buChar char="•"/>
              <a:defRPr sz="3200">
                <a:solidFill>
                  <a:schemeClr val="tx2"/>
                </a:solidFill>
                <a:latin typeface="+mn-lt"/>
                <a:ea typeface="+mn-ea"/>
                <a:cs typeface="+mn-cs"/>
              </a:defRPr>
            </a:lvl1pPr>
            <a:lvl2pPr marL="742950" indent="-285750" algn="l" rtl="0" fontAlgn="base">
              <a:spcBef>
                <a:spcPct val="20000"/>
              </a:spcBef>
              <a:spcAft>
                <a:spcPct val="0"/>
              </a:spcAft>
              <a:buClr>
                <a:schemeClr val="folHlink"/>
              </a:buClr>
              <a:buSzPct val="110000"/>
              <a:buChar char="•"/>
              <a:defRPr sz="2800">
                <a:solidFill>
                  <a:schemeClr val="tx2"/>
                </a:solidFill>
                <a:latin typeface="+mn-lt"/>
              </a:defRPr>
            </a:lvl2pPr>
            <a:lvl3pPr marL="1143000" indent="-228600" algn="l" rtl="0" fontAlgn="base">
              <a:spcBef>
                <a:spcPct val="20000"/>
              </a:spcBef>
              <a:spcAft>
                <a:spcPct val="0"/>
              </a:spcAft>
              <a:buClr>
                <a:schemeClr val="folHlink"/>
              </a:buClr>
              <a:buSzPct val="110000"/>
              <a:buChar char="•"/>
              <a:defRPr sz="2400">
                <a:solidFill>
                  <a:schemeClr val="tx2"/>
                </a:solidFill>
                <a:latin typeface="+mn-lt"/>
              </a:defRPr>
            </a:lvl3pPr>
            <a:lvl4pPr marL="1600200" indent="-228600" algn="l" rtl="0" fontAlgn="base">
              <a:spcBef>
                <a:spcPct val="20000"/>
              </a:spcBef>
              <a:spcAft>
                <a:spcPct val="0"/>
              </a:spcAft>
              <a:buClr>
                <a:schemeClr val="folHlink"/>
              </a:buClr>
              <a:buSzPct val="110000"/>
              <a:buChar char="•"/>
              <a:defRPr sz="2400">
                <a:solidFill>
                  <a:schemeClr val="tx2"/>
                </a:solidFill>
                <a:latin typeface="+mn-lt"/>
              </a:defRPr>
            </a:lvl4pPr>
            <a:lvl5pPr marL="2057400" indent="-228600" algn="l" rtl="0" fontAlgn="base">
              <a:spcBef>
                <a:spcPct val="20000"/>
              </a:spcBef>
              <a:spcAft>
                <a:spcPct val="0"/>
              </a:spcAft>
              <a:buClr>
                <a:schemeClr val="folHlink"/>
              </a:buClr>
              <a:buSzPct val="110000"/>
              <a:buChar char="•"/>
              <a:defRPr sz="2400">
                <a:solidFill>
                  <a:schemeClr val="tx2"/>
                </a:solidFill>
                <a:latin typeface="+mn-lt"/>
              </a:defRPr>
            </a:lvl5pPr>
            <a:lvl6pPr marL="2514600" indent="-228600" algn="l" rtl="0" fontAlgn="base">
              <a:spcBef>
                <a:spcPct val="20000"/>
              </a:spcBef>
              <a:spcAft>
                <a:spcPct val="0"/>
              </a:spcAft>
              <a:buClr>
                <a:schemeClr val="folHlink"/>
              </a:buClr>
              <a:buSzPct val="110000"/>
              <a:buChar char="•"/>
              <a:defRPr sz="2400">
                <a:solidFill>
                  <a:schemeClr val="tx2"/>
                </a:solidFill>
                <a:latin typeface="+mn-lt"/>
              </a:defRPr>
            </a:lvl6pPr>
            <a:lvl7pPr marL="2971800" indent="-228600" algn="l" rtl="0" fontAlgn="base">
              <a:spcBef>
                <a:spcPct val="20000"/>
              </a:spcBef>
              <a:spcAft>
                <a:spcPct val="0"/>
              </a:spcAft>
              <a:buClr>
                <a:schemeClr val="folHlink"/>
              </a:buClr>
              <a:buSzPct val="110000"/>
              <a:buChar char="•"/>
              <a:defRPr sz="2400">
                <a:solidFill>
                  <a:schemeClr val="tx2"/>
                </a:solidFill>
                <a:latin typeface="+mn-lt"/>
              </a:defRPr>
            </a:lvl7pPr>
            <a:lvl8pPr marL="3429000" indent="-228600" algn="l" rtl="0" fontAlgn="base">
              <a:spcBef>
                <a:spcPct val="20000"/>
              </a:spcBef>
              <a:spcAft>
                <a:spcPct val="0"/>
              </a:spcAft>
              <a:buClr>
                <a:schemeClr val="folHlink"/>
              </a:buClr>
              <a:buSzPct val="110000"/>
              <a:buChar char="•"/>
              <a:defRPr sz="2400">
                <a:solidFill>
                  <a:schemeClr val="tx2"/>
                </a:solidFill>
                <a:latin typeface="+mn-lt"/>
              </a:defRPr>
            </a:lvl8pPr>
            <a:lvl9pPr marL="3886200" indent="-228600" algn="l" rtl="0" fontAlgn="base">
              <a:spcBef>
                <a:spcPct val="20000"/>
              </a:spcBef>
              <a:spcAft>
                <a:spcPct val="0"/>
              </a:spcAft>
              <a:buClr>
                <a:schemeClr val="folHlink"/>
              </a:buClr>
              <a:buSzPct val="110000"/>
              <a:buChar char="•"/>
              <a:defRPr sz="2400">
                <a:solidFill>
                  <a:schemeClr val="tx2"/>
                </a:solidFill>
                <a:latin typeface="+mn-lt"/>
              </a:defRPr>
            </a:lvl9pPr>
          </a:lstStyle>
          <a:p>
            <a:pPr>
              <a:lnSpc>
                <a:spcPct val="90000"/>
              </a:lnSpc>
              <a:buClr>
                <a:srgbClr val="C00000"/>
              </a:buClr>
            </a:pPr>
            <a:r>
              <a:rPr lang="en-GB" altLang="en-US" sz="2800" kern="0" dirty="0" smtClean="0">
                <a:solidFill>
                  <a:schemeClr val="tx1">
                    <a:lumMod val="75000"/>
                    <a:lumOff val="25000"/>
                  </a:schemeClr>
                </a:solidFill>
                <a:latin typeface="Calibri" panose="020F0502020204030204" pitchFamily="34" charset="0"/>
                <a:cs typeface="Calibri" panose="020F0502020204030204" pitchFamily="34" charset="0"/>
              </a:rPr>
              <a:t>Responsibilities (Req. 34 – 36)</a:t>
            </a:r>
          </a:p>
          <a:p>
            <a:pPr>
              <a:lnSpc>
                <a:spcPct val="90000"/>
              </a:lnSpc>
              <a:buClr>
                <a:srgbClr val="C00000"/>
              </a:buClr>
            </a:pPr>
            <a:r>
              <a:rPr lang="en-GB" altLang="en-US" sz="2800" kern="0" dirty="0" smtClean="0">
                <a:solidFill>
                  <a:schemeClr val="tx1">
                    <a:lumMod val="75000"/>
                    <a:lumOff val="25000"/>
                  </a:schemeClr>
                </a:solidFill>
                <a:latin typeface="Calibri" panose="020F0502020204030204" pitchFamily="34" charset="0"/>
                <a:cs typeface="Calibri" panose="020F0502020204030204" pitchFamily="34" charset="0"/>
              </a:rPr>
              <a:t>Justification (Req. 37)</a:t>
            </a:r>
          </a:p>
          <a:p>
            <a:pPr>
              <a:lnSpc>
                <a:spcPct val="90000"/>
              </a:lnSpc>
              <a:buClr>
                <a:srgbClr val="C00000"/>
              </a:buClr>
            </a:pPr>
            <a:r>
              <a:rPr lang="en-GB" altLang="en-US" sz="2800" kern="0" dirty="0" smtClean="0">
                <a:solidFill>
                  <a:schemeClr val="tx1">
                    <a:lumMod val="75000"/>
                    <a:lumOff val="25000"/>
                  </a:schemeClr>
                </a:solidFill>
                <a:latin typeface="Calibri" panose="020F0502020204030204" pitchFamily="34" charset="0"/>
                <a:cs typeface="Calibri" panose="020F0502020204030204" pitchFamily="34" charset="0"/>
              </a:rPr>
              <a:t>Optimization (Req. 38)</a:t>
            </a:r>
          </a:p>
          <a:p>
            <a:pPr>
              <a:lnSpc>
                <a:spcPct val="90000"/>
              </a:lnSpc>
              <a:buClr>
                <a:srgbClr val="C00000"/>
              </a:buClr>
            </a:pPr>
            <a:r>
              <a:rPr lang="en-GB" altLang="en-US" sz="2800" kern="0" dirty="0" smtClean="0">
                <a:solidFill>
                  <a:schemeClr val="tx1">
                    <a:lumMod val="75000"/>
                    <a:lumOff val="25000"/>
                  </a:schemeClr>
                </a:solidFill>
                <a:latin typeface="Calibri" panose="020F0502020204030204" pitchFamily="34" charset="0"/>
                <a:cs typeface="Calibri" panose="020F0502020204030204" pitchFamily="34" charset="0"/>
              </a:rPr>
              <a:t>Pregnant or breast-feeding female patients (Req. 39)</a:t>
            </a:r>
          </a:p>
          <a:p>
            <a:pPr>
              <a:lnSpc>
                <a:spcPct val="90000"/>
              </a:lnSpc>
              <a:buClr>
                <a:srgbClr val="C00000"/>
              </a:buClr>
            </a:pPr>
            <a:r>
              <a:rPr lang="en-GB" altLang="en-US" sz="2800" kern="0" dirty="0" smtClean="0">
                <a:solidFill>
                  <a:schemeClr val="tx1">
                    <a:lumMod val="75000"/>
                    <a:lumOff val="25000"/>
                  </a:schemeClr>
                </a:solidFill>
                <a:latin typeface="Calibri" panose="020F0502020204030204" pitchFamily="34" charset="0"/>
                <a:cs typeface="Calibri" panose="020F0502020204030204" pitchFamily="34" charset="0"/>
              </a:rPr>
              <a:t>Release of patient after radionuclide therapy (Req. 40)</a:t>
            </a:r>
          </a:p>
          <a:p>
            <a:pPr>
              <a:lnSpc>
                <a:spcPct val="90000"/>
              </a:lnSpc>
              <a:buClr>
                <a:srgbClr val="C00000"/>
              </a:buClr>
            </a:pPr>
            <a:r>
              <a:rPr lang="en-GB" altLang="en-US" sz="2800" kern="0" dirty="0" smtClean="0">
                <a:solidFill>
                  <a:schemeClr val="tx1">
                    <a:lumMod val="75000"/>
                    <a:lumOff val="25000"/>
                  </a:schemeClr>
                </a:solidFill>
                <a:latin typeface="Calibri" panose="020F0502020204030204" pitchFamily="34" charset="0"/>
                <a:cs typeface="Calibri" panose="020F0502020204030204" pitchFamily="34" charset="0"/>
              </a:rPr>
              <a:t>Unintended and accidental medical exposure (Req. 41)</a:t>
            </a:r>
          </a:p>
          <a:p>
            <a:pPr>
              <a:lnSpc>
                <a:spcPct val="90000"/>
              </a:lnSpc>
              <a:buClr>
                <a:srgbClr val="C00000"/>
              </a:buClr>
            </a:pPr>
            <a:r>
              <a:rPr lang="en-GB" altLang="en-US" sz="2800" kern="0" dirty="0" smtClean="0">
                <a:solidFill>
                  <a:schemeClr val="tx1">
                    <a:lumMod val="75000"/>
                    <a:lumOff val="25000"/>
                  </a:schemeClr>
                </a:solidFill>
                <a:latin typeface="Calibri" panose="020F0502020204030204" pitchFamily="34" charset="0"/>
                <a:cs typeface="Calibri" panose="020F0502020204030204" pitchFamily="34" charset="0"/>
              </a:rPr>
              <a:t>Reviews and records (Req. 42)</a:t>
            </a:r>
          </a:p>
        </p:txBody>
      </p:sp>
      <p:sp>
        <p:nvSpPr>
          <p:cNvPr id="3" name="Title 2"/>
          <p:cNvSpPr>
            <a:spLocks noGrp="1"/>
          </p:cNvSpPr>
          <p:nvPr>
            <p:ph type="title"/>
          </p:nvPr>
        </p:nvSpPr>
        <p:spPr/>
        <p:txBody>
          <a:bodyPr/>
          <a:lstStyle/>
          <a:p>
            <a:r>
              <a:rPr lang="en-GB" dirty="0" smtClean="0"/>
              <a:t>Medical exposure in the BSS</a:t>
            </a:r>
            <a:endParaRPr lang="en-GB" dirty="0"/>
          </a:p>
        </p:txBody>
      </p:sp>
    </p:spTree>
    <p:extLst>
      <p:ext uri="{BB962C8B-B14F-4D97-AF65-F5344CB8AC3E}">
        <p14:creationId xmlns:p14="http://schemas.microsoft.com/office/powerpoint/2010/main" val="13398058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r>
              <a:rPr lang="en-GB" altLang="en-US"/>
              <a:t>Responsibilities</a:t>
            </a:r>
          </a:p>
        </p:txBody>
      </p:sp>
      <p:sp>
        <p:nvSpPr>
          <p:cNvPr id="153603" name="Rectangle 3"/>
          <p:cNvSpPr>
            <a:spLocks noGrp="1" noChangeArrowheads="1"/>
          </p:cNvSpPr>
          <p:nvPr>
            <p:ph type="body" idx="1"/>
          </p:nvPr>
        </p:nvSpPr>
        <p:spPr>
          <a:xfrm>
            <a:off x="274638" y="1168400"/>
            <a:ext cx="8869360" cy="2980680"/>
          </a:xfrm>
        </p:spPr>
        <p:txBody>
          <a:bodyPr/>
          <a:lstStyle/>
          <a:p>
            <a:pPr>
              <a:buFontTx/>
              <a:buNone/>
            </a:pPr>
            <a:r>
              <a:rPr lang="en-GB" altLang="en-US" b="1" dirty="0" smtClean="0">
                <a:solidFill>
                  <a:srgbClr val="C00000"/>
                </a:solidFill>
              </a:rPr>
              <a:t>Government </a:t>
            </a:r>
            <a:r>
              <a:rPr lang="en-GB" altLang="en-US" sz="2400" dirty="0"/>
              <a:t>(</a:t>
            </a:r>
            <a:r>
              <a:rPr lang="en-GB" altLang="en-US" sz="2400" dirty="0" smtClean="0"/>
              <a:t>Req. 2 and 34): </a:t>
            </a:r>
          </a:p>
          <a:p>
            <a:r>
              <a:rPr lang="en-GB" altLang="en-US" sz="2400" dirty="0" smtClean="0"/>
              <a:t>Establish a legal and regulatory framework</a:t>
            </a:r>
          </a:p>
          <a:p>
            <a:pPr>
              <a:spcBef>
                <a:spcPts val="0"/>
              </a:spcBef>
            </a:pPr>
            <a:r>
              <a:rPr lang="en-GB" altLang="en-US" sz="2400" dirty="0" smtClean="0"/>
              <a:t>Ensure</a:t>
            </a:r>
            <a:r>
              <a:rPr lang="en-GB" altLang="en-US" sz="2400" dirty="0"/>
              <a:t>, as a result of consultation between Health Authorities, professional bodies and the Regulatory Body, </a:t>
            </a:r>
            <a:r>
              <a:rPr lang="en-GB" altLang="en-US" sz="2400" dirty="0" smtClean="0"/>
              <a:t>establishment of:</a:t>
            </a:r>
            <a:endParaRPr lang="en-GB" altLang="en-US" sz="2400" dirty="0"/>
          </a:p>
          <a:p>
            <a:pPr marL="623888" lvl="2" indent="-258763">
              <a:spcBef>
                <a:spcPts val="0"/>
              </a:spcBef>
              <a:buFont typeface="Courier New" panose="02070309020205020404" pitchFamily="49" charset="0"/>
              <a:buChar char="o"/>
            </a:pPr>
            <a:r>
              <a:rPr lang="en-GB" altLang="en-US" dirty="0" smtClean="0"/>
              <a:t>Diagnostic reference levels (DRLs) (for patients)</a:t>
            </a:r>
            <a:endParaRPr lang="en-GB" altLang="en-US" dirty="0"/>
          </a:p>
          <a:p>
            <a:pPr marL="623888" lvl="2" indent="-258763">
              <a:spcBef>
                <a:spcPts val="0"/>
              </a:spcBef>
              <a:buFont typeface="Courier New" panose="02070309020205020404" pitchFamily="49" charset="0"/>
              <a:buChar char="o"/>
            </a:pPr>
            <a:r>
              <a:rPr lang="en-GB" altLang="en-US" dirty="0"/>
              <a:t>Dose constraints are established </a:t>
            </a:r>
            <a:r>
              <a:rPr lang="en-GB" altLang="en-US" dirty="0" smtClean="0"/>
              <a:t>(for carers </a:t>
            </a:r>
            <a:r>
              <a:rPr lang="en-GB" altLang="en-US" dirty="0"/>
              <a:t>and </a:t>
            </a:r>
            <a:r>
              <a:rPr lang="en-GB" altLang="en-US" dirty="0" smtClean="0"/>
              <a:t>comforters and volunteers </a:t>
            </a:r>
            <a:r>
              <a:rPr lang="en-GB" altLang="en-US" dirty="0"/>
              <a:t>in biomedical </a:t>
            </a:r>
            <a:r>
              <a:rPr lang="en-GB" altLang="en-US" dirty="0" smtClean="0"/>
              <a:t>research)</a:t>
            </a:r>
            <a:endParaRPr lang="en-GB" altLang="en-US" dirty="0"/>
          </a:p>
          <a:p>
            <a:pPr marL="623888" lvl="2" indent="-258763">
              <a:spcBef>
                <a:spcPts val="0"/>
              </a:spcBef>
              <a:buFont typeface="Courier New" panose="02070309020205020404" pitchFamily="49" charset="0"/>
              <a:buChar char="o"/>
            </a:pPr>
            <a:r>
              <a:rPr lang="en-GB" altLang="en-US" dirty="0"/>
              <a:t>Guidelines and criteria </a:t>
            </a:r>
            <a:r>
              <a:rPr lang="en-GB" altLang="en-US" dirty="0" smtClean="0"/>
              <a:t>for </a:t>
            </a:r>
            <a:r>
              <a:rPr lang="en-GB" altLang="en-US" dirty="0"/>
              <a:t>the release of patients after radionuclide therapy</a:t>
            </a:r>
          </a:p>
        </p:txBody>
      </p:sp>
      <p:sp>
        <p:nvSpPr>
          <p:cNvPr id="4" name="Rectangle 3"/>
          <p:cNvSpPr txBox="1">
            <a:spLocks noChangeArrowheads="1"/>
          </p:cNvSpPr>
          <p:nvPr/>
        </p:nvSpPr>
        <p:spPr bwMode="gray">
          <a:xfrm>
            <a:off x="287337" y="4149080"/>
            <a:ext cx="8893175" cy="270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C00000"/>
              </a:buClr>
              <a:buSzPct val="116000"/>
              <a:buFont typeface="Arial" panose="020B0604020202020204" pitchFamily="34" charset="0"/>
              <a:buChar char="•"/>
              <a:defRPr sz="2800">
                <a:solidFill>
                  <a:schemeClr val="tx1">
                    <a:lumMod val="75000"/>
                    <a:lumOff val="25000"/>
                  </a:schemeClr>
                </a:solidFill>
                <a:latin typeface="Calibri" panose="020F0502020204030204" pitchFamily="34" charset="0"/>
                <a:ea typeface="+mn-ea"/>
                <a:cs typeface="Calibri" panose="020F0502020204030204" pitchFamily="34" charset="0"/>
              </a:defRPr>
            </a:lvl1pPr>
            <a:lvl2pPr marL="623888" indent="-166688" algn="l" rtl="0" eaLnBrk="1" fontAlgn="base" hangingPunct="1">
              <a:spcBef>
                <a:spcPct val="20000"/>
              </a:spcBef>
              <a:spcAft>
                <a:spcPct val="0"/>
              </a:spcAft>
              <a:buClr>
                <a:srgbClr val="C00000"/>
              </a:buClr>
              <a:buSzPct val="80000"/>
              <a:buFont typeface="Courier New" panose="02070309020205020404" pitchFamily="49" charset="0"/>
              <a:buChar char="o"/>
              <a:defRPr sz="2400">
                <a:solidFill>
                  <a:schemeClr val="tx1">
                    <a:lumMod val="75000"/>
                    <a:lumOff val="25000"/>
                  </a:schemeClr>
                </a:solidFill>
                <a:latin typeface="Calibri" panose="020F0502020204030204" pitchFamily="34" charset="0"/>
                <a:cs typeface="Calibri" panose="020F0502020204030204" pitchFamily="34" charset="0"/>
              </a:defRPr>
            </a:lvl2pPr>
            <a:lvl3pPr marL="1074738" indent="-174625" algn="l" rtl="0" eaLnBrk="1" fontAlgn="base" hangingPunct="1">
              <a:spcBef>
                <a:spcPct val="20000"/>
              </a:spcBef>
              <a:spcAft>
                <a:spcPct val="0"/>
              </a:spcAft>
              <a:buClr>
                <a:srgbClr val="C00000"/>
              </a:buClr>
              <a:buSzPct val="90000"/>
              <a:buFont typeface="Wingdings" panose="05000000000000000000" pitchFamily="2" charset="2"/>
              <a:buChar char="§"/>
              <a:defRPr sz="2000">
                <a:solidFill>
                  <a:schemeClr val="tx1">
                    <a:lumMod val="75000"/>
                    <a:lumOff val="25000"/>
                  </a:schemeClr>
                </a:solidFill>
                <a:latin typeface="Calibri" panose="020F0502020204030204" pitchFamily="34" charset="0"/>
                <a:cs typeface="Calibri" panose="020F0502020204030204" pitchFamily="34" charset="0"/>
              </a:defRPr>
            </a:lvl3pPr>
            <a:lvl4pPr marL="1524000" indent="-152400" algn="l" rtl="0" eaLnBrk="1" fontAlgn="base" hangingPunct="1">
              <a:spcBef>
                <a:spcPct val="20000"/>
              </a:spcBef>
              <a:spcAft>
                <a:spcPct val="0"/>
              </a:spcAft>
              <a:buClr>
                <a:schemeClr val="folHlink"/>
              </a:buClr>
              <a:buSzPct val="110000"/>
              <a:buChar char="•"/>
              <a:tabLst>
                <a:tab pos="1524000" algn="l"/>
              </a:tabLst>
              <a:defRPr sz="2000">
                <a:solidFill>
                  <a:schemeClr val="tx1">
                    <a:lumMod val="75000"/>
                    <a:lumOff val="25000"/>
                  </a:schemeClr>
                </a:solidFill>
                <a:latin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folHlink"/>
              </a:buClr>
              <a:buSzPct val="110000"/>
              <a:buChar char="•"/>
              <a:defRPr sz="2000">
                <a:solidFill>
                  <a:schemeClr val="tx1">
                    <a:lumMod val="75000"/>
                    <a:lumOff val="25000"/>
                  </a:schemeClr>
                </a:solidFill>
                <a:latin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6pPr>
            <a:lvl7pPr marL="29718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7pPr>
            <a:lvl8pPr marL="34290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8pPr>
            <a:lvl9pPr marL="38862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9pPr>
          </a:lstStyle>
          <a:p>
            <a:pPr marL="0" indent="0">
              <a:lnSpc>
                <a:spcPct val="90000"/>
              </a:lnSpc>
              <a:buFont typeface="Arial" panose="020B0604020202020204" pitchFamily="34" charset="0"/>
              <a:buNone/>
            </a:pPr>
            <a:r>
              <a:rPr lang="en-GB" altLang="en-US" b="1" kern="0" dirty="0" smtClean="0">
                <a:solidFill>
                  <a:srgbClr val="C00000"/>
                </a:solidFill>
              </a:rPr>
              <a:t>Regulatory Body </a:t>
            </a:r>
            <a:r>
              <a:rPr lang="en-GB" altLang="en-US" sz="2400" kern="0" dirty="0" smtClean="0"/>
              <a:t>(Req. 3 and 35): </a:t>
            </a:r>
          </a:p>
          <a:p>
            <a:pPr>
              <a:lnSpc>
                <a:spcPct val="90000"/>
              </a:lnSpc>
            </a:pPr>
            <a:r>
              <a:rPr lang="en-GB" altLang="en-US" sz="2400" kern="0" dirty="0" smtClean="0"/>
              <a:t>Establish and adopt regulations and guides for protection and safety</a:t>
            </a:r>
          </a:p>
          <a:p>
            <a:pPr>
              <a:lnSpc>
                <a:spcPct val="90000"/>
              </a:lnSpc>
            </a:pPr>
            <a:r>
              <a:rPr lang="en-GB" altLang="en-US" sz="2400" kern="0" dirty="0" smtClean="0"/>
              <a:t>Establish a system to ensure their implementation </a:t>
            </a:r>
          </a:p>
          <a:p>
            <a:pPr>
              <a:lnSpc>
                <a:spcPct val="90000"/>
              </a:lnSpc>
            </a:pPr>
            <a:r>
              <a:rPr lang="en-GB" altLang="en-US" sz="2400" kern="0" dirty="0"/>
              <a:t>Authorization of health professionals to take the responsibilities of the Standards </a:t>
            </a:r>
            <a:r>
              <a:rPr lang="en-GB" altLang="en-US" sz="2000" kern="0" dirty="0" smtClean="0"/>
              <a:t>(only </a:t>
            </a:r>
            <a:r>
              <a:rPr lang="en-GB" altLang="en-US" sz="2000" kern="0" dirty="0"/>
              <a:t>if they are specialized in the appropriate area; meet the respective education, training and competence requirements; are named in a list maintained up to date by the registrant or </a:t>
            </a:r>
            <a:r>
              <a:rPr lang="en-GB" altLang="en-US" sz="2000" kern="0" dirty="0" smtClean="0"/>
              <a:t>licensee) </a:t>
            </a:r>
            <a:endParaRPr lang="en-GB" altLang="en-US" sz="2000" kern="0" dirty="0"/>
          </a:p>
        </p:txBody>
      </p:sp>
    </p:spTree>
    <p:extLst>
      <p:ext uri="{BB962C8B-B14F-4D97-AF65-F5344CB8AC3E}">
        <p14:creationId xmlns:p14="http://schemas.microsoft.com/office/powerpoint/2010/main" val="58381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r>
              <a:rPr lang="en-GB" altLang="en-US" dirty="0" smtClean="0"/>
              <a:t>Responsibilities</a:t>
            </a:r>
            <a:endParaRPr lang="en-GB" altLang="en-US" dirty="0"/>
          </a:p>
        </p:txBody>
      </p:sp>
      <p:sp>
        <p:nvSpPr>
          <p:cNvPr id="154627" name="Rectangle 3"/>
          <p:cNvSpPr>
            <a:spLocks noGrp="1" noChangeArrowheads="1"/>
          </p:cNvSpPr>
          <p:nvPr>
            <p:ph type="body" idx="1"/>
          </p:nvPr>
        </p:nvSpPr>
        <p:spPr>
          <a:xfrm>
            <a:off x="107505" y="1124744"/>
            <a:ext cx="8928991" cy="5472608"/>
          </a:xfrm>
        </p:spPr>
        <p:txBody>
          <a:bodyPr/>
          <a:lstStyle/>
          <a:p>
            <a:pPr marL="0" indent="0">
              <a:lnSpc>
                <a:spcPct val="90000"/>
              </a:lnSpc>
              <a:buNone/>
            </a:pPr>
            <a:r>
              <a:rPr lang="en-GB" b="1" dirty="0" smtClean="0">
                <a:solidFill>
                  <a:srgbClr val="C00000"/>
                </a:solidFill>
              </a:rPr>
              <a:t>Registrants </a:t>
            </a:r>
            <a:r>
              <a:rPr lang="en-GB" b="1" dirty="0">
                <a:solidFill>
                  <a:srgbClr val="C00000"/>
                </a:solidFill>
              </a:rPr>
              <a:t>and licensees </a:t>
            </a:r>
            <a:r>
              <a:rPr lang="en-GB" sz="2400" dirty="0" smtClean="0">
                <a:solidFill>
                  <a:schemeClr val="tx1">
                    <a:lumMod val="85000"/>
                    <a:lumOff val="15000"/>
                  </a:schemeClr>
                </a:solidFill>
              </a:rPr>
              <a:t>(</a:t>
            </a:r>
            <a:r>
              <a:rPr lang="en-GB" sz="2400" dirty="0">
                <a:solidFill>
                  <a:schemeClr val="tx1">
                    <a:lumMod val="85000"/>
                    <a:lumOff val="15000"/>
                  </a:schemeClr>
                </a:solidFill>
              </a:rPr>
              <a:t>Req. </a:t>
            </a:r>
            <a:r>
              <a:rPr lang="en-GB" sz="2400" dirty="0" smtClean="0">
                <a:solidFill>
                  <a:schemeClr val="tx1">
                    <a:lumMod val="85000"/>
                    <a:lumOff val="15000"/>
                  </a:schemeClr>
                </a:solidFill>
              </a:rPr>
              <a:t>4 </a:t>
            </a:r>
            <a:r>
              <a:rPr lang="en-GB" sz="2400" dirty="0">
                <a:solidFill>
                  <a:schemeClr val="tx1">
                    <a:lumMod val="85000"/>
                    <a:lumOff val="15000"/>
                  </a:schemeClr>
                </a:solidFill>
              </a:rPr>
              <a:t>and </a:t>
            </a:r>
            <a:r>
              <a:rPr lang="en-GB" sz="2400" dirty="0" smtClean="0">
                <a:solidFill>
                  <a:schemeClr val="tx1">
                    <a:lumMod val="85000"/>
                    <a:lumOff val="15000"/>
                  </a:schemeClr>
                </a:solidFill>
              </a:rPr>
              <a:t>36): </a:t>
            </a:r>
            <a:endParaRPr lang="en-GB" sz="2400" dirty="0">
              <a:solidFill>
                <a:schemeClr val="tx1">
                  <a:lumMod val="85000"/>
                  <a:lumOff val="15000"/>
                </a:schemeClr>
              </a:solidFill>
            </a:endParaRPr>
          </a:p>
          <a:p>
            <a:pPr marL="357188" indent="-179388">
              <a:lnSpc>
                <a:spcPct val="90000"/>
              </a:lnSpc>
            </a:pPr>
            <a:r>
              <a:rPr lang="en-GB" altLang="en-US" sz="2400" dirty="0" smtClean="0">
                <a:solidFill>
                  <a:schemeClr val="tx1">
                    <a:lumMod val="85000"/>
                    <a:lumOff val="15000"/>
                  </a:schemeClr>
                </a:solidFill>
              </a:rPr>
              <a:t>Have </a:t>
            </a:r>
            <a:r>
              <a:rPr lang="en-GB" altLang="en-US" sz="2400" dirty="0">
                <a:solidFill>
                  <a:schemeClr val="tx1">
                    <a:lumMod val="85000"/>
                    <a:lumOff val="15000"/>
                  </a:schemeClr>
                </a:solidFill>
              </a:rPr>
              <a:t>the prime responsibility for protection and </a:t>
            </a:r>
            <a:r>
              <a:rPr lang="en-GB" altLang="en-US" sz="2400" dirty="0" smtClean="0">
                <a:solidFill>
                  <a:schemeClr val="tx1">
                    <a:lumMod val="85000"/>
                    <a:lumOff val="15000"/>
                  </a:schemeClr>
                </a:solidFill>
              </a:rPr>
              <a:t>safety, which cannot be delegated</a:t>
            </a:r>
            <a:endParaRPr lang="en-GB" altLang="en-US" sz="2400" dirty="0">
              <a:solidFill>
                <a:schemeClr val="tx1">
                  <a:lumMod val="85000"/>
                  <a:lumOff val="15000"/>
                </a:schemeClr>
              </a:solidFill>
            </a:endParaRPr>
          </a:p>
          <a:p>
            <a:pPr marL="357188" indent="-179388">
              <a:lnSpc>
                <a:spcPct val="90000"/>
              </a:lnSpc>
            </a:pPr>
            <a:r>
              <a:rPr lang="en-GB" sz="2400" dirty="0">
                <a:solidFill>
                  <a:schemeClr val="tx1">
                    <a:lumMod val="85000"/>
                    <a:lumOff val="15000"/>
                  </a:schemeClr>
                </a:solidFill>
              </a:rPr>
              <a:t>Ensure that no person incurs a medical exposure unless:</a:t>
            </a:r>
          </a:p>
          <a:p>
            <a:pPr marL="722312" lvl="3" indent="-177800">
              <a:spcBef>
                <a:spcPts val="600"/>
              </a:spcBef>
            </a:pPr>
            <a:r>
              <a:rPr lang="en-GB" dirty="0">
                <a:solidFill>
                  <a:schemeClr val="tx1">
                    <a:lumMod val="85000"/>
                    <a:lumOff val="15000"/>
                  </a:schemeClr>
                </a:solidFill>
                <a:ea typeface="+mn-ea"/>
              </a:rPr>
              <a:t>it is a radiological </a:t>
            </a:r>
            <a:r>
              <a:rPr lang="en-GB" dirty="0">
                <a:solidFill>
                  <a:schemeClr val="tx1">
                    <a:lumMod val="85000"/>
                    <a:lumOff val="15000"/>
                  </a:schemeClr>
                </a:solidFill>
              </a:rPr>
              <a:t>procedure that has been requested </a:t>
            </a:r>
            <a:r>
              <a:rPr lang="en-GB" dirty="0" smtClean="0">
                <a:solidFill>
                  <a:schemeClr val="tx1">
                    <a:lumMod val="85000"/>
                    <a:lumOff val="15000"/>
                  </a:schemeClr>
                </a:solidFill>
              </a:rPr>
              <a:t>by </a:t>
            </a:r>
            <a:r>
              <a:rPr lang="en-GB" dirty="0">
                <a:solidFill>
                  <a:schemeClr val="tx1">
                    <a:lumMod val="85000"/>
                    <a:lumOff val="15000"/>
                  </a:schemeClr>
                </a:solidFill>
              </a:rPr>
              <a:t>a referring </a:t>
            </a:r>
            <a:r>
              <a:rPr lang="en-GB" dirty="0" smtClean="0">
                <a:solidFill>
                  <a:schemeClr val="tx1">
                    <a:lumMod val="85000"/>
                    <a:lumOff val="15000"/>
                  </a:schemeClr>
                </a:solidFill>
              </a:rPr>
              <a:t>medical practitioner </a:t>
            </a:r>
            <a:r>
              <a:rPr lang="en-GB" dirty="0">
                <a:solidFill>
                  <a:schemeClr val="tx1">
                    <a:lumMod val="85000"/>
                    <a:lumOff val="15000"/>
                  </a:schemeClr>
                </a:solidFill>
              </a:rPr>
              <a:t>and information on </a:t>
            </a:r>
            <a:r>
              <a:rPr lang="en-GB" dirty="0" smtClean="0">
                <a:solidFill>
                  <a:schemeClr val="tx1">
                    <a:lumMod val="85000"/>
                    <a:lumOff val="15000"/>
                  </a:schemeClr>
                </a:solidFill>
              </a:rPr>
              <a:t>the </a:t>
            </a:r>
            <a:r>
              <a:rPr lang="en-GB" dirty="0">
                <a:solidFill>
                  <a:schemeClr val="tx1">
                    <a:lumMod val="85000"/>
                    <a:lumOff val="15000"/>
                  </a:schemeClr>
                </a:solidFill>
              </a:rPr>
              <a:t>clinical context has been provided, or </a:t>
            </a:r>
            <a:r>
              <a:rPr lang="en-GB" dirty="0" smtClean="0">
                <a:solidFill>
                  <a:schemeClr val="tx1">
                    <a:lumMod val="85000"/>
                    <a:lumOff val="15000"/>
                  </a:schemeClr>
                </a:solidFill>
              </a:rPr>
              <a:t>it is </a:t>
            </a:r>
            <a:r>
              <a:rPr lang="en-GB" dirty="0">
                <a:solidFill>
                  <a:schemeClr val="tx1">
                    <a:lumMod val="85000"/>
                    <a:lumOff val="15000"/>
                  </a:schemeClr>
                </a:solidFill>
              </a:rPr>
              <a:t>part of an approved health screening </a:t>
            </a:r>
            <a:r>
              <a:rPr lang="en-GB" dirty="0" smtClean="0">
                <a:solidFill>
                  <a:schemeClr val="tx1">
                    <a:lumMod val="85000"/>
                    <a:lumOff val="15000"/>
                  </a:schemeClr>
                </a:solidFill>
              </a:rPr>
              <a:t>programme;</a:t>
            </a:r>
          </a:p>
          <a:p>
            <a:pPr marL="722312" lvl="3" indent="-177800">
              <a:spcBef>
                <a:spcPts val="600"/>
              </a:spcBef>
            </a:pPr>
            <a:r>
              <a:rPr lang="en-GB" dirty="0" smtClean="0">
                <a:solidFill>
                  <a:schemeClr val="tx1">
                    <a:lumMod val="85000"/>
                    <a:lumOff val="15000"/>
                  </a:schemeClr>
                </a:solidFill>
              </a:rPr>
              <a:t>the medical exposure has been justified;</a:t>
            </a:r>
          </a:p>
          <a:p>
            <a:pPr marL="722312" lvl="3" indent="-177800">
              <a:spcBef>
                <a:spcPts val="600"/>
              </a:spcBef>
            </a:pPr>
            <a:r>
              <a:rPr lang="en-GB" dirty="0" smtClean="0">
                <a:solidFill>
                  <a:schemeClr val="tx1">
                    <a:lumMod val="85000"/>
                    <a:lumOff val="15000"/>
                  </a:schemeClr>
                </a:solidFill>
              </a:rPr>
              <a:t> a radiological medical practitioner  has assumed responsibility for </a:t>
            </a:r>
            <a:r>
              <a:rPr lang="en-GB" dirty="0">
                <a:solidFill>
                  <a:schemeClr val="tx1">
                    <a:lumMod val="85000"/>
                    <a:lumOff val="15000"/>
                  </a:schemeClr>
                </a:solidFill>
              </a:rPr>
              <a:t>ensuring protection and </a:t>
            </a:r>
            <a:r>
              <a:rPr lang="en-GB" dirty="0" smtClean="0">
                <a:solidFill>
                  <a:schemeClr val="tx1">
                    <a:lumMod val="85000"/>
                    <a:lumOff val="15000"/>
                  </a:schemeClr>
                </a:solidFill>
              </a:rPr>
              <a:t>safety in the planning and delivery of the medical exposure, </a:t>
            </a:r>
            <a:endParaRPr lang="en-GB" dirty="0">
              <a:solidFill>
                <a:schemeClr val="tx1">
                  <a:lumMod val="85000"/>
                  <a:lumOff val="15000"/>
                </a:schemeClr>
              </a:solidFill>
            </a:endParaRPr>
          </a:p>
          <a:p>
            <a:pPr marL="722312" lvl="3" indent="-177800">
              <a:spcBef>
                <a:spcPts val="600"/>
              </a:spcBef>
            </a:pPr>
            <a:r>
              <a:rPr lang="en-GB" dirty="0" smtClean="0">
                <a:solidFill>
                  <a:schemeClr val="tx1">
                    <a:lumMod val="85000"/>
                    <a:lumOff val="15000"/>
                  </a:schemeClr>
                </a:solidFill>
              </a:rPr>
              <a:t>the </a:t>
            </a:r>
            <a:r>
              <a:rPr lang="en-GB" dirty="0">
                <a:solidFill>
                  <a:schemeClr val="tx1">
                    <a:lumMod val="85000"/>
                    <a:lumOff val="15000"/>
                  </a:schemeClr>
                </a:solidFill>
              </a:rPr>
              <a:t>person subject to exposure has been informed </a:t>
            </a:r>
            <a:r>
              <a:rPr lang="en-GB" dirty="0" smtClean="0">
                <a:solidFill>
                  <a:schemeClr val="tx1">
                    <a:lumMod val="85000"/>
                    <a:lumOff val="15000"/>
                  </a:schemeClr>
                </a:solidFill>
              </a:rPr>
              <a:t>as </a:t>
            </a:r>
            <a:r>
              <a:rPr lang="en-GB" dirty="0">
                <a:solidFill>
                  <a:schemeClr val="tx1">
                    <a:lumMod val="85000"/>
                    <a:lumOff val="15000"/>
                  </a:schemeClr>
                </a:solidFill>
              </a:rPr>
              <a:t>appropriate of the expected benefits and risks</a:t>
            </a:r>
            <a:r>
              <a:rPr lang="en-GB" dirty="0" smtClean="0">
                <a:solidFill>
                  <a:schemeClr val="tx1">
                    <a:lumMod val="85000"/>
                    <a:lumOff val="15000"/>
                  </a:schemeClr>
                </a:solidFill>
              </a:rPr>
              <a:t>.</a:t>
            </a:r>
          </a:p>
          <a:p>
            <a:pPr marL="273050" lvl="2" indent="-177800">
              <a:spcBef>
                <a:spcPts val="600"/>
              </a:spcBef>
            </a:pPr>
            <a:r>
              <a:rPr lang="en-GB" sz="2400" dirty="0" smtClean="0">
                <a:solidFill>
                  <a:schemeClr val="tx1">
                    <a:lumMod val="85000"/>
                    <a:lumOff val="15000"/>
                  </a:schemeClr>
                </a:solidFill>
              </a:rPr>
              <a:t>Ensure that sufficient medical</a:t>
            </a:r>
            <a:br>
              <a:rPr lang="en-GB" sz="2400" dirty="0" smtClean="0">
                <a:solidFill>
                  <a:schemeClr val="tx1">
                    <a:lumMod val="85000"/>
                    <a:lumOff val="15000"/>
                  </a:schemeClr>
                </a:solidFill>
              </a:rPr>
            </a:br>
            <a:r>
              <a:rPr lang="en-GB" sz="2400" dirty="0" smtClean="0">
                <a:solidFill>
                  <a:schemeClr val="tx1">
                    <a:lumMod val="85000"/>
                    <a:lumOff val="15000"/>
                  </a:schemeClr>
                </a:solidFill>
              </a:rPr>
              <a:t>and </a:t>
            </a:r>
            <a:r>
              <a:rPr lang="en-GB" sz="2400" dirty="0">
                <a:solidFill>
                  <a:schemeClr val="tx1">
                    <a:lumMod val="85000"/>
                    <a:lumOff val="15000"/>
                  </a:schemeClr>
                </a:solidFill>
              </a:rPr>
              <a:t>paramedical personnel </a:t>
            </a:r>
            <a:br>
              <a:rPr lang="en-GB" sz="2400" dirty="0">
                <a:solidFill>
                  <a:schemeClr val="tx1">
                    <a:lumMod val="85000"/>
                    <a:lumOff val="15000"/>
                  </a:schemeClr>
                </a:solidFill>
              </a:rPr>
            </a:br>
            <a:r>
              <a:rPr lang="en-GB" sz="2400" dirty="0" smtClean="0">
                <a:solidFill>
                  <a:schemeClr val="tx1">
                    <a:lumMod val="85000"/>
                    <a:lumOff val="15000"/>
                  </a:schemeClr>
                </a:solidFill>
              </a:rPr>
              <a:t>are </a:t>
            </a:r>
            <a:r>
              <a:rPr lang="en-GB" sz="2400" dirty="0">
                <a:solidFill>
                  <a:schemeClr val="tx1">
                    <a:lumMod val="85000"/>
                    <a:lumOff val="15000"/>
                  </a:schemeClr>
                </a:solidFill>
              </a:rPr>
              <a:t>available</a:t>
            </a:r>
            <a:endParaRPr lang="en-GB" sz="2400" dirty="0" smtClean="0">
              <a:solidFill>
                <a:schemeClr val="tx1">
                  <a:lumMod val="85000"/>
                  <a:lumOff val="15000"/>
                </a:schemeClr>
              </a:solidFill>
            </a:endParaRPr>
          </a:p>
          <a:p>
            <a:pPr>
              <a:buNone/>
            </a:pPr>
            <a:endParaRPr lang="en-GB" sz="1600" dirty="0"/>
          </a:p>
          <a:p>
            <a:pPr>
              <a:buFontTx/>
              <a:buNone/>
            </a:pPr>
            <a:endParaRPr lang="en-GB" altLang="en-US" dirty="0"/>
          </a:p>
        </p:txBody>
      </p:sp>
      <p:pic>
        <p:nvPicPr>
          <p:cNvPr id="18434" name="Picture 2" descr="http://www.maculahealthcare.com/images/Banner-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11960" y="5229200"/>
            <a:ext cx="4824536" cy="15124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9311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2447598" y="1277537"/>
            <a:ext cx="2088232" cy="2655519"/>
          </a:xfrm>
          <a:prstGeom prst="roundRect">
            <a:avLst>
              <a:gd name="adj" fmla="val 10943"/>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bg1">
                  <a:lumMod val="95000"/>
                </a:schemeClr>
              </a:solidFill>
            </a:endParaRPr>
          </a:p>
        </p:txBody>
      </p:sp>
      <p:sp>
        <p:nvSpPr>
          <p:cNvPr id="23" name="Rectangle 3"/>
          <p:cNvSpPr txBox="1">
            <a:spLocks noChangeArrowheads="1"/>
          </p:cNvSpPr>
          <p:nvPr/>
        </p:nvSpPr>
        <p:spPr bwMode="gray">
          <a:xfrm>
            <a:off x="2357842" y="1313880"/>
            <a:ext cx="2267744" cy="2619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C00000"/>
              </a:buClr>
              <a:buSzPct val="116000"/>
              <a:buFont typeface="Arial" panose="020B0604020202020204" pitchFamily="34" charset="0"/>
              <a:buChar char="•"/>
              <a:defRPr sz="2800">
                <a:solidFill>
                  <a:schemeClr val="tx1">
                    <a:lumMod val="75000"/>
                    <a:lumOff val="25000"/>
                  </a:schemeClr>
                </a:solidFill>
                <a:latin typeface="Calibri" panose="020F0502020204030204" pitchFamily="34" charset="0"/>
                <a:ea typeface="+mn-ea"/>
                <a:cs typeface="Calibri" panose="020F0502020204030204" pitchFamily="34" charset="0"/>
              </a:defRPr>
            </a:lvl1pPr>
            <a:lvl2pPr marL="623888" indent="-166688" algn="l" rtl="0" eaLnBrk="1" fontAlgn="base" hangingPunct="1">
              <a:spcBef>
                <a:spcPct val="20000"/>
              </a:spcBef>
              <a:spcAft>
                <a:spcPct val="0"/>
              </a:spcAft>
              <a:buClr>
                <a:srgbClr val="C00000"/>
              </a:buClr>
              <a:buSzPct val="80000"/>
              <a:buFont typeface="Courier New" panose="02070309020205020404" pitchFamily="49" charset="0"/>
              <a:buChar char="o"/>
              <a:defRPr sz="2400">
                <a:solidFill>
                  <a:schemeClr val="tx1">
                    <a:lumMod val="75000"/>
                    <a:lumOff val="25000"/>
                  </a:schemeClr>
                </a:solidFill>
                <a:latin typeface="Calibri" panose="020F0502020204030204" pitchFamily="34" charset="0"/>
                <a:cs typeface="Calibri" panose="020F0502020204030204" pitchFamily="34" charset="0"/>
              </a:defRPr>
            </a:lvl2pPr>
            <a:lvl3pPr marL="1074738" indent="-174625" algn="l" rtl="0" eaLnBrk="1" fontAlgn="base" hangingPunct="1">
              <a:spcBef>
                <a:spcPct val="20000"/>
              </a:spcBef>
              <a:spcAft>
                <a:spcPct val="0"/>
              </a:spcAft>
              <a:buClr>
                <a:srgbClr val="C00000"/>
              </a:buClr>
              <a:buSzPct val="90000"/>
              <a:buFont typeface="Wingdings" panose="05000000000000000000" pitchFamily="2" charset="2"/>
              <a:buChar char="§"/>
              <a:defRPr sz="2000">
                <a:solidFill>
                  <a:schemeClr val="tx1">
                    <a:lumMod val="75000"/>
                    <a:lumOff val="25000"/>
                  </a:schemeClr>
                </a:solidFill>
                <a:latin typeface="Calibri" panose="020F0502020204030204" pitchFamily="34" charset="0"/>
                <a:cs typeface="Calibri" panose="020F0502020204030204" pitchFamily="34" charset="0"/>
              </a:defRPr>
            </a:lvl3pPr>
            <a:lvl4pPr marL="1524000" indent="-152400" algn="l" rtl="0" eaLnBrk="1" fontAlgn="base" hangingPunct="1">
              <a:spcBef>
                <a:spcPct val="20000"/>
              </a:spcBef>
              <a:spcAft>
                <a:spcPct val="0"/>
              </a:spcAft>
              <a:buClr>
                <a:schemeClr val="folHlink"/>
              </a:buClr>
              <a:buSzPct val="110000"/>
              <a:buChar char="•"/>
              <a:tabLst>
                <a:tab pos="1524000" algn="l"/>
              </a:tabLst>
              <a:defRPr sz="2000">
                <a:solidFill>
                  <a:schemeClr val="tx1">
                    <a:lumMod val="75000"/>
                    <a:lumOff val="25000"/>
                  </a:schemeClr>
                </a:solidFill>
                <a:latin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folHlink"/>
              </a:buClr>
              <a:buSzPct val="110000"/>
              <a:buChar char="•"/>
              <a:defRPr sz="2000">
                <a:solidFill>
                  <a:schemeClr val="tx1">
                    <a:lumMod val="75000"/>
                    <a:lumOff val="25000"/>
                  </a:schemeClr>
                </a:solidFill>
                <a:latin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6pPr>
            <a:lvl7pPr marL="29718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7pPr>
            <a:lvl8pPr marL="34290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8pPr>
            <a:lvl9pPr marL="38862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9pPr>
          </a:lstStyle>
          <a:p>
            <a:pPr marL="0" lvl="1" indent="0" algn="ctr">
              <a:lnSpc>
                <a:spcPct val="90000"/>
              </a:lnSpc>
              <a:buNone/>
            </a:pPr>
            <a:r>
              <a:rPr lang="en-GB" altLang="en-US" dirty="0" smtClean="0">
                <a:solidFill>
                  <a:srgbClr val="C00000"/>
                </a:solidFill>
              </a:rPr>
              <a:t>Medical radiation technologist </a:t>
            </a:r>
          </a:p>
          <a:p>
            <a:pPr marL="177800" lvl="1" indent="-177800">
              <a:lnSpc>
                <a:spcPct val="90000"/>
              </a:lnSpc>
            </a:pPr>
            <a:endParaRPr lang="en-GB" altLang="en-US" sz="2800" b="1" dirty="0" smtClean="0">
              <a:solidFill>
                <a:srgbClr val="C00000"/>
              </a:solidFill>
            </a:endParaRPr>
          </a:p>
          <a:p>
            <a:pPr lvl="1">
              <a:lnSpc>
                <a:spcPct val="90000"/>
              </a:lnSpc>
            </a:pPr>
            <a:endParaRPr lang="en-GB" altLang="en-US" dirty="0" smtClean="0"/>
          </a:p>
        </p:txBody>
      </p:sp>
      <p:sp>
        <p:nvSpPr>
          <p:cNvPr id="11" name="Rounded Rectangle 10"/>
          <p:cNvSpPr/>
          <p:nvPr/>
        </p:nvSpPr>
        <p:spPr>
          <a:xfrm>
            <a:off x="4716016" y="1340768"/>
            <a:ext cx="2088232" cy="2592288"/>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bg1">
                  <a:lumMod val="95000"/>
                </a:schemeClr>
              </a:solidFill>
            </a:endParaRPr>
          </a:p>
        </p:txBody>
      </p:sp>
      <p:sp>
        <p:nvSpPr>
          <p:cNvPr id="16" name="Rectangle 3"/>
          <p:cNvSpPr txBox="1">
            <a:spLocks noChangeArrowheads="1"/>
          </p:cNvSpPr>
          <p:nvPr/>
        </p:nvSpPr>
        <p:spPr bwMode="gray">
          <a:xfrm>
            <a:off x="4644008" y="1385888"/>
            <a:ext cx="2267744" cy="2427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C00000"/>
              </a:buClr>
              <a:buSzPct val="116000"/>
              <a:buFont typeface="Arial" panose="020B0604020202020204" pitchFamily="34" charset="0"/>
              <a:buChar char="•"/>
              <a:defRPr sz="2800">
                <a:solidFill>
                  <a:schemeClr val="tx1">
                    <a:lumMod val="75000"/>
                    <a:lumOff val="25000"/>
                  </a:schemeClr>
                </a:solidFill>
                <a:latin typeface="Calibri" panose="020F0502020204030204" pitchFamily="34" charset="0"/>
                <a:ea typeface="+mn-ea"/>
                <a:cs typeface="Calibri" panose="020F0502020204030204" pitchFamily="34" charset="0"/>
              </a:defRPr>
            </a:lvl1pPr>
            <a:lvl2pPr marL="623888" indent="-166688" algn="l" rtl="0" eaLnBrk="1" fontAlgn="base" hangingPunct="1">
              <a:spcBef>
                <a:spcPct val="20000"/>
              </a:spcBef>
              <a:spcAft>
                <a:spcPct val="0"/>
              </a:spcAft>
              <a:buClr>
                <a:srgbClr val="C00000"/>
              </a:buClr>
              <a:buSzPct val="80000"/>
              <a:buFont typeface="Courier New" panose="02070309020205020404" pitchFamily="49" charset="0"/>
              <a:buChar char="o"/>
              <a:defRPr sz="2400">
                <a:solidFill>
                  <a:schemeClr val="tx1">
                    <a:lumMod val="75000"/>
                    <a:lumOff val="25000"/>
                  </a:schemeClr>
                </a:solidFill>
                <a:latin typeface="Calibri" panose="020F0502020204030204" pitchFamily="34" charset="0"/>
                <a:cs typeface="Calibri" panose="020F0502020204030204" pitchFamily="34" charset="0"/>
              </a:defRPr>
            </a:lvl2pPr>
            <a:lvl3pPr marL="1074738" indent="-174625" algn="l" rtl="0" eaLnBrk="1" fontAlgn="base" hangingPunct="1">
              <a:spcBef>
                <a:spcPct val="20000"/>
              </a:spcBef>
              <a:spcAft>
                <a:spcPct val="0"/>
              </a:spcAft>
              <a:buClr>
                <a:srgbClr val="C00000"/>
              </a:buClr>
              <a:buSzPct val="90000"/>
              <a:buFont typeface="Wingdings" panose="05000000000000000000" pitchFamily="2" charset="2"/>
              <a:buChar char="§"/>
              <a:defRPr sz="2000">
                <a:solidFill>
                  <a:schemeClr val="tx1">
                    <a:lumMod val="75000"/>
                    <a:lumOff val="25000"/>
                  </a:schemeClr>
                </a:solidFill>
                <a:latin typeface="Calibri" panose="020F0502020204030204" pitchFamily="34" charset="0"/>
                <a:cs typeface="Calibri" panose="020F0502020204030204" pitchFamily="34" charset="0"/>
              </a:defRPr>
            </a:lvl3pPr>
            <a:lvl4pPr marL="1524000" indent="-152400" algn="l" rtl="0" eaLnBrk="1" fontAlgn="base" hangingPunct="1">
              <a:spcBef>
                <a:spcPct val="20000"/>
              </a:spcBef>
              <a:spcAft>
                <a:spcPct val="0"/>
              </a:spcAft>
              <a:buClr>
                <a:schemeClr val="folHlink"/>
              </a:buClr>
              <a:buSzPct val="110000"/>
              <a:buChar char="•"/>
              <a:tabLst>
                <a:tab pos="1524000" algn="l"/>
              </a:tabLst>
              <a:defRPr sz="2000">
                <a:solidFill>
                  <a:schemeClr val="tx1">
                    <a:lumMod val="75000"/>
                    <a:lumOff val="25000"/>
                  </a:schemeClr>
                </a:solidFill>
                <a:latin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folHlink"/>
              </a:buClr>
              <a:buSzPct val="110000"/>
              <a:buChar char="•"/>
              <a:defRPr sz="2000">
                <a:solidFill>
                  <a:schemeClr val="tx1">
                    <a:lumMod val="75000"/>
                    <a:lumOff val="25000"/>
                  </a:schemeClr>
                </a:solidFill>
                <a:latin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6pPr>
            <a:lvl7pPr marL="29718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7pPr>
            <a:lvl8pPr marL="34290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8pPr>
            <a:lvl9pPr marL="38862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9pPr>
          </a:lstStyle>
          <a:p>
            <a:pPr marL="0" lvl="1" indent="0" algn="ctr">
              <a:lnSpc>
                <a:spcPct val="90000"/>
              </a:lnSpc>
              <a:buNone/>
            </a:pPr>
            <a:r>
              <a:rPr lang="en-GB" altLang="en-US" dirty="0" smtClean="0">
                <a:solidFill>
                  <a:srgbClr val="C00000"/>
                </a:solidFill>
              </a:rPr>
              <a:t>Medical physicist </a:t>
            </a:r>
          </a:p>
          <a:p>
            <a:pPr marL="177800" lvl="1" indent="-177800">
              <a:lnSpc>
                <a:spcPct val="90000"/>
              </a:lnSpc>
            </a:pPr>
            <a:endParaRPr lang="en-GB" altLang="en-US" sz="2800" b="1" dirty="0" smtClean="0">
              <a:solidFill>
                <a:srgbClr val="C00000"/>
              </a:solidFill>
            </a:endParaRPr>
          </a:p>
          <a:p>
            <a:pPr lvl="1">
              <a:lnSpc>
                <a:spcPct val="90000"/>
              </a:lnSpc>
            </a:pPr>
            <a:endParaRPr lang="en-GB" altLang="en-US" dirty="0" smtClean="0"/>
          </a:p>
        </p:txBody>
      </p:sp>
      <p:sp>
        <p:nvSpPr>
          <p:cNvPr id="12" name="Rounded Rectangle 11"/>
          <p:cNvSpPr/>
          <p:nvPr/>
        </p:nvSpPr>
        <p:spPr>
          <a:xfrm>
            <a:off x="6948264" y="1340768"/>
            <a:ext cx="2088232" cy="2592288"/>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bg1">
                  <a:lumMod val="95000"/>
                </a:schemeClr>
              </a:solidFill>
            </a:endParaRPr>
          </a:p>
        </p:txBody>
      </p:sp>
      <p:sp>
        <p:nvSpPr>
          <p:cNvPr id="17" name="Rectangle 3"/>
          <p:cNvSpPr txBox="1">
            <a:spLocks noChangeArrowheads="1"/>
          </p:cNvSpPr>
          <p:nvPr/>
        </p:nvSpPr>
        <p:spPr bwMode="gray">
          <a:xfrm>
            <a:off x="6867545" y="1385888"/>
            <a:ext cx="2267744" cy="1899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C00000"/>
              </a:buClr>
              <a:buSzPct val="116000"/>
              <a:buFont typeface="Arial" panose="020B0604020202020204" pitchFamily="34" charset="0"/>
              <a:buChar char="•"/>
              <a:defRPr sz="2800">
                <a:solidFill>
                  <a:schemeClr val="tx1">
                    <a:lumMod val="75000"/>
                    <a:lumOff val="25000"/>
                  </a:schemeClr>
                </a:solidFill>
                <a:latin typeface="Calibri" panose="020F0502020204030204" pitchFamily="34" charset="0"/>
                <a:ea typeface="+mn-ea"/>
                <a:cs typeface="Calibri" panose="020F0502020204030204" pitchFamily="34" charset="0"/>
              </a:defRPr>
            </a:lvl1pPr>
            <a:lvl2pPr marL="623888" indent="-166688" algn="l" rtl="0" eaLnBrk="1" fontAlgn="base" hangingPunct="1">
              <a:spcBef>
                <a:spcPct val="20000"/>
              </a:spcBef>
              <a:spcAft>
                <a:spcPct val="0"/>
              </a:spcAft>
              <a:buClr>
                <a:srgbClr val="C00000"/>
              </a:buClr>
              <a:buSzPct val="80000"/>
              <a:buFont typeface="Courier New" panose="02070309020205020404" pitchFamily="49" charset="0"/>
              <a:buChar char="o"/>
              <a:defRPr sz="2400">
                <a:solidFill>
                  <a:schemeClr val="tx1">
                    <a:lumMod val="75000"/>
                    <a:lumOff val="25000"/>
                  </a:schemeClr>
                </a:solidFill>
                <a:latin typeface="Calibri" panose="020F0502020204030204" pitchFamily="34" charset="0"/>
                <a:cs typeface="Calibri" panose="020F0502020204030204" pitchFamily="34" charset="0"/>
              </a:defRPr>
            </a:lvl2pPr>
            <a:lvl3pPr marL="1074738" indent="-174625" algn="l" rtl="0" eaLnBrk="1" fontAlgn="base" hangingPunct="1">
              <a:spcBef>
                <a:spcPct val="20000"/>
              </a:spcBef>
              <a:spcAft>
                <a:spcPct val="0"/>
              </a:spcAft>
              <a:buClr>
                <a:srgbClr val="C00000"/>
              </a:buClr>
              <a:buSzPct val="90000"/>
              <a:buFont typeface="Wingdings" panose="05000000000000000000" pitchFamily="2" charset="2"/>
              <a:buChar char="§"/>
              <a:defRPr sz="2000">
                <a:solidFill>
                  <a:schemeClr val="tx1">
                    <a:lumMod val="75000"/>
                    <a:lumOff val="25000"/>
                  </a:schemeClr>
                </a:solidFill>
                <a:latin typeface="Calibri" panose="020F0502020204030204" pitchFamily="34" charset="0"/>
                <a:cs typeface="Calibri" panose="020F0502020204030204" pitchFamily="34" charset="0"/>
              </a:defRPr>
            </a:lvl3pPr>
            <a:lvl4pPr marL="1524000" indent="-152400" algn="l" rtl="0" eaLnBrk="1" fontAlgn="base" hangingPunct="1">
              <a:spcBef>
                <a:spcPct val="20000"/>
              </a:spcBef>
              <a:spcAft>
                <a:spcPct val="0"/>
              </a:spcAft>
              <a:buClr>
                <a:schemeClr val="folHlink"/>
              </a:buClr>
              <a:buSzPct val="110000"/>
              <a:buChar char="•"/>
              <a:tabLst>
                <a:tab pos="1524000" algn="l"/>
              </a:tabLst>
              <a:defRPr sz="2000">
                <a:solidFill>
                  <a:schemeClr val="tx1">
                    <a:lumMod val="75000"/>
                    <a:lumOff val="25000"/>
                  </a:schemeClr>
                </a:solidFill>
                <a:latin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folHlink"/>
              </a:buClr>
              <a:buSzPct val="110000"/>
              <a:buChar char="•"/>
              <a:defRPr sz="2000">
                <a:solidFill>
                  <a:schemeClr val="tx1">
                    <a:lumMod val="75000"/>
                    <a:lumOff val="25000"/>
                  </a:schemeClr>
                </a:solidFill>
                <a:latin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6pPr>
            <a:lvl7pPr marL="29718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7pPr>
            <a:lvl8pPr marL="34290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8pPr>
            <a:lvl9pPr marL="38862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9pPr>
          </a:lstStyle>
          <a:p>
            <a:pPr marL="0" lvl="1" indent="0" algn="ctr">
              <a:lnSpc>
                <a:spcPct val="90000"/>
              </a:lnSpc>
              <a:buNone/>
            </a:pPr>
            <a:r>
              <a:rPr lang="en-GB" altLang="en-US" dirty="0" err="1" smtClean="0">
                <a:solidFill>
                  <a:srgbClr val="C00000"/>
                </a:solidFill>
              </a:rPr>
              <a:t>Radiophar-macist</a:t>
            </a:r>
            <a:endParaRPr lang="en-GB" altLang="en-US" dirty="0" smtClean="0">
              <a:solidFill>
                <a:srgbClr val="C00000"/>
              </a:solidFill>
            </a:endParaRPr>
          </a:p>
          <a:p>
            <a:pPr marL="177800" lvl="1" indent="-177800">
              <a:lnSpc>
                <a:spcPct val="90000"/>
              </a:lnSpc>
            </a:pPr>
            <a:endParaRPr lang="en-GB" altLang="en-US" sz="2800" b="1" dirty="0" smtClean="0">
              <a:solidFill>
                <a:srgbClr val="C00000"/>
              </a:solidFill>
            </a:endParaRPr>
          </a:p>
          <a:p>
            <a:pPr marL="177800" lvl="1" indent="-177800">
              <a:lnSpc>
                <a:spcPct val="90000"/>
              </a:lnSpc>
            </a:pPr>
            <a:endParaRPr lang="en-GB" altLang="en-US" sz="2800" b="1" dirty="0" smtClean="0">
              <a:solidFill>
                <a:srgbClr val="C00000"/>
              </a:solidFill>
            </a:endParaRPr>
          </a:p>
          <a:p>
            <a:pPr lvl="1">
              <a:lnSpc>
                <a:spcPct val="90000"/>
              </a:lnSpc>
            </a:pPr>
            <a:endParaRPr lang="en-GB" altLang="en-US" dirty="0" smtClean="0"/>
          </a:p>
        </p:txBody>
      </p:sp>
      <p:sp>
        <p:nvSpPr>
          <p:cNvPr id="13" name="Rounded Rectangle 12"/>
          <p:cNvSpPr/>
          <p:nvPr/>
        </p:nvSpPr>
        <p:spPr>
          <a:xfrm>
            <a:off x="179512" y="1268760"/>
            <a:ext cx="2088232" cy="2664296"/>
          </a:xfrm>
          <a:prstGeom prst="roundRect">
            <a:avLst>
              <a:gd name="adj" fmla="val 10943"/>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bg1">
                  <a:lumMod val="95000"/>
                </a:schemeClr>
              </a:solidFill>
            </a:endParaRPr>
          </a:p>
        </p:txBody>
      </p:sp>
      <p:sp>
        <p:nvSpPr>
          <p:cNvPr id="308226" name="Rectangle 2"/>
          <p:cNvSpPr>
            <a:spLocks noGrp="1" noChangeArrowheads="1"/>
          </p:cNvSpPr>
          <p:nvPr>
            <p:ph type="title"/>
          </p:nvPr>
        </p:nvSpPr>
        <p:spPr/>
        <p:txBody>
          <a:bodyPr>
            <a:normAutofit/>
          </a:bodyPr>
          <a:lstStyle/>
          <a:p>
            <a:r>
              <a:rPr lang="en-GB" altLang="en-US" dirty="0" smtClean="0"/>
              <a:t>Health professionals</a:t>
            </a:r>
            <a:endParaRPr lang="en-GB" altLang="en-US" dirty="0"/>
          </a:p>
        </p:txBody>
      </p:sp>
      <p:pic>
        <p:nvPicPr>
          <p:cNvPr id="6154" name="Picture 10" descr="https://www.iaea.org/sites/default/files/styles/news_story_photo_new__16x9ratio_653width_/public/images/2012/06/ctscan2330x220.jpg?itok=6R0dfOV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85724" y="2420888"/>
            <a:ext cx="1949657" cy="13681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555776" y="2420888"/>
            <a:ext cx="1882409"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http://www-naweb.iaea.org/nahu/resources/images/content/banner.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30390" y="2420888"/>
            <a:ext cx="1901850" cy="13921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nucleus.iaea.org/HHW/Technologists/NuclearMedicineTech/Educationalresources/Radiopharmacy_for_NMT/Radiopharmacy_Section/image3562813613829874438.vip.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92280" y="2420888"/>
            <a:ext cx="1848205" cy="138615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08227" name="Rectangle 3"/>
          <p:cNvSpPr>
            <a:spLocks noGrp="1" noChangeArrowheads="1"/>
          </p:cNvSpPr>
          <p:nvPr>
            <p:ph type="body" idx="1"/>
          </p:nvPr>
        </p:nvSpPr>
        <p:spPr>
          <a:xfrm>
            <a:off x="0" y="1340768"/>
            <a:ext cx="2267744" cy="5256088"/>
          </a:xfrm>
        </p:spPr>
        <p:txBody>
          <a:bodyPr/>
          <a:lstStyle/>
          <a:p>
            <a:pPr marL="0" lvl="1" indent="0" algn="ctr">
              <a:lnSpc>
                <a:spcPct val="90000"/>
              </a:lnSpc>
              <a:buNone/>
            </a:pPr>
            <a:r>
              <a:rPr lang="en-GB" altLang="en-US" dirty="0" smtClean="0">
                <a:solidFill>
                  <a:srgbClr val="C00000"/>
                </a:solidFill>
              </a:rPr>
              <a:t>Radiological </a:t>
            </a:r>
            <a:r>
              <a:rPr lang="en-GB" altLang="en-US" dirty="0">
                <a:solidFill>
                  <a:srgbClr val="C00000"/>
                </a:solidFill>
              </a:rPr>
              <a:t>medical practitioner</a:t>
            </a:r>
          </a:p>
          <a:p>
            <a:pPr marL="0" lvl="1" indent="0" algn="ctr">
              <a:lnSpc>
                <a:spcPct val="90000"/>
              </a:lnSpc>
              <a:buNone/>
            </a:pPr>
            <a:endParaRPr lang="en-GB" altLang="en-US" sz="2800" dirty="0">
              <a:solidFill>
                <a:srgbClr val="C00000"/>
              </a:solidFill>
            </a:endParaRPr>
          </a:p>
        </p:txBody>
      </p:sp>
      <p:sp>
        <p:nvSpPr>
          <p:cNvPr id="3" name="Rectangle 2"/>
          <p:cNvSpPr/>
          <p:nvPr/>
        </p:nvSpPr>
        <p:spPr>
          <a:xfrm>
            <a:off x="276483" y="3968042"/>
            <a:ext cx="8856984" cy="830997"/>
          </a:xfrm>
          <a:prstGeom prst="rect">
            <a:avLst/>
          </a:prstGeom>
        </p:spPr>
        <p:txBody>
          <a:bodyPr wrap="square">
            <a:spAutoFit/>
          </a:bodyPr>
          <a:lstStyle/>
          <a:p>
            <a:pPr marL="0" lvl="1"/>
            <a:r>
              <a:rPr lang="en-GB" altLang="en-US" dirty="0" smtClean="0">
                <a:solidFill>
                  <a:schemeClr val="tx1">
                    <a:lumMod val="85000"/>
                    <a:lumOff val="15000"/>
                  </a:schemeClr>
                </a:solidFill>
                <a:latin typeface="Calibri"/>
                <a:cs typeface="Calibri"/>
              </a:rPr>
              <a:t>Competence is </a:t>
            </a:r>
            <a:r>
              <a:rPr lang="en-GB" altLang="en-US" dirty="0">
                <a:solidFill>
                  <a:schemeClr val="tx1">
                    <a:lumMod val="85000"/>
                    <a:lumOff val="15000"/>
                  </a:schemeClr>
                </a:solidFill>
                <a:latin typeface="Calibri"/>
                <a:cs typeface="Calibri"/>
              </a:rPr>
              <a:t>normally assessed by the State by having a formal mechanism for registration, accreditation or certification </a:t>
            </a:r>
            <a:endParaRPr lang="en-US" sz="2800" dirty="0">
              <a:solidFill>
                <a:schemeClr val="tx1">
                  <a:lumMod val="85000"/>
                  <a:lumOff val="15000"/>
                </a:schemeClr>
              </a:solidFill>
              <a:latin typeface="Calibri"/>
              <a:cs typeface="Calibri"/>
            </a:endParaRPr>
          </a:p>
        </p:txBody>
      </p:sp>
      <p:sp>
        <p:nvSpPr>
          <p:cNvPr id="19" name="Rounded Rectangle 18"/>
          <p:cNvSpPr/>
          <p:nvPr/>
        </p:nvSpPr>
        <p:spPr>
          <a:xfrm>
            <a:off x="1979712" y="4799039"/>
            <a:ext cx="4104456" cy="1942329"/>
          </a:xfrm>
          <a:prstGeom prst="roundRect">
            <a:avLst>
              <a:gd name="adj" fmla="val 10943"/>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bg1">
                  <a:lumMod val="95000"/>
                </a:schemeClr>
              </a:solidFill>
            </a:endParaRPr>
          </a:p>
        </p:txBody>
      </p:sp>
      <p:sp>
        <p:nvSpPr>
          <p:cNvPr id="20" name="TextBox 19"/>
          <p:cNvSpPr txBox="1"/>
          <p:nvPr/>
        </p:nvSpPr>
        <p:spPr>
          <a:xfrm>
            <a:off x="1870347" y="5006364"/>
            <a:ext cx="1815996" cy="1089529"/>
          </a:xfrm>
          <a:prstGeom prst="rect">
            <a:avLst/>
          </a:prstGeom>
          <a:noFill/>
        </p:spPr>
        <p:txBody>
          <a:bodyPr wrap="square" rtlCol="0">
            <a:spAutoFit/>
          </a:bodyPr>
          <a:lstStyle/>
          <a:p>
            <a:pPr marL="0" lvl="1" algn="ctr">
              <a:lnSpc>
                <a:spcPct val="90000"/>
              </a:lnSpc>
              <a:spcBef>
                <a:spcPct val="20000"/>
              </a:spcBef>
              <a:buClr>
                <a:srgbClr val="C00000"/>
              </a:buClr>
              <a:buSzPct val="80000"/>
            </a:pPr>
            <a:r>
              <a:rPr lang="en-GB" dirty="0" smtClean="0">
                <a:solidFill>
                  <a:srgbClr val="C00000"/>
                </a:solidFill>
                <a:latin typeface="Calibri" panose="020F0502020204030204" pitchFamily="34" charset="0"/>
                <a:cs typeface="Calibri" panose="020F0502020204030204" pitchFamily="34" charset="0"/>
              </a:rPr>
              <a:t>Referring medical practitioner</a:t>
            </a:r>
            <a:endParaRPr lang="en-GB" dirty="0">
              <a:solidFill>
                <a:srgbClr val="C00000"/>
              </a:solidFill>
              <a:latin typeface="Calibri" panose="020F0502020204030204" pitchFamily="34" charset="0"/>
              <a:cs typeface="Calibri" panose="020F0502020204030204" pitchFamily="34" charset="0"/>
            </a:endParaRPr>
          </a:p>
        </p:txBody>
      </p:sp>
      <p:pic>
        <p:nvPicPr>
          <p:cNvPr id="21" name="Picture 10" descr="http://img.ehowcdn.com/article-new-thumbnail/ehow/images/a07/40/hp/become-general-family-practitioner-800x800.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90543" y="4960297"/>
            <a:ext cx="2421617" cy="16198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33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1628800"/>
            <a:ext cx="9144000" cy="1771650"/>
          </a:xfrm>
        </p:spPr>
        <p:txBody>
          <a:bodyPr>
            <a:normAutofit/>
          </a:bodyPr>
          <a:lstStyle/>
          <a:p>
            <a:r>
              <a:rPr lang="en-GB" altLang="en-US" dirty="0" smtClean="0">
                <a:solidFill>
                  <a:srgbClr val="00589A"/>
                </a:solidFill>
              </a:rPr>
              <a:t>International </a:t>
            </a:r>
            <a:r>
              <a:rPr lang="en-GB" altLang="en-US" dirty="0">
                <a:solidFill>
                  <a:srgbClr val="00589A"/>
                </a:solidFill>
              </a:rPr>
              <a:t>BSS – </a:t>
            </a:r>
            <a:r>
              <a:rPr lang="en-GB" altLang="en-US" dirty="0" smtClean="0">
                <a:solidFill>
                  <a:srgbClr val="00589A"/>
                </a:solidFill>
              </a:rPr>
              <a:t/>
            </a:r>
            <a:br>
              <a:rPr lang="en-GB" altLang="en-US" dirty="0" smtClean="0">
                <a:solidFill>
                  <a:srgbClr val="00589A"/>
                </a:solidFill>
              </a:rPr>
            </a:br>
            <a:r>
              <a:rPr lang="en-GB" altLang="en-US" dirty="0" smtClean="0">
                <a:solidFill>
                  <a:srgbClr val="00589A"/>
                </a:solidFill>
              </a:rPr>
              <a:t>justification and optimization</a:t>
            </a:r>
            <a:endParaRPr lang="en-GB" dirty="0"/>
          </a:p>
        </p:txBody>
      </p:sp>
    </p:spTree>
    <p:extLst>
      <p:ext uri="{BB962C8B-B14F-4D97-AF65-F5344CB8AC3E}">
        <p14:creationId xmlns:p14="http://schemas.microsoft.com/office/powerpoint/2010/main" val="35712472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323528" y="1340768"/>
            <a:ext cx="8640960" cy="4204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lr>
                <a:schemeClr val="folHlink"/>
              </a:buClr>
              <a:buSzPct val="110000"/>
              <a:buChar char="•"/>
              <a:defRPr sz="3200">
                <a:solidFill>
                  <a:schemeClr val="tx2"/>
                </a:solidFill>
                <a:latin typeface="Arial" charset="0"/>
              </a:defRPr>
            </a:lvl1pPr>
            <a:lvl2pPr marL="1246188" indent="-533400">
              <a:spcBef>
                <a:spcPct val="20000"/>
              </a:spcBef>
              <a:buClr>
                <a:schemeClr val="folHlink"/>
              </a:buClr>
              <a:buSzPct val="110000"/>
              <a:buChar char="•"/>
              <a:defRPr sz="2800">
                <a:solidFill>
                  <a:schemeClr val="tx2"/>
                </a:solidFill>
                <a:latin typeface="Arial" charset="0"/>
              </a:defRPr>
            </a:lvl2pPr>
            <a:lvl3pPr marL="1882775" indent="-457200">
              <a:spcBef>
                <a:spcPct val="20000"/>
              </a:spcBef>
              <a:buClr>
                <a:schemeClr val="folHlink"/>
              </a:buClr>
              <a:buSzPct val="110000"/>
              <a:buChar char="•"/>
              <a:defRPr sz="2400">
                <a:solidFill>
                  <a:schemeClr val="tx2"/>
                </a:solidFill>
                <a:latin typeface="Arial" charset="0"/>
              </a:defRPr>
            </a:lvl3pPr>
            <a:lvl4pPr marL="2519363" indent="-457200">
              <a:spcBef>
                <a:spcPct val="20000"/>
              </a:spcBef>
              <a:buClr>
                <a:schemeClr val="folHlink"/>
              </a:buClr>
              <a:buSzPct val="110000"/>
              <a:buChar char="•"/>
              <a:defRPr sz="2400">
                <a:solidFill>
                  <a:schemeClr val="tx2"/>
                </a:solidFill>
                <a:latin typeface="Arial" charset="0"/>
              </a:defRPr>
            </a:lvl4pPr>
            <a:lvl5pPr marL="3155950" indent="-457200">
              <a:spcBef>
                <a:spcPct val="20000"/>
              </a:spcBef>
              <a:buClr>
                <a:schemeClr val="folHlink"/>
              </a:buClr>
              <a:buSzPct val="110000"/>
              <a:buChar char="•"/>
              <a:defRPr sz="2400">
                <a:solidFill>
                  <a:schemeClr val="tx2"/>
                </a:solidFill>
                <a:latin typeface="Arial" charset="0"/>
              </a:defRPr>
            </a:lvl5pPr>
            <a:lvl6pPr marL="3613150" indent="-457200" fontAlgn="base">
              <a:spcBef>
                <a:spcPct val="20000"/>
              </a:spcBef>
              <a:spcAft>
                <a:spcPct val="0"/>
              </a:spcAft>
              <a:buClr>
                <a:schemeClr val="folHlink"/>
              </a:buClr>
              <a:buSzPct val="110000"/>
              <a:buChar char="•"/>
              <a:defRPr sz="2400">
                <a:solidFill>
                  <a:schemeClr val="tx2"/>
                </a:solidFill>
                <a:latin typeface="Arial" charset="0"/>
              </a:defRPr>
            </a:lvl6pPr>
            <a:lvl7pPr marL="4070350" indent="-457200" fontAlgn="base">
              <a:spcBef>
                <a:spcPct val="20000"/>
              </a:spcBef>
              <a:spcAft>
                <a:spcPct val="0"/>
              </a:spcAft>
              <a:buClr>
                <a:schemeClr val="folHlink"/>
              </a:buClr>
              <a:buSzPct val="110000"/>
              <a:buChar char="•"/>
              <a:defRPr sz="2400">
                <a:solidFill>
                  <a:schemeClr val="tx2"/>
                </a:solidFill>
                <a:latin typeface="Arial" charset="0"/>
              </a:defRPr>
            </a:lvl7pPr>
            <a:lvl8pPr marL="4527550" indent="-457200" fontAlgn="base">
              <a:spcBef>
                <a:spcPct val="20000"/>
              </a:spcBef>
              <a:spcAft>
                <a:spcPct val="0"/>
              </a:spcAft>
              <a:buClr>
                <a:schemeClr val="folHlink"/>
              </a:buClr>
              <a:buSzPct val="110000"/>
              <a:buChar char="•"/>
              <a:defRPr sz="2400">
                <a:solidFill>
                  <a:schemeClr val="tx2"/>
                </a:solidFill>
                <a:latin typeface="Arial" charset="0"/>
              </a:defRPr>
            </a:lvl8pPr>
            <a:lvl9pPr marL="4984750" indent="-457200" fontAlgn="base">
              <a:spcBef>
                <a:spcPct val="20000"/>
              </a:spcBef>
              <a:spcAft>
                <a:spcPct val="0"/>
              </a:spcAft>
              <a:buClr>
                <a:schemeClr val="folHlink"/>
              </a:buClr>
              <a:buSzPct val="110000"/>
              <a:buChar char="•"/>
              <a:defRPr sz="2400">
                <a:solidFill>
                  <a:schemeClr val="tx2"/>
                </a:solidFill>
                <a:latin typeface="Arial" charset="0"/>
              </a:defRPr>
            </a:lvl9pPr>
          </a:lstStyle>
          <a:p>
            <a:pPr marL="0" indent="0">
              <a:spcBef>
                <a:spcPts val="1200"/>
              </a:spcBef>
              <a:buSzTx/>
              <a:buNone/>
              <a:defRPr/>
            </a:pPr>
            <a:r>
              <a:rPr lang="en-GB" altLang="en-US" sz="2400" dirty="0" smtClean="0">
                <a:solidFill>
                  <a:schemeClr val="tx1">
                    <a:lumMod val="75000"/>
                    <a:lumOff val="25000"/>
                  </a:schemeClr>
                </a:solidFill>
                <a:latin typeface="Calibri" panose="020F0502020204030204" pitchFamily="34" charset="0"/>
                <a:cs typeface="Calibri" panose="020F0502020204030204" pitchFamily="34" charset="0"/>
              </a:rPr>
              <a:t>IAEA statute: “To establish or adopt … standards of safety for </a:t>
            </a:r>
            <a:r>
              <a:rPr lang="en-GB" altLang="en-US" sz="2400" dirty="0" smtClean="0">
                <a:solidFill>
                  <a:srgbClr val="C00000"/>
                </a:solidFill>
                <a:latin typeface="Calibri" panose="020F0502020204030204" pitchFamily="34" charset="0"/>
                <a:cs typeface="Calibri" panose="020F0502020204030204" pitchFamily="34" charset="0"/>
              </a:rPr>
              <a:t>protection of health</a:t>
            </a:r>
            <a:r>
              <a:rPr lang="en-GB" altLang="en-US" sz="2400" dirty="0" smtClean="0">
                <a:solidFill>
                  <a:srgbClr val="0067B4"/>
                </a:solidFill>
                <a:latin typeface="Calibri" panose="020F0502020204030204" pitchFamily="34" charset="0"/>
                <a:cs typeface="Calibri" panose="020F0502020204030204" pitchFamily="34" charset="0"/>
              </a:rPr>
              <a:t> </a:t>
            </a:r>
            <a:r>
              <a:rPr lang="en-GB" altLang="en-US" sz="2400" dirty="0" smtClean="0">
                <a:solidFill>
                  <a:schemeClr val="tx1">
                    <a:lumMod val="75000"/>
                    <a:lumOff val="25000"/>
                  </a:schemeClr>
                </a:solidFill>
                <a:latin typeface="Calibri" panose="020F0502020204030204" pitchFamily="34" charset="0"/>
                <a:cs typeface="Calibri" panose="020F0502020204030204" pitchFamily="34" charset="0"/>
              </a:rPr>
              <a:t>and</a:t>
            </a:r>
            <a:r>
              <a:rPr lang="en-GB" altLang="en-US" sz="2400" dirty="0" smtClean="0">
                <a:solidFill>
                  <a:schemeClr val="bg2"/>
                </a:solidFill>
                <a:latin typeface="Calibri" panose="020F0502020204030204" pitchFamily="34" charset="0"/>
                <a:cs typeface="Calibri" panose="020F0502020204030204" pitchFamily="34" charset="0"/>
              </a:rPr>
              <a:t> </a:t>
            </a:r>
            <a:r>
              <a:rPr lang="en-GB" altLang="en-US" sz="2400" dirty="0" smtClean="0">
                <a:solidFill>
                  <a:srgbClr val="C00000"/>
                </a:solidFill>
                <a:latin typeface="Calibri" panose="020F0502020204030204" pitchFamily="34" charset="0"/>
                <a:cs typeface="Calibri" panose="020F0502020204030204" pitchFamily="34" charset="0"/>
              </a:rPr>
              <a:t>minimization of danger </a:t>
            </a:r>
            <a:r>
              <a:rPr lang="en-GB" altLang="en-US" sz="2400" dirty="0" smtClean="0">
                <a:solidFill>
                  <a:schemeClr val="tx1">
                    <a:lumMod val="75000"/>
                    <a:lumOff val="25000"/>
                  </a:schemeClr>
                </a:solidFill>
                <a:latin typeface="Calibri" panose="020F0502020204030204" pitchFamily="34" charset="0"/>
                <a:cs typeface="Calibri" panose="020F0502020204030204" pitchFamily="34" charset="0"/>
              </a:rPr>
              <a:t>to life … and to </a:t>
            </a:r>
            <a:r>
              <a:rPr lang="en-GB" altLang="en-US" sz="2400" dirty="0" smtClean="0">
                <a:solidFill>
                  <a:srgbClr val="C00000"/>
                </a:solidFill>
                <a:latin typeface="Calibri" panose="020F0502020204030204" pitchFamily="34" charset="0"/>
                <a:cs typeface="Calibri" panose="020F0502020204030204" pitchFamily="34" charset="0"/>
              </a:rPr>
              <a:t>provide for the application </a:t>
            </a:r>
            <a:r>
              <a:rPr lang="en-GB" altLang="en-US" sz="2400" dirty="0" smtClean="0">
                <a:solidFill>
                  <a:schemeClr val="tx1">
                    <a:lumMod val="75000"/>
                    <a:lumOff val="25000"/>
                  </a:schemeClr>
                </a:solidFill>
                <a:latin typeface="Calibri" panose="020F0502020204030204" pitchFamily="34" charset="0"/>
                <a:cs typeface="Calibri" panose="020F0502020204030204" pitchFamily="34" charset="0"/>
              </a:rPr>
              <a:t>of these standards</a:t>
            </a:r>
            <a:r>
              <a:rPr lang="en-GB" altLang="en-US" sz="2400" dirty="0" smtClean="0">
                <a:solidFill>
                  <a:schemeClr val="bg2"/>
                </a:solidFill>
                <a:latin typeface="Calibri" panose="020F0502020204030204" pitchFamily="34" charset="0"/>
                <a:cs typeface="Calibri" panose="020F0502020204030204" pitchFamily="34" charset="0"/>
              </a:rPr>
              <a:t>”</a:t>
            </a:r>
          </a:p>
          <a:p>
            <a:pPr>
              <a:buSzTx/>
              <a:buFontTx/>
              <a:buNone/>
              <a:defRPr/>
            </a:pPr>
            <a:endParaRPr lang="en-GB" altLang="en-US" sz="2400" dirty="0" smtClean="0">
              <a:solidFill>
                <a:schemeClr val="bg2"/>
              </a:solidFill>
              <a:latin typeface="Calibri" panose="020F0502020204030204" pitchFamily="34" charset="0"/>
              <a:cs typeface="Calibri" panose="020F0502020204030204" pitchFamily="34" charset="0"/>
            </a:endParaRPr>
          </a:p>
        </p:txBody>
      </p:sp>
      <p:pic>
        <p:nvPicPr>
          <p:cNvPr id="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2886483"/>
            <a:ext cx="1935183" cy="272974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10" name="Picture 8" descr="Technical Cooperation">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19377" y="5157192"/>
            <a:ext cx="3048805" cy="10888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Nuclear Energy">
            <a:hlinkClick r:id="rId6"/>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67744" y="2708920"/>
            <a:ext cx="3053139" cy="10904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491965" y="2708920"/>
            <a:ext cx="3053139" cy="1090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8"/>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267743" y="3933056"/>
            <a:ext cx="3053139" cy="1090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Nuclear Applications">
            <a:hlinkClick r:id="rId10"/>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491965" y="3933056"/>
            <a:ext cx="3048804" cy="1088859"/>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p:cNvSpPr>
            <a:spLocks noGrp="1"/>
          </p:cNvSpPr>
          <p:nvPr>
            <p:ph type="title"/>
          </p:nvPr>
        </p:nvSpPr>
        <p:spPr/>
        <p:txBody>
          <a:bodyPr>
            <a:normAutofit/>
          </a:bodyPr>
          <a:lstStyle/>
          <a:p>
            <a:r>
              <a:rPr lang="en-GB" dirty="0"/>
              <a:t>International Atomic Energy Agency - </a:t>
            </a:r>
            <a:r>
              <a:rPr lang="en-GB" dirty="0" smtClean="0"/>
              <a:t>IAEA</a:t>
            </a:r>
            <a:endParaRPr lang="en-GB" dirty="0"/>
          </a:p>
        </p:txBody>
      </p:sp>
    </p:spTree>
    <p:extLst>
      <p:ext uri="{BB962C8B-B14F-4D97-AF65-F5344CB8AC3E}">
        <p14:creationId xmlns:p14="http://schemas.microsoft.com/office/powerpoint/2010/main" val="39238303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Content Placeholder 10"/>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611560" y="1352909"/>
            <a:ext cx="8064128" cy="5082816"/>
          </a:xfrm>
        </p:spPr>
      </p:pic>
      <p:sp>
        <p:nvSpPr>
          <p:cNvPr id="86018" name="TextBox 11"/>
          <p:cNvSpPr txBox="1">
            <a:spLocks noChangeArrowheads="1"/>
          </p:cNvSpPr>
          <p:nvPr/>
        </p:nvSpPr>
        <p:spPr bwMode="auto">
          <a:xfrm>
            <a:off x="2051720" y="3068960"/>
            <a:ext cx="2124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ahoma" charset="0"/>
                <a:ea typeface="ＭＳ Ｐゴシック" charset="0"/>
                <a:cs typeface="ＭＳ Ｐゴシック" charset="0"/>
              </a:defRPr>
            </a:lvl1pPr>
            <a:lvl2pPr marL="742950" indent="-285750" eaLnBrk="0" hangingPunct="0">
              <a:defRPr sz="1600">
                <a:solidFill>
                  <a:schemeClr val="tx1"/>
                </a:solidFill>
                <a:latin typeface="Tahoma" charset="0"/>
                <a:ea typeface="ＭＳ Ｐゴシック" charset="0"/>
              </a:defRPr>
            </a:lvl2pPr>
            <a:lvl3pPr marL="1143000" indent="-228600" eaLnBrk="0" hangingPunct="0">
              <a:defRPr sz="1600">
                <a:solidFill>
                  <a:schemeClr val="tx1"/>
                </a:solidFill>
                <a:latin typeface="Tahoma" charset="0"/>
                <a:ea typeface="ＭＳ Ｐゴシック" charset="0"/>
              </a:defRPr>
            </a:lvl3pPr>
            <a:lvl4pPr marL="1600200" indent="-228600" eaLnBrk="0" hangingPunct="0">
              <a:defRPr sz="1600">
                <a:solidFill>
                  <a:schemeClr val="tx1"/>
                </a:solidFill>
                <a:latin typeface="Tahoma" charset="0"/>
                <a:ea typeface="ＭＳ Ｐゴシック" charset="0"/>
              </a:defRPr>
            </a:lvl4pPr>
            <a:lvl5pPr marL="2057400" indent="-228600" eaLnBrk="0" hangingPunct="0">
              <a:defRPr sz="1600">
                <a:solidFill>
                  <a:schemeClr val="tx1"/>
                </a:solidFill>
                <a:latin typeface="Tahoma" charset="0"/>
                <a:ea typeface="ＭＳ Ｐゴシック" charset="0"/>
              </a:defRPr>
            </a:lvl5pPr>
            <a:lvl6pPr marL="2514600" indent="-228600" eaLnBrk="0" fontAlgn="base" hangingPunct="0">
              <a:spcBef>
                <a:spcPct val="0"/>
              </a:spcBef>
              <a:spcAft>
                <a:spcPct val="0"/>
              </a:spcAft>
              <a:defRPr sz="1600">
                <a:solidFill>
                  <a:schemeClr val="tx1"/>
                </a:solidFill>
                <a:latin typeface="Tahoma" charset="0"/>
                <a:ea typeface="ＭＳ Ｐゴシック" charset="0"/>
              </a:defRPr>
            </a:lvl6pPr>
            <a:lvl7pPr marL="2971800" indent="-228600" eaLnBrk="0" fontAlgn="base" hangingPunct="0">
              <a:spcBef>
                <a:spcPct val="0"/>
              </a:spcBef>
              <a:spcAft>
                <a:spcPct val="0"/>
              </a:spcAft>
              <a:defRPr sz="1600">
                <a:solidFill>
                  <a:schemeClr val="tx1"/>
                </a:solidFill>
                <a:latin typeface="Tahoma" charset="0"/>
                <a:ea typeface="ＭＳ Ｐゴシック" charset="0"/>
              </a:defRPr>
            </a:lvl7pPr>
            <a:lvl8pPr marL="3429000" indent="-228600" eaLnBrk="0" fontAlgn="base" hangingPunct="0">
              <a:spcBef>
                <a:spcPct val="0"/>
              </a:spcBef>
              <a:spcAft>
                <a:spcPct val="0"/>
              </a:spcAft>
              <a:defRPr sz="1600">
                <a:solidFill>
                  <a:schemeClr val="tx1"/>
                </a:solidFill>
                <a:latin typeface="Tahoma" charset="0"/>
                <a:ea typeface="ＭＳ Ｐゴシック" charset="0"/>
              </a:defRPr>
            </a:lvl8pPr>
            <a:lvl9pPr marL="3886200" indent="-228600" eaLnBrk="0" fontAlgn="base" hangingPunct="0">
              <a:spcBef>
                <a:spcPct val="0"/>
              </a:spcBef>
              <a:spcAft>
                <a:spcPct val="0"/>
              </a:spcAft>
              <a:defRPr sz="1600">
                <a:solidFill>
                  <a:schemeClr val="tx1"/>
                </a:solidFill>
                <a:latin typeface="Tahoma" charset="0"/>
                <a:ea typeface="ＭＳ Ｐゴシック" charset="0"/>
              </a:defRPr>
            </a:lvl9pPr>
          </a:lstStyle>
          <a:p>
            <a:pPr eaLnBrk="1" hangingPunct="1"/>
            <a:r>
              <a:rPr lang="en-GB" sz="2800" dirty="0" smtClean="0">
                <a:latin typeface="Calibri" charset="0"/>
                <a:ea typeface="MS PGothic" charset="0"/>
                <a:cs typeface="MS PGothic" charset="0"/>
              </a:rPr>
              <a:t>Justification</a:t>
            </a:r>
            <a:endParaRPr lang="bg-BG" sz="2800" dirty="0">
              <a:latin typeface="Calibri" charset="0"/>
              <a:ea typeface="MS PGothic" charset="0"/>
              <a:cs typeface="MS PGothic" charset="0"/>
            </a:endParaRPr>
          </a:p>
        </p:txBody>
      </p:sp>
      <p:sp>
        <p:nvSpPr>
          <p:cNvPr id="86019" name="TextBox 12"/>
          <p:cNvSpPr txBox="1">
            <a:spLocks noChangeArrowheads="1"/>
          </p:cNvSpPr>
          <p:nvPr/>
        </p:nvSpPr>
        <p:spPr bwMode="auto">
          <a:xfrm>
            <a:off x="5148064" y="3049796"/>
            <a:ext cx="21602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Tahoma" charset="0"/>
                <a:ea typeface="ＭＳ Ｐゴシック" charset="0"/>
                <a:cs typeface="ＭＳ Ｐゴシック" charset="0"/>
              </a:defRPr>
            </a:lvl1pPr>
            <a:lvl2pPr marL="742950" indent="-285750" eaLnBrk="0" hangingPunct="0">
              <a:defRPr sz="1600">
                <a:solidFill>
                  <a:schemeClr val="tx1"/>
                </a:solidFill>
                <a:latin typeface="Tahoma" charset="0"/>
                <a:ea typeface="ＭＳ Ｐゴシック" charset="0"/>
              </a:defRPr>
            </a:lvl2pPr>
            <a:lvl3pPr marL="1143000" indent="-228600" eaLnBrk="0" hangingPunct="0">
              <a:defRPr sz="1600">
                <a:solidFill>
                  <a:schemeClr val="tx1"/>
                </a:solidFill>
                <a:latin typeface="Tahoma" charset="0"/>
                <a:ea typeface="ＭＳ Ｐゴシック" charset="0"/>
              </a:defRPr>
            </a:lvl3pPr>
            <a:lvl4pPr marL="1600200" indent="-228600" eaLnBrk="0" hangingPunct="0">
              <a:defRPr sz="1600">
                <a:solidFill>
                  <a:schemeClr val="tx1"/>
                </a:solidFill>
                <a:latin typeface="Tahoma" charset="0"/>
                <a:ea typeface="ＭＳ Ｐゴシック" charset="0"/>
              </a:defRPr>
            </a:lvl4pPr>
            <a:lvl5pPr marL="2057400" indent="-228600" eaLnBrk="0" hangingPunct="0">
              <a:defRPr sz="1600">
                <a:solidFill>
                  <a:schemeClr val="tx1"/>
                </a:solidFill>
                <a:latin typeface="Tahoma" charset="0"/>
                <a:ea typeface="ＭＳ Ｐゴシック" charset="0"/>
              </a:defRPr>
            </a:lvl5pPr>
            <a:lvl6pPr marL="2514600" indent="-228600" eaLnBrk="0" fontAlgn="base" hangingPunct="0">
              <a:spcBef>
                <a:spcPct val="0"/>
              </a:spcBef>
              <a:spcAft>
                <a:spcPct val="0"/>
              </a:spcAft>
              <a:defRPr sz="1600">
                <a:solidFill>
                  <a:schemeClr val="tx1"/>
                </a:solidFill>
                <a:latin typeface="Tahoma" charset="0"/>
                <a:ea typeface="ＭＳ Ｐゴシック" charset="0"/>
              </a:defRPr>
            </a:lvl6pPr>
            <a:lvl7pPr marL="2971800" indent="-228600" eaLnBrk="0" fontAlgn="base" hangingPunct="0">
              <a:spcBef>
                <a:spcPct val="0"/>
              </a:spcBef>
              <a:spcAft>
                <a:spcPct val="0"/>
              </a:spcAft>
              <a:defRPr sz="1600">
                <a:solidFill>
                  <a:schemeClr val="tx1"/>
                </a:solidFill>
                <a:latin typeface="Tahoma" charset="0"/>
                <a:ea typeface="ＭＳ Ｐゴシック" charset="0"/>
              </a:defRPr>
            </a:lvl7pPr>
            <a:lvl8pPr marL="3429000" indent="-228600" eaLnBrk="0" fontAlgn="base" hangingPunct="0">
              <a:spcBef>
                <a:spcPct val="0"/>
              </a:spcBef>
              <a:spcAft>
                <a:spcPct val="0"/>
              </a:spcAft>
              <a:defRPr sz="1600">
                <a:solidFill>
                  <a:schemeClr val="tx1"/>
                </a:solidFill>
                <a:latin typeface="Tahoma" charset="0"/>
                <a:ea typeface="ＭＳ Ｐゴシック" charset="0"/>
              </a:defRPr>
            </a:lvl8pPr>
            <a:lvl9pPr marL="3886200" indent="-228600" eaLnBrk="0" fontAlgn="base" hangingPunct="0">
              <a:spcBef>
                <a:spcPct val="0"/>
              </a:spcBef>
              <a:spcAft>
                <a:spcPct val="0"/>
              </a:spcAft>
              <a:defRPr sz="1600">
                <a:solidFill>
                  <a:schemeClr val="tx1"/>
                </a:solidFill>
                <a:latin typeface="Tahoma" charset="0"/>
                <a:ea typeface="ＭＳ Ｐゴシック" charset="0"/>
              </a:defRPr>
            </a:lvl9pPr>
          </a:lstStyle>
          <a:p>
            <a:pPr eaLnBrk="1" hangingPunct="1"/>
            <a:r>
              <a:rPr lang="en-GB" sz="2800" dirty="0" smtClean="0">
                <a:latin typeface="Calibri" charset="0"/>
                <a:ea typeface="MS PGothic" charset="0"/>
                <a:cs typeface="MS PGothic" charset="0"/>
              </a:rPr>
              <a:t>Optimization</a:t>
            </a:r>
            <a:endParaRPr lang="en-US" sz="2800" dirty="0">
              <a:latin typeface="Calibri" charset="0"/>
              <a:ea typeface="MS PGothic" charset="0"/>
              <a:cs typeface="MS PGothic" charset="0"/>
            </a:endParaRPr>
          </a:p>
        </p:txBody>
      </p:sp>
      <p:sp>
        <p:nvSpPr>
          <p:cNvPr id="86020" name="TextBox 13"/>
          <p:cNvSpPr txBox="1">
            <a:spLocks noChangeArrowheads="1"/>
          </p:cNvSpPr>
          <p:nvPr/>
        </p:nvSpPr>
        <p:spPr bwMode="auto">
          <a:xfrm>
            <a:off x="899592" y="4941168"/>
            <a:ext cx="34559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1600">
                <a:solidFill>
                  <a:schemeClr val="tx1"/>
                </a:solidFill>
                <a:latin typeface="Tahoma" charset="0"/>
                <a:ea typeface="ＭＳ Ｐゴシック" charset="0"/>
                <a:cs typeface="ＭＳ Ｐゴシック" charset="0"/>
              </a:defRPr>
            </a:lvl1pPr>
            <a:lvl2pPr marL="742950" indent="-285750" eaLnBrk="0" hangingPunct="0">
              <a:defRPr sz="1600">
                <a:solidFill>
                  <a:schemeClr val="tx1"/>
                </a:solidFill>
                <a:latin typeface="Tahoma" charset="0"/>
                <a:ea typeface="ＭＳ Ｐゴシック" charset="0"/>
              </a:defRPr>
            </a:lvl2pPr>
            <a:lvl3pPr marL="1143000" indent="-228600" eaLnBrk="0" hangingPunct="0">
              <a:defRPr sz="1600">
                <a:solidFill>
                  <a:schemeClr val="tx1"/>
                </a:solidFill>
                <a:latin typeface="Tahoma" charset="0"/>
                <a:ea typeface="ＭＳ Ｐゴシック" charset="0"/>
              </a:defRPr>
            </a:lvl3pPr>
            <a:lvl4pPr marL="1600200" indent="-228600" eaLnBrk="0" hangingPunct="0">
              <a:defRPr sz="1600">
                <a:solidFill>
                  <a:schemeClr val="tx1"/>
                </a:solidFill>
                <a:latin typeface="Tahoma" charset="0"/>
                <a:ea typeface="ＭＳ Ｐゴシック" charset="0"/>
              </a:defRPr>
            </a:lvl4pPr>
            <a:lvl5pPr marL="2057400" indent="-228600" eaLnBrk="0" hangingPunct="0">
              <a:defRPr sz="1600">
                <a:solidFill>
                  <a:schemeClr val="tx1"/>
                </a:solidFill>
                <a:latin typeface="Tahoma" charset="0"/>
                <a:ea typeface="ＭＳ Ｐゴシック" charset="0"/>
              </a:defRPr>
            </a:lvl5pPr>
            <a:lvl6pPr marL="2514600" indent="-228600" eaLnBrk="0" fontAlgn="base" hangingPunct="0">
              <a:spcBef>
                <a:spcPct val="0"/>
              </a:spcBef>
              <a:spcAft>
                <a:spcPct val="0"/>
              </a:spcAft>
              <a:defRPr sz="1600">
                <a:solidFill>
                  <a:schemeClr val="tx1"/>
                </a:solidFill>
                <a:latin typeface="Tahoma" charset="0"/>
                <a:ea typeface="ＭＳ Ｐゴシック" charset="0"/>
              </a:defRPr>
            </a:lvl6pPr>
            <a:lvl7pPr marL="2971800" indent="-228600" eaLnBrk="0" fontAlgn="base" hangingPunct="0">
              <a:spcBef>
                <a:spcPct val="0"/>
              </a:spcBef>
              <a:spcAft>
                <a:spcPct val="0"/>
              </a:spcAft>
              <a:defRPr sz="1600">
                <a:solidFill>
                  <a:schemeClr val="tx1"/>
                </a:solidFill>
                <a:latin typeface="Tahoma" charset="0"/>
                <a:ea typeface="ＭＳ Ｐゴシック" charset="0"/>
              </a:defRPr>
            </a:lvl7pPr>
            <a:lvl8pPr marL="3429000" indent="-228600" eaLnBrk="0" fontAlgn="base" hangingPunct="0">
              <a:spcBef>
                <a:spcPct val="0"/>
              </a:spcBef>
              <a:spcAft>
                <a:spcPct val="0"/>
              </a:spcAft>
              <a:defRPr sz="1600">
                <a:solidFill>
                  <a:schemeClr val="tx1"/>
                </a:solidFill>
                <a:latin typeface="Tahoma" charset="0"/>
                <a:ea typeface="ＭＳ Ｐゴシック" charset="0"/>
              </a:defRPr>
            </a:lvl8pPr>
            <a:lvl9pPr marL="3886200" indent="-228600" eaLnBrk="0" fontAlgn="base" hangingPunct="0">
              <a:spcBef>
                <a:spcPct val="0"/>
              </a:spcBef>
              <a:spcAft>
                <a:spcPct val="0"/>
              </a:spcAft>
              <a:defRPr sz="1600">
                <a:solidFill>
                  <a:schemeClr val="tx1"/>
                </a:solidFill>
                <a:latin typeface="Tahoma" charset="0"/>
                <a:ea typeface="ＭＳ Ｐゴシック" charset="0"/>
              </a:defRPr>
            </a:lvl9pPr>
          </a:lstStyle>
          <a:p>
            <a:pPr marL="0" indent="0" eaLnBrk="1" hangingPunct="1"/>
            <a:r>
              <a:rPr lang="en-GB" sz="2800" dirty="0" smtClean="0">
                <a:solidFill>
                  <a:srgbClr val="002060"/>
                </a:solidFill>
                <a:latin typeface="Calibri" charset="0"/>
                <a:ea typeface="MS PGothic" charset="0"/>
                <a:cs typeface="MS PGothic" charset="0"/>
              </a:rPr>
              <a:t>Perform only appropriate procedure </a:t>
            </a:r>
            <a:endParaRPr lang="en-US" sz="2800" dirty="0">
              <a:solidFill>
                <a:srgbClr val="002060"/>
              </a:solidFill>
              <a:latin typeface="Calibri" charset="0"/>
              <a:ea typeface="MS PGothic" charset="0"/>
              <a:cs typeface="MS PGothic" charset="0"/>
            </a:endParaRPr>
          </a:p>
        </p:txBody>
      </p:sp>
      <p:sp>
        <p:nvSpPr>
          <p:cNvPr id="86021" name="TextBox 14"/>
          <p:cNvSpPr txBox="1">
            <a:spLocks noChangeArrowheads="1"/>
          </p:cNvSpPr>
          <p:nvPr/>
        </p:nvSpPr>
        <p:spPr bwMode="auto">
          <a:xfrm>
            <a:off x="5076056" y="4941168"/>
            <a:ext cx="367240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84150" indent="-184150" eaLnBrk="0" hangingPunct="0">
              <a:defRPr sz="1600">
                <a:solidFill>
                  <a:schemeClr val="tx1"/>
                </a:solidFill>
                <a:latin typeface="Tahoma" charset="0"/>
                <a:ea typeface="ＭＳ Ｐゴシック" charset="0"/>
                <a:cs typeface="ＭＳ Ｐゴシック" charset="0"/>
              </a:defRPr>
            </a:lvl1pPr>
            <a:lvl2pPr marL="742950" indent="-285750" eaLnBrk="0" hangingPunct="0">
              <a:defRPr sz="1600">
                <a:solidFill>
                  <a:schemeClr val="tx1"/>
                </a:solidFill>
                <a:latin typeface="Tahoma" charset="0"/>
                <a:ea typeface="ＭＳ Ｐゴシック" charset="0"/>
              </a:defRPr>
            </a:lvl2pPr>
            <a:lvl3pPr marL="1143000" indent="-228600" eaLnBrk="0" hangingPunct="0">
              <a:defRPr sz="1600">
                <a:solidFill>
                  <a:schemeClr val="tx1"/>
                </a:solidFill>
                <a:latin typeface="Tahoma" charset="0"/>
                <a:ea typeface="ＭＳ Ｐゴシック" charset="0"/>
              </a:defRPr>
            </a:lvl3pPr>
            <a:lvl4pPr marL="1600200" indent="-228600" eaLnBrk="0" hangingPunct="0">
              <a:defRPr sz="1600">
                <a:solidFill>
                  <a:schemeClr val="tx1"/>
                </a:solidFill>
                <a:latin typeface="Tahoma" charset="0"/>
                <a:ea typeface="ＭＳ Ｐゴシック" charset="0"/>
              </a:defRPr>
            </a:lvl4pPr>
            <a:lvl5pPr marL="2057400" indent="-228600" eaLnBrk="0" hangingPunct="0">
              <a:defRPr sz="1600">
                <a:solidFill>
                  <a:schemeClr val="tx1"/>
                </a:solidFill>
                <a:latin typeface="Tahoma" charset="0"/>
                <a:ea typeface="ＭＳ Ｐゴシック" charset="0"/>
              </a:defRPr>
            </a:lvl5pPr>
            <a:lvl6pPr marL="2514600" indent="-228600" eaLnBrk="0" fontAlgn="base" hangingPunct="0">
              <a:spcBef>
                <a:spcPct val="0"/>
              </a:spcBef>
              <a:spcAft>
                <a:spcPct val="0"/>
              </a:spcAft>
              <a:defRPr sz="1600">
                <a:solidFill>
                  <a:schemeClr val="tx1"/>
                </a:solidFill>
                <a:latin typeface="Tahoma" charset="0"/>
                <a:ea typeface="ＭＳ Ｐゴシック" charset="0"/>
              </a:defRPr>
            </a:lvl6pPr>
            <a:lvl7pPr marL="2971800" indent="-228600" eaLnBrk="0" fontAlgn="base" hangingPunct="0">
              <a:spcBef>
                <a:spcPct val="0"/>
              </a:spcBef>
              <a:spcAft>
                <a:spcPct val="0"/>
              </a:spcAft>
              <a:defRPr sz="1600">
                <a:solidFill>
                  <a:schemeClr val="tx1"/>
                </a:solidFill>
                <a:latin typeface="Tahoma" charset="0"/>
                <a:ea typeface="ＭＳ Ｐゴシック" charset="0"/>
              </a:defRPr>
            </a:lvl7pPr>
            <a:lvl8pPr marL="3429000" indent="-228600" eaLnBrk="0" fontAlgn="base" hangingPunct="0">
              <a:spcBef>
                <a:spcPct val="0"/>
              </a:spcBef>
              <a:spcAft>
                <a:spcPct val="0"/>
              </a:spcAft>
              <a:defRPr sz="1600">
                <a:solidFill>
                  <a:schemeClr val="tx1"/>
                </a:solidFill>
                <a:latin typeface="Tahoma" charset="0"/>
                <a:ea typeface="ＭＳ Ｐゴシック" charset="0"/>
              </a:defRPr>
            </a:lvl8pPr>
            <a:lvl9pPr marL="3886200" indent="-228600" eaLnBrk="0" fontAlgn="base" hangingPunct="0">
              <a:spcBef>
                <a:spcPct val="0"/>
              </a:spcBef>
              <a:spcAft>
                <a:spcPct val="0"/>
              </a:spcAft>
              <a:defRPr sz="1600">
                <a:solidFill>
                  <a:schemeClr val="tx1"/>
                </a:solidFill>
                <a:latin typeface="Tahoma" charset="0"/>
                <a:ea typeface="ＭＳ Ｐゴシック" charset="0"/>
              </a:defRPr>
            </a:lvl9pPr>
          </a:lstStyle>
          <a:p>
            <a:pPr marL="0" indent="0" eaLnBrk="1" hangingPunct="1"/>
            <a:r>
              <a:rPr lang="en-GB" sz="2800" dirty="0" smtClean="0">
                <a:solidFill>
                  <a:srgbClr val="C00000"/>
                </a:solidFill>
                <a:latin typeface="Calibri" charset="0"/>
                <a:ea typeface="MS PGothic" charset="0"/>
                <a:cs typeface="MS PGothic" charset="0"/>
              </a:rPr>
              <a:t>Perform procedure appropriately</a:t>
            </a:r>
            <a:endParaRPr lang="bg-BG" sz="2800" dirty="0">
              <a:solidFill>
                <a:srgbClr val="C00000"/>
              </a:solidFill>
              <a:latin typeface="Calibri" charset="0"/>
              <a:ea typeface="MS PGothic" charset="0"/>
              <a:cs typeface="MS PGothic" charset="0"/>
            </a:endParaRPr>
          </a:p>
        </p:txBody>
      </p:sp>
      <p:sp>
        <p:nvSpPr>
          <p:cNvPr id="2" name="Title 1"/>
          <p:cNvSpPr>
            <a:spLocks noGrp="1"/>
          </p:cNvSpPr>
          <p:nvPr>
            <p:ph type="title"/>
          </p:nvPr>
        </p:nvSpPr>
        <p:spPr/>
        <p:txBody>
          <a:bodyPr>
            <a:normAutofit/>
          </a:bodyPr>
          <a:lstStyle/>
          <a:p>
            <a:r>
              <a:rPr lang="en-US" sz="4000" dirty="0" smtClean="0">
                <a:solidFill>
                  <a:schemeClr val="bg1"/>
                </a:solidFill>
              </a:rPr>
              <a:t>Justification and optimization</a:t>
            </a:r>
            <a:endParaRPr lang="en-US" dirty="0">
              <a:solidFill>
                <a:schemeClr val="bg1"/>
              </a:solidFill>
            </a:endParaRPr>
          </a:p>
        </p:txBody>
      </p:sp>
    </p:spTree>
    <p:extLst>
      <p:ext uri="{BB962C8B-B14F-4D97-AF65-F5344CB8AC3E}">
        <p14:creationId xmlns:p14="http://schemas.microsoft.com/office/powerpoint/2010/main" val="2760402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Justification of medical exposures</a:t>
            </a:r>
          </a:p>
        </p:txBody>
      </p:sp>
      <p:sp>
        <p:nvSpPr>
          <p:cNvPr id="14339" name="Rectangle 3"/>
          <p:cNvSpPr>
            <a:spLocks noGrp="1" noChangeArrowheads="1"/>
          </p:cNvSpPr>
          <p:nvPr>
            <p:ph type="body" idx="4294967295"/>
          </p:nvPr>
        </p:nvSpPr>
        <p:spPr>
          <a:xfrm>
            <a:off x="0" y="1268760"/>
            <a:ext cx="8593138" cy="4897090"/>
          </a:xfrm>
        </p:spPr>
        <p:txBody>
          <a:bodyPr/>
          <a:lstStyle/>
          <a:p>
            <a:pPr marL="0" indent="0">
              <a:lnSpc>
                <a:spcPct val="90000"/>
              </a:lnSpc>
              <a:buNone/>
            </a:pPr>
            <a:r>
              <a:rPr lang="en-GB" dirty="0">
                <a:solidFill>
                  <a:srgbClr val="C00000"/>
                </a:solidFill>
              </a:rPr>
              <a:t> </a:t>
            </a:r>
            <a:r>
              <a:rPr lang="en-GB" dirty="0" smtClean="0">
                <a:solidFill>
                  <a:srgbClr val="C00000"/>
                </a:solidFill>
              </a:rPr>
              <a:t> 3 </a:t>
            </a:r>
            <a:r>
              <a:rPr lang="en-GB" dirty="0">
                <a:solidFill>
                  <a:srgbClr val="C00000"/>
                </a:solidFill>
              </a:rPr>
              <a:t>levels of </a:t>
            </a:r>
            <a:r>
              <a:rPr lang="en-GB" dirty="0" smtClean="0">
                <a:solidFill>
                  <a:srgbClr val="C00000"/>
                </a:solidFill>
              </a:rPr>
              <a:t>justification </a:t>
            </a:r>
            <a:r>
              <a:rPr lang="en-GB" dirty="0" smtClean="0"/>
              <a:t>according to the ICRP</a:t>
            </a:r>
          </a:p>
        </p:txBody>
      </p:sp>
      <p:graphicFrame>
        <p:nvGraphicFramePr>
          <p:cNvPr id="2" name="Table 1"/>
          <p:cNvGraphicFramePr>
            <a:graphicFrameLocks noGrp="1"/>
          </p:cNvGraphicFramePr>
          <p:nvPr>
            <p:extLst>
              <p:ext uri="{D42A27DB-BD31-4B8C-83A1-F6EECF244321}">
                <p14:modId xmlns:p14="http://schemas.microsoft.com/office/powerpoint/2010/main" val="841353553"/>
              </p:ext>
            </p:extLst>
          </p:nvPr>
        </p:nvGraphicFramePr>
        <p:xfrm>
          <a:off x="179512" y="1873344"/>
          <a:ext cx="8784976" cy="4435976"/>
        </p:xfrm>
        <a:graphic>
          <a:graphicData uri="http://schemas.openxmlformats.org/drawingml/2006/table">
            <a:tbl>
              <a:tblPr firstRow="1" bandRow="1">
                <a:tableStyleId>{C4B1156A-380E-4F78-BDF5-A606A8083BF9}</a:tableStyleId>
              </a:tblPr>
              <a:tblGrid>
                <a:gridCol w="1270189"/>
                <a:gridCol w="3050290"/>
                <a:gridCol w="4464497"/>
              </a:tblGrid>
              <a:tr h="504056">
                <a:tc>
                  <a:txBody>
                    <a:bodyPr/>
                    <a:lstStyle/>
                    <a:p>
                      <a:r>
                        <a:rPr lang="en-GB" sz="2400" dirty="0" smtClean="0">
                          <a:solidFill>
                            <a:schemeClr val="tx1">
                              <a:lumMod val="75000"/>
                              <a:lumOff val="25000"/>
                            </a:schemeClr>
                          </a:solidFill>
                          <a:latin typeface="Calibri" panose="020F0502020204030204" pitchFamily="34" charset="0"/>
                        </a:rPr>
                        <a:t>Level</a:t>
                      </a:r>
                      <a:endParaRPr lang="en-GB" sz="2400" dirty="0">
                        <a:solidFill>
                          <a:schemeClr val="tx1">
                            <a:lumMod val="75000"/>
                            <a:lumOff val="25000"/>
                          </a:schemeClr>
                        </a:solidFill>
                        <a:latin typeface="Calibri" panose="020F050202020403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95000"/>
                      </a:schemeClr>
                    </a:solidFill>
                  </a:tcPr>
                </a:tc>
                <a:tc>
                  <a:txBody>
                    <a:bodyPr/>
                    <a:lstStyle/>
                    <a:p>
                      <a:r>
                        <a:rPr lang="en-GB" sz="2400" dirty="0" smtClean="0">
                          <a:solidFill>
                            <a:schemeClr val="tx1">
                              <a:lumMod val="75000"/>
                              <a:lumOff val="25000"/>
                            </a:schemeClr>
                          </a:solidFill>
                          <a:latin typeface="Calibri" panose="020F0502020204030204" pitchFamily="34" charset="0"/>
                        </a:rPr>
                        <a:t>Scope</a:t>
                      </a:r>
                      <a:endParaRPr lang="en-GB" sz="2400" dirty="0">
                        <a:solidFill>
                          <a:schemeClr val="tx1">
                            <a:lumMod val="75000"/>
                            <a:lumOff val="25000"/>
                          </a:schemeClr>
                        </a:solidFill>
                        <a:latin typeface="Calibri" panose="020F050202020403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95000"/>
                      </a:schemeClr>
                    </a:solidFill>
                  </a:tcPr>
                </a:tc>
                <a:tc>
                  <a:txBody>
                    <a:bodyPr/>
                    <a:lstStyle/>
                    <a:p>
                      <a:r>
                        <a:rPr lang="en-GB" sz="2400" dirty="0" smtClean="0">
                          <a:solidFill>
                            <a:schemeClr val="tx1">
                              <a:lumMod val="75000"/>
                              <a:lumOff val="25000"/>
                            </a:schemeClr>
                          </a:solidFill>
                          <a:latin typeface="Calibri" panose="020F0502020204030204" pitchFamily="34" charset="0"/>
                        </a:rPr>
                        <a:t>Responsibility</a:t>
                      </a:r>
                      <a:endParaRPr lang="en-GB" sz="2400" dirty="0">
                        <a:solidFill>
                          <a:schemeClr val="tx1">
                            <a:lumMod val="75000"/>
                            <a:lumOff val="25000"/>
                          </a:schemeClr>
                        </a:solidFill>
                        <a:latin typeface="Calibri" panose="020F050202020403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95000"/>
                      </a:schemeClr>
                    </a:solidFill>
                  </a:tcPr>
                </a:tc>
              </a:tr>
              <a:tr h="917360">
                <a:tc>
                  <a:txBody>
                    <a:bodyPr/>
                    <a:lstStyle/>
                    <a:p>
                      <a:r>
                        <a:rPr lang="en-GB" sz="2400" dirty="0" smtClean="0">
                          <a:solidFill>
                            <a:srgbClr val="C00000"/>
                          </a:solidFill>
                          <a:latin typeface="Calibri" panose="020F0502020204030204" pitchFamily="34" charset="0"/>
                        </a:rPr>
                        <a:t>Level</a:t>
                      </a:r>
                      <a:r>
                        <a:rPr lang="en-GB" sz="2400" baseline="0" dirty="0" smtClean="0">
                          <a:solidFill>
                            <a:srgbClr val="C00000"/>
                          </a:solidFill>
                          <a:latin typeface="Calibri" panose="020F0502020204030204" pitchFamily="34" charset="0"/>
                        </a:rPr>
                        <a:t> 1</a:t>
                      </a:r>
                      <a:endParaRPr lang="en-GB" sz="2400" dirty="0">
                        <a:solidFill>
                          <a:srgbClr val="C00000"/>
                        </a:solidFill>
                        <a:latin typeface="Calibri" panose="020F050202020403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95000"/>
                      </a:schemeClr>
                    </a:solidFill>
                  </a:tcPr>
                </a:tc>
                <a:tc>
                  <a:txBody>
                    <a:bodyPr/>
                    <a:lstStyle/>
                    <a:p>
                      <a:r>
                        <a:rPr lang="en-GB" sz="2400" dirty="0" smtClean="0">
                          <a:solidFill>
                            <a:schemeClr val="tx1">
                              <a:lumMod val="75000"/>
                              <a:lumOff val="25000"/>
                            </a:schemeClr>
                          </a:solidFill>
                          <a:latin typeface="Calibri" panose="020F0502020204030204" pitchFamily="34" charset="0"/>
                        </a:rPr>
                        <a:t>General justification of the use of radiation in medicine</a:t>
                      </a:r>
                      <a:endParaRPr lang="en-GB" sz="2400" dirty="0">
                        <a:solidFill>
                          <a:schemeClr val="tx1">
                            <a:lumMod val="75000"/>
                            <a:lumOff val="25000"/>
                          </a:schemeClr>
                        </a:solidFill>
                        <a:latin typeface="Calibri" panose="020F050202020403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95000"/>
                      </a:schemeClr>
                    </a:solidFill>
                  </a:tcPr>
                </a:tc>
                <a:tc>
                  <a:txBody>
                    <a:bodyPr/>
                    <a:lstStyle/>
                    <a:p>
                      <a:r>
                        <a:rPr lang="en-GB" sz="2400" dirty="0" smtClean="0">
                          <a:solidFill>
                            <a:schemeClr val="tx1">
                              <a:lumMod val="75000"/>
                              <a:lumOff val="25000"/>
                            </a:schemeClr>
                          </a:solidFill>
                          <a:latin typeface="Calibri" panose="020F0502020204030204" pitchFamily="34" charset="0"/>
                        </a:rPr>
                        <a:t>Taken for granted – accepted as</a:t>
                      </a:r>
                      <a:r>
                        <a:rPr lang="en-GB" sz="2400" baseline="0" dirty="0" smtClean="0">
                          <a:solidFill>
                            <a:schemeClr val="tx1">
                              <a:lumMod val="75000"/>
                              <a:lumOff val="25000"/>
                            </a:schemeClr>
                          </a:solidFill>
                          <a:latin typeface="Calibri" panose="020F0502020204030204" pitchFamily="34" charset="0"/>
                        </a:rPr>
                        <a:t> doing more good than harm</a:t>
                      </a:r>
                      <a:endParaRPr lang="en-GB" sz="2400" dirty="0">
                        <a:solidFill>
                          <a:schemeClr val="tx1">
                            <a:lumMod val="75000"/>
                            <a:lumOff val="25000"/>
                          </a:schemeClr>
                        </a:solidFill>
                        <a:latin typeface="Calibri" panose="020F050202020403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95000"/>
                      </a:schemeClr>
                    </a:solidFill>
                  </a:tcPr>
                </a:tc>
              </a:tr>
              <a:tr h="917360">
                <a:tc>
                  <a:txBody>
                    <a:bodyPr/>
                    <a:lstStyle/>
                    <a:p>
                      <a:r>
                        <a:rPr lang="en-GB" sz="2400" dirty="0" smtClean="0">
                          <a:solidFill>
                            <a:srgbClr val="C00000"/>
                          </a:solidFill>
                          <a:latin typeface="Calibri" panose="020F0502020204030204" pitchFamily="34" charset="0"/>
                        </a:rPr>
                        <a:t>Level 2 </a:t>
                      </a:r>
                      <a:endParaRPr lang="en-GB" sz="2400" dirty="0">
                        <a:solidFill>
                          <a:srgbClr val="C00000"/>
                        </a:solidFill>
                        <a:latin typeface="Calibri" panose="020F050202020403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dirty="0" smtClean="0">
                          <a:solidFill>
                            <a:schemeClr val="tx1">
                              <a:lumMod val="75000"/>
                              <a:lumOff val="25000"/>
                            </a:schemeClr>
                          </a:solidFill>
                          <a:latin typeface="Calibri" panose="020F0502020204030204" pitchFamily="34" charset="0"/>
                        </a:rPr>
                        <a:t>Generic justification of a given</a:t>
                      </a:r>
                      <a:r>
                        <a:rPr lang="en-GB" sz="2400" baseline="0" dirty="0" smtClean="0">
                          <a:solidFill>
                            <a:schemeClr val="tx1">
                              <a:lumMod val="75000"/>
                              <a:lumOff val="25000"/>
                            </a:schemeClr>
                          </a:solidFill>
                          <a:latin typeface="Calibri" panose="020F0502020204030204" pitchFamily="34" charset="0"/>
                        </a:rPr>
                        <a:t> radiological procedure</a:t>
                      </a:r>
                      <a:endParaRPr lang="en-GB" sz="2400" dirty="0" smtClean="0">
                        <a:solidFill>
                          <a:schemeClr val="tx1">
                            <a:lumMod val="75000"/>
                            <a:lumOff val="25000"/>
                          </a:schemeClr>
                        </a:solidFill>
                        <a:latin typeface="Calibri" panose="020F050202020403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95000"/>
                      </a:schemeClr>
                    </a:solidFill>
                  </a:tcPr>
                </a:tc>
                <a:tc>
                  <a:txBody>
                    <a:bodyPr/>
                    <a:lstStyle/>
                    <a:p>
                      <a:r>
                        <a:rPr lang="en-GB" sz="2400" dirty="0" smtClean="0">
                          <a:solidFill>
                            <a:schemeClr val="tx1">
                              <a:lumMod val="75000"/>
                              <a:lumOff val="25000"/>
                            </a:schemeClr>
                          </a:solidFill>
                          <a:latin typeface="Calibri" panose="020F0502020204030204" pitchFamily="34" charset="0"/>
                        </a:rPr>
                        <a:t>Health authority in</a:t>
                      </a:r>
                      <a:r>
                        <a:rPr lang="en-GB" sz="2400" baseline="0" dirty="0" smtClean="0">
                          <a:solidFill>
                            <a:schemeClr val="tx1">
                              <a:lumMod val="75000"/>
                              <a:lumOff val="25000"/>
                            </a:schemeClr>
                          </a:solidFill>
                          <a:latin typeface="Calibri" panose="020F0502020204030204" pitchFamily="34" charset="0"/>
                        </a:rPr>
                        <a:t> conjunction with appropriate professional bodies</a:t>
                      </a:r>
                      <a:endParaRPr lang="en-GB" sz="2400" dirty="0">
                        <a:solidFill>
                          <a:schemeClr val="tx1">
                            <a:lumMod val="75000"/>
                            <a:lumOff val="25000"/>
                          </a:schemeClr>
                        </a:solidFill>
                        <a:latin typeface="Calibri" panose="020F050202020403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95000"/>
                      </a:schemeClr>
                    </a:solidFill>
                  </a:tcPr>
                </a:tc>
              </a:tr>
              <a:tr h="917360">
                <a:tc>
                  <a:txBody>
                    <a:bodyPr/>
                    <a:lstStyle/>
                    <a:p>
                      <a:r>
                        <a:rPr lang="en-GB" sz="2400" dirty="0" smtClean="0">
                          <a:solidFill>
                            <a:srgbClr val="C00000"/>
                          </a:solidFill>
                          <a:latin typeface="Calibri" panose="020F0502020204030204" pitchFamily="34" charset="0"/>
                        </a:rPr>
                        <a:t>Level 3</a:t>
                      </a:r>
                      <a:endParaRPr lang="en-GB" sz="2400" dirty="0">
                        <a:solidFill>
                          <a:srgbClr val="C00000"/>
                        </a:solidFill>
                        <a:latin typeface="Calibri" panose="020F050202020403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95000"/>
                      </a:schemeClr>
                    </a:solidFill>
                  </a:tcPr>
                </a:tc>
                <a:tc>
                  <a:txBody>
                    <a:bodyPr/>
                    <a:lstStyle/>
                    <a:p>
                      <a:r>
                        <a:rPr lang="en-GB" sz="2400" dirty="0" smtClean="0">
                          <a:solidFill>
                            <a:schemeClr val="tx1">
                              <a:lumMod val="75000"/>
                              <a:lumOff val="25000"/>
                            </a:schemeClr>
                          </a:solidFill>
                          <a:latin typeface="Calibri" panose="020F0502020204030204" pitchFamily="34" charset="0"/>
                        </a:rPr>
                        <a:t>Justification of</a:t>
                      </a:r>
                      <a:r>
                        <a:rPr lang="en-GB" sz="2400" baseline="0" dirty="0" smtClean="0">
                          <a:solidFill>
                            <a:schemeClr val="tx1">
                              <a:lumMod val="75000"/>
                              <a:lumOff val="25000"/>
                            </a:schemeClr>
                          </a:solidFill>
                          <a:latin typeface="Calibri" panose="020F0502020204030204" pitchFamily="34" charset="0"/>
                        </a:rPr>
                        <a:t> medical exposure for individual patient</a:t>
                      </a:r>
                      <a:r>
                        <a:rPr lang="en-GB" sz="2400" dirty="0" smtClean="0">
                          <a:solidFill>
                            <a:schemeClr val="tx1">
                              <a:lumMod val="75000"/>
                              <a:lumOff val="25000"/>
                            </a:schemeClr>
                          </a:solidFill>
                          <a:latin typeface="Calibri" panose="020F0502020204030204" pitchFamily="34" charset="0"/>
                        </a:rPr>
                        <a:t> </a:t>
                      </a:r>
                      <a:endParaRPr lang="en-GB" sz="2400" dirty="0">
                        <a:solidFill>
                          <a:schemeClr val="tx1">
                            <a:lumMod val="75000"/>
                            <a:lumOff val="25000"/>
                          </a:schemeClr>
                        </a:solidFill>
                        <a:latin typeface="Calibri" panose="020F050202020403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95000"/>
                      </a:schemeClr>
                    </a:solidFill>
                  </a:tcPr>
                </a:tc>
                <a:tc>
                  <a:txBody>
                    <a:bodyPr/>
                    <a:lstStyle/>
                    <a:p>
                      <a:r>
                        <a:rPr lang="en-GB" sz="2400" dirty="0" smtClean="0">
                          <a:solidFill>
                            <a:schemeClr val="tx1">
                              <a:lumMod val="75000"/>
                              <a:lumOff val="25000"/>
                            </a:schemeClr>
                          </a:solidFill>
                          <a:latin typeface="Calibri" panose="020F0502020204030204" pitchFamily="34" charset="0"/>
                        </a:rPr>
                        <a:t>Consultation between </a:t>
                      </a:r>
                    </a:p>
                    <a:p>
                      <a:r>
                        <a:rPr lang="en-GB" sz="2400" dirty="0" smtClean="0">
                          <a:solidFill>
                            <a:schemeClr val="tx1">
                              <a:lumMod val="75000"/>
                              <a:lumOff val="25000"/>
                            </a:schemeClr>
                          </a:solidFill>
                          <a:latin typeface="Calibri" panose="020F0502020204030204" pitchFamily="34" charset="0"/>
                        </a:rPr>
                        <a:t>the radiological medical practitioner, and </a:t>
                      </a:r>
                    </a:p>
                    <a:p>
                      <a:r>
                        <a:rPr lang="en-GB" sz="2400" dirty="0" smtClean="0">
                          <a:solidFill>
                            <a:schemeClr val="tx1">
                              <a:lumMod val="75000"/>
                              <a:lumOff val="25000"/>
                            </a:schemeClr>
                          </a:solidFill>
                          <a:latin typeface="Calibri" panose="020F0502020204030204" pitchFamily="34" charset="0"/>
                        </a:rPr>
                        <a:t>the referring medical practitioner</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95000"/>
                      </a:schemeClr>
                    </a:solidFill>
                  </a:tcPr>
                </a:tc>
              </a:tr>
            </a:tbl>
          </a:graphicData>
        </a:graphic>
      </p:graphicFrame>
    </p:spTree>
    <p:extLst>
      <p:ext uri="{BB962C8B-B14F-4D97-AF65-F5344CB8AC3E}">
        <p14:creationId xmlns:p14="http://schemas.microsoft.com/office/powerpoint/2010/main" val="4414505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674548" y="1257744"/>
            <a:ext cx="4289940" cy="2819327"/>
          </a:xfrm>
          <a:prstGeom prst="roundRect">
            <a:avLst/>
          </a:prstGeom>
          <a:ln>
            <a:solidFill>
              <a:schemeClr val="bg2">
                <a:lumMod val="60000"/>
                <a:lumOff val="4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bg-BG"/>
          </a:p>
        </p:txBody>
      </p:sp>
      <p:pic>
        <p:nvPicPr>
          <p:cNvPr id="18" name="Picture 10" descr="https://www.iaea.org/sites/default/files/styles/news_story_photo_new__16x9ratio_653width_/public/images/2012/06/ctscan2330x220.jpg?itok=6R0dfOV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948264" y="2684917"/>
            <a:ext cx="1911854" cy="13921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22528" y="1257745"/>
            <a:ext cx="4188940" cy="2819327"/>
          </a:xfrm>
          <a:prstGeom prst="roundRect">
            <a:avLst/>
          </a:prstGeom>
          <a:ln>
            <a:solidFill>
              <a:schemeClr val="bg2">
                <a:lumMod val="60000"/>
                <a:lumOff val="4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bg-BG"/>
          </a:p>
        </p:txBody>
      </p:sp>
      <p:pic>
        <p:nvPicPr>
          <p:cNvPr id="12" name="Picture 10" descr="http://img.ehowcdn.com/article-new-thumbnail/ehow/images/a07/40/hp/become-general-family-practitioner-800x80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5536" y="2391266"/>
            <a:ext cx="2520280" cy="16858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579" name="Rectangle 3"/>
          <p:cNvSpPr>
            <a:spLocks noGrp="1" noChangeArrowheads="1"/>
          </p:cNvSpPr>
          <p:nvPr>
            <p:ph type="body" idx="1"/>
          </p:nvPr>
        </p:nvSpPr>
        <p:spPr>
          <a:xfrm>
            <a:off x="467544" y="4077072"/>
            <a:ext cx="8281169" cy="2448272"/>
          </a:xfrm>
        </p:spPr>
        <p:txBody>
          <a:bodyPr/>
          <a:lstStyle/>
          <a:p>
            <a:pPr eaLnBrk="1" hangingPunct="1"/>
            <a:r>
              <a:rPr lang="en-GB" altLang="en-US" sz="2800" dirty="0" smtClean="0">
                <a:solidFill>
                  <a:srgbClr val="C00000"/>
                </a:solidFill>
              </a:rPr>
              <a:t>What needs to be considered?</a:t>
            </a:r>
          </a:p>
          <a:p>
            <a:pPr marL="358775" lvl="1" indent="-179388" eaLnBrk="1" hangingPunct="1">
              <a:lnSpc>
                <a:spcPct val="90000"/>
              </a:lnSpc>
            </a:pPr>
            <a:r>
              <a:rPr lang="en-GB" altLang="en-US" sz="2400" dirty="0" smtClean="0"/>
              <a:t>Appropriateness of the request</a:t>
            </a:r>
          </a:p>
          <a:p>
            <a:pPr marL="358775" lvl="1" indent="-179388" eaLnBrk="1" hangingPunct="1">
              <a:lnSpc>
                <a:spcPct val="90000"/>
              </a:lnSpc>
            </a:pPr>
            <a:r>
              <a:rPr lang="en-GB" altLang="en-US" sz="2400" dirty="0" smtClean="0"/>
              <a:t>Urgency of the procedure</a:t>
            </a:r>
          </a:p>
          <a:p>
            <a:pPr marL="358775" lvl="1" indent="-179388" eaLnBrk="1" hangingPunct="1">
              <a:lnSpc>
                <a:spcPct val="90000"/>
              </a:lnSpc>
            </a:pPr>
            <a:r>
              <a:rPr lang="en-GB" altLang="en-US" sz="2400" dirty="0" smtClean="0"/>
              <a:t>Characteristics of the exposure</a:t>
            </a:r>
          </a:p>
          <a:p>
            <a:pPr marL="358775" lvl="1" indent="-179388" eaLnBrk="1" hangingPunct="1">
              <a:lnSpc>
                <a:spcPct val="90000"/>
              </a:lnSpc>
            </a:pPr>
            <a:r>
              <a:rPr lang="en-GB" altLang="en-US" sz="2400" dirty="0" smtClean="0"/>
              <a:t>Characteristics of the individual patient</a:t>
            </a:r>
          </a:p>
          <a:p>
            <a:pPr marL="358775" lvl="1" indent="-179388" eaLnBrk="1" hangingPunct="1">
              <a:lnSpc>
                <a:spcPct val="90000"/>
              </a:lnSpc>
            </a:pPr>
            <a:r>
              <a:rPr lang="en-GB" altLang="en-US" sz="2400" dirty="0" smtClean="0"/>
              <a:t>Relevant information from previous radiological procedures</a:t>
            </a:r>
          </a:p>
          <a:p>
            <a:pPr marL="457200" lvl="1" indent="0" eaLnBrk="1" hangingPunct="1">
              <a:buNone/>
            </a:pPr>
            <a:endParaRPr lang="en-GB" altLang="en-US" dirty="0"/>
          </a:p>
          <a:p>
            <a:pPr eaLnBrk="1" hangingPunct="1"/>
            <a:endParaRPr lang="en-GB" altLang="en-US" sz="2800" dirty="0" smtClean="0"/>
          </a:p>
        </p:txBody>
      </p:sp>
      <p:sp>
        <p:nvSpPr>
          <p:cNvPr id="2" name="Title 1"/>
          <p:cNvSpPr>
            <a:spLocks noGrp="1"/>
          </p:cNvSpPr>
          <p:nvPr>
            <p:ph type="title"/>
          </p:nvPr>
        </p:nvSpPr>
        <p:spPr/>
        <p:txBody>
          <a:bodyPr/>
          <a:lstStyle/>
          <a:p>
            <a:r>
              <a:rPr lang="en-GB" altLang="en-US" dirty="0"/>
              <a:t>Justification for an individual </a:t>
            </a:r>
            <a:r>
              <a:rPr lang="en-GB" altLang="en-US" dirty="0" smtClean="0"/>
              <a:t>patient</a:t>
            </a:r>
            <a:endParaRPr lang="en-GB" dirty="0"/>
          </a:p>
        </p:txBody>
      </p:sp>
      <p:sp>
        <p:nvSpPr>
          <p:cNvPr id="7" name="Content Placeholder 4"/>
          <p:cNvSpPr txBox="1">
            <a:spLocks/>
          </p:cNvSpPr>
          <p:nvPr/>
        </p:nvSpPr>
        <p:spPr bwMode="gray">
          <a:xfrm>
            <a:off x="251520" y="2089423"/>
            <a:ext cx="4159947" cy="1123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C00000"/>
              </a:buClr>
              <a:buSzPct val="116000"/>
              <a:buFont typeface="Arial" panose="020B0604020202020204" pitchFamily="34" charset="0"/>
              <a:buChar char="•"/>
              <a:defRPr sz="2800">
                <a:solidFill>
                  <a:schemeClr val="tx1">
                    <a:lumMod val="85000"/>
                    <a:lumOff val="15000"/>
                  </a:schemeClr>
                </a:solidFill>
                <a:latin typeface="Calibri" panose="020F0502020204030204" pitchFamily="34" charset="0"/>
                <a:ea typeface="+mn-ea"/>
                <a:cs typeface="Calibri" panose="020F0502020204030204" pitchFamily="34" charset="0"/>
              </a:defRPr>
            </a:lvl1pPr>
            <a:lvl2pPr marL="623888" indent="-166688" algn="l" rtl="0" eaLnBrk="1" fontAlgn="base" hangingPunct="1">
              <a:spcBef>
                <a:spcPct val="20000"/>
              </a:spcBef>
              <a:spcAft>
                <a:spcPct val="0"/>
              </a:spcAft>
              <a:buClr>
                <a:srgbClr val="C00000"/>
              </a:buClr>
              <a:buSzPct val="80000"/>
              <a:buFont typeface="Courier New" panose="02070309020205020404" pitchFamily="49" charset="0"/>
              <a:buChar char="o"/>
              <a:defRPr sz="2400">
                <a:solidFill>
                  <a:schemeClr val="tx1">
                    <a:lumMod val="85000"/>
                    <a:lumOff val="15000"/>
                  </a:schemeClr>
                </a:solidFill>
                <a:latin typeface="Calibri" panose="020F0502020204030204" pitchFamily="34" charset="0"/>
                <a:cs typeface="Calibri" panose="020F0502020204030204" pitchFamily="34" charset="0"/>
              </a:defRPr>
            </a:lvl2pPr>
            <a:lvl3pPr marL="1074738" indent="-174625" algn="l" rtl="0" eaLnBrk="1" fontAlgn="base" hangingPunct="1">
              <a:spcBef>
                <a:spcPct val="20000"/>
              </a:spcBef>
              <a:spcAft>
                <a:spcPct val="0"/>
              </a:spcAft>
              <a:buClr>
                <a:srgbClr val="C00000"/>
              </a:buClr>
              <a:buSzPct val="90000"/>
              <a:buFont typeface="Wingdings" panose="05000000000000000000" pitchFamily="2" charset="2"/>
              <a:buChar char="§"/>
              <a:defRPr sz="2000">
                <a:solidFill>
                  <a:schemeClr val="tx1">
                    <a:lumMod val="85000"/>
                    <a:lumOff val="15000"/>
                  </a:schemeClr>
                </a:solidFill>
                <a:latin typeface="Calibri" panose="020F0502020204030204" pitchFamily="34" charset="0"/>
                <a:cs typeface="Calibri" panose="020F0502020204030204" pitchFamily="34" charset="0"/>
              </a:defRPr>
            </a:lvl3pPr>
            <a:lvl4pPr marL="1524000" indent="-152400" algn="l" rtl="0" eaLnBrk="1" fontAlgn="base" hangingPunct="1">
              <a:spcBef>
                <a:spcPct val="20000"/>
              </a:spcBef>
              <a:spcAft>
                <a:spcPct val="0"/>
              </a:spcAft>
              <a:buClr>
                <a:schemeClr val="folHlink"/>
              </a:buClr>
              <a:buSzPct val="110000"/>
              <a:buChar char="•"/>
              <a:tabLst>
                <a:tab pos="1524000" algn="l"/>
              </a:tabLst>
              <a:defRPr sz="2000">
                <a:solidFill>
                  <a:schemeClr val="tx1">
                    <a:lumMod val="85000"/>
                    <a:lumOff val="15000"/>
                  </a:schemeClr>
                </a:solidFill>
                <a:latin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folHlink"/>
              </a:buClr>
              <a:buSzPct val="110000"/>
              <a:buChar char="•"/>
              <a:defRPr sz="2000">
                <a:solidFill>
                  <a:schemeClr val="tx1">
                    <a:lumMod val="85000"/>
                    <a:lumOff val="15000"/>
                  </a:schemeClr>
                </a:solidFill>
                <a:latin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6pPr>
            <a:lvl7pPr marL="29718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7pPr>
            <a:lvl8pPr marL="34290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8pPr>
            <a:lvl9pPr marL="38862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9pPr>
          </a:lstStyle>
          <a:p>
            <a:pPr marL="0" lvl="2" indent="0" algn="ctr">
              <a:buNone/>
            </a:pPr>
            <a:r>
              <a:rPr lang="en-GB" altLang="en-US" i="1" kern="0" dirty="0" smtClean="0"/>
              <a:t>Clinical context, medical history</a:t>
            </a:r>
          </a:p>
        </p:txBody>
      </p:sp>
      <p:sp>
        <p:nvSpPr>
          <p:cNvPr id="8" name="Content Placeholder 6"/>
          <p:cNvSpPr txBox="1">
            <a:spLocks/>
          </p:cNvSpPr>
          <p:nvPr/>
        </p:nvSpPr>
        <p:spPr bwMode="gray">
          <a:xfrm>
            <a:off x="5076056" y="2060848"/>
            <a:ext cx="3888432"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C00000"/>
              </a:buClr>
              <a:buSzPct val="116000"/>
              <a:buFont typeface="Arial" panose="020B0604020202020204" pitchFamily="34" charset="0"/>
              <a:buChar char="•"/>
              <a:defRPr sz="2800">
                <a:solidFill>
                  <a:schemeClr val="tx1">
                    <a:lumMod val="85000"/>
                    <a:lumOff val="15000"/>
                  </a:schemeClr>
                </a:solidFill>
                <a:latin typeface="Calibri" panose="020F0502020204030204" pitchFamily="34" charset="0"/>
                <a:ea typeface="+mn-ea"/>
                <a:cs typeface="Calibri" panose="020F0502020204030204" pitchFamily="34" charset="0"/>
              </a:defRPr>
            </a:lvl1pPr>
            <a:lvl2pPr marL="623888" indent="-166688" algn="l" rtl="0" eaLnBrk="1" fontAlgn="base" hangingPunct="1">
              <a:spcBef>
                <a:spcPct val="20000"/>
              </a:spcBef>
              <a:spcAft>
                <a:spcPct val="0"/>
              </a:spcAft>
              <a:buClr>
                <a:srgbClr val="C00000"/>
              </a:buClr>
              <a:buSzPct val="80000"/>
              <a:buFont typeface="Courier New" panose="02070309020205020404" pitchFamily="49" charset="0"/>
              <a:buChar char="o"/>
              <a:defRPr sz="2400">
                <a:solidFill>
                  <a:schemeClr val="tx1">
                    <a:lumMod val="85000"/>
                    <a:lumOff val="15000"/>
                  </a:schemeClr>
                </a:solidFill>
                <a:latin typeface="Calibri" panose="020F0502020204030204" pitchFamily="34" charset="0"/>
                <a:cs typeface="Calibri" panose="020F0502020204030204" pitchFamily="34" charset="0"/>
              </a:defRPr>
            </a:lvl2pPr>
            <a:lvl3pPr marL="1074738" indent="-174625" algn="l" rtl="0" eaLnBrk="1" fontAlgn="base" hangingPunct="1">
              <a:spcBef>
                <a:spcPct val="20000"/>
              </a:spcBef>
              <a:spcAft>
                <a:spcPct val="0"/>
              </a:spcAft>
              <a:buClr>
                <a:srgbClr val="C00000"/>
              </a:buClr>
              <a:buSzPct val="90000"/>
              <a:buFont typeface="Wingdings" panose="05000000000000000000" pitchFamily="2" charset="2"/>
              <a:buChar char="§"/>
              <a:defRPr sz="2000">
                <a:solidFill>
                  <a:schemeClr val="tx1">
                    <a:lumMod val="85000"/>
                    <a:lumOff val="15000"/>
                  </a:schemeClr>
                </a:solidFill>
                <a:latin typeface="Calibri" panose="020F0502020204030204" pitchFamily="34" charset="0"/>
                <a:cs typeface="Calibri" panose="020F0502020204030204" pitchFamily="34" charset="0"/>
              </a:defRPr>
            </a:lvl3pPr>
            <a:lvl4pPr marL="1524000" indent="-152400" algn="l" rtl="0" eaLnBrk="1" fontAlgn="base" hangingPunct="1">
              <a:spcBef>
                <a:spcPct val="20000"/>
              </a:spcBef>
              <a:spcAft>
                <a:spcPct val="0"/>
              </a:spcAft>
              <a:buClr>
                <a:schemeClr val="folHlink"/>
              </a:buClr>
              <a:buSzPct val="110000"/>
              <a:buChar char="•"/>
              <a:tabLst>
                <a:tab pos="1524000" algn="l"/>
              </a:tabLst>
              <a:defRPr sz="2000">
                <a:solidFill>
                  <a:schemeClr val="tx1">
                    <a:lumMod val="85000"/>
                    <a:lumOff val="15000"/>
                  </a:schemeClr>
                </a:solidFill>
                <a:latin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folHlink"/>
              </a:buClr>
              <a:buSzPct val="110000"/>
              <a:buChar char="•"/>
              <a:defRPr sz="2000">
                <a:solidFill>
                  <a:schemeClr val="tx1">
                    <a:lumMod val="85000"/>
                    <a:lumOff val="15000"/>
                  </a:schemeClr>
                </a:solidFill>
                <a:latin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6pPr>
            <a:lvl7pPr marL="29718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7pPr>
            <a:lvl8pPr marL="34290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8pPr>
            <a:lvl9pPr marL="38862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9pPr>
          </a:lstStyle>
          <a:p>
            <a:pPr marL="0" lvl="2" indent="0">
              <a:buNone/>
            </a:pPr>
            <a:r>
              <a:rPr lang="en-GB" altLang="en-US" i="1" kern="0" dirty="0" smtClean="0"/>
              <a:t>Knowledge about procedure – benefits, risks, limitations</a:t>
            </a:r>
          </a:p>
        </p:txBody>
      </p:sp>
      <p:sp>
        <p:nvSpPr>
          <p:cNvPr id="9" name="TextBox 8"/>
          <p:cNvSpPr txBox="1"/>
          <p:nvPr/>
        </p:nvSpPr>
        <p:spPr>
          <a:xfrm>
            <a:off x="251520" y="1257745"/>
            <a:ext cx="4176464" cy="875111"/>
          </a:xfrm>
          <a:prstGeom prst="rect">
            <a:avLst/>
          </a:prstGeom>
          <a:noFill/>
        </p:spPr>
        <p:txBody>
          <a:bodyPr wrap="square" rtlCol="0">
            <a:spAutoFit/>
          </a:bodyPr>
          <a:lstStyle/>
          <a:p>
            <a:pPr marL="256032" lvl="1" indent="0" algn="ctr">
              <a:lnSpc>
                <a:spcPct val="90000"/>
              </a:lnSpc>
            </a:pPr>
            <a:r>
              <a:rPr lang="en-GB" sz="2800" dirty="0">
                <a:solidFill>
                  <a:srgbClr val="C00000"/>
                </a:solidFill>
                <a:latin typeface="Calibri" panose="020F0502020204030204" pitchFamily="34" charset="0"/>
                <a:cs typeface="Calibri" panose="020F0502020204030204" pitchFamily="34" charset="0"/>
              </a:rPr>
              <a:t>Referring medical practitioner</a:t>
            </a:r>
          </a:p>
        </p:txBody>
      </p:sp>
      <p:sp>
        <p:nvSpPr>
          <p:cNvPr id="10" name="TextBox 9"/>
          <p:cNvSpPr txBox="1"/>
          <p:nvPr/>
        </p:nvSpPr>
        <p:spPr>
          <a:xfrm>
            <a:off x="4524752" y="1257745"/>
            <a:ext cx="4338736" cy="875111"/>
          </a:xfrm>
          <a:prstGeom prst="rect">
            <a:avLst/>
          </a:prstGeom>
          <a:noFill/>
        </p:spPr>
        <p:txBody>
          <a:bodyPr wrap="square" rtlCol="0">
            <a:spAutoFit/>
          </a:bodyPr>
          <a:lstStyle/>
          <a:p>
            <a:pPr marL="256032" lvl="1" algn="ctr">
              <a:lnSpc>
                <a:spcPct val="90000"/>
              </a:lnSpc>
            </a:pPr>
            <a:r>
              <a:rPr lang="en-GB" sz="2800" dirty="0">
                <a:solidFill>
                  <a:srgbClr val="C00000"/>
                </a:solidFill>
                <a:latin typeface="Calibri" panose="020F0502020204030204" pitchFamily="34" charset="0"/>
                <a:cs typeface="Calibri" panose="020F0502020204030204" pitchFamily="34" charset="0"/>
              </a:rPr>
              <a:t>Radiological medical practitioner</a:t>
            </a:r>
          </a:p>
        </p:txBody>
      </p:sp>
      <p:sp>
        <p:nvSpPr>
          <p:cNvPr id="3" name="Left-Right Arrow 2"/>
          <p:cNvSpPr/>
          <p:nvPr/>
        </p:nvSpPr>
        <p:spPr>
          <a:xfrm>
            <a:off x="2195736" y="2708920"/>
            <a:ext cx="4896544" cy="1368152"/>
          </a:xfrm>
          <a:prstGeom prst="leftRightArrow">
            <a:avLst>
              <a:gd name="adj1" fmla="val 70125"/>
              <a:gd name="adj2" fmla="val 38039"/>
            </a:avLst>
          </a:prstGeom>
        </p:spPr>
        <p:style>
          <a:lnRef idx="1">
            <a:schemeClr val="accent3"/>
          </a:lnRef>
          <a:fillRef idx="2">
            <a:schemeClr val="accent3"/>
          </a:fillRef>
          <a:effectRef idx="1">
            <a:schemeClr val="accent3"/>
          </a:effectRef>
          <a:fontRef idx="minor">
            <a:schemeClr val="dk1"/>
          </a:fontRef>
        </p:style>
        <p:txBody>
          <a:bodyPr rtlCol="0" anchor="ctr"/>
          <a:lstStyle/>
          <a:p>
            <a:pPr marL="0" lvl="2">
              <a:defRPr/>
            </a:pPr>
            <a:endParaRPr lang="en-GB" dirty="0">
              <a:solidFill>
                <a:schemeClr val="tx1">
                  <a:lumMod val="75000"/>
                  <a:lumOff val="25000"/>
                </a:schemeClr>
              </a:solidFill>
              <a:latin typeface="Calibri" panose="020F0502020204030204" pitchFamily="34" charset="0"/>
            </a:endParaRPr>
          </a:p>
        </p:txBody>
      </p:sp>
      <p:sp>
        <p:nvSpPr>
          <p:cNvPr id="4" name="TextBox 3"/>
          <p:cNvSpPr txBox="1"/>
          <p:nvPr/>
        </p:nvSpPr>
        <p:spPr>
          <a:xfrm>
            <a:off x="2339752" y="2924944"/>
            <a:ext cx="4752528" cy="830997"/>
          </a:xfrm>
          <a:prstGeom prst="rect">
            <a:avLst/>
          </a:prstGeom>
          <a:noFill/>
        </p:spPr>
        <p:txBody>
          <a:bodyPr wrap="square" rtlCol="0">
            <a:spAutoFit/>
          </a:bodyPr>
          <a:lstStyle/>
          <a:p>
            <a:pPr marL="0" lvl="2"/>
            <a:r>
              <a:rPr lang="en-GB" dirty="0">
                <a:solidFill>
                  <a:srgbClr val="C00000"/>
                </a:solidFill>
                <a:latin typeface="Calibri" panose="020F0502020204030204" pitchFamily="34" charset="0"/>
                <a:cs typeface="Calibri" panose="020F0502020204030204" pitchFamily="34" charset="0"/>
              </a:rPr>
              <a:t>“Request for consultation” </a:t>
            </a:r>
            <a:r>
              <a:rPr lang="en-GB" i="1" dirty="0">
                <a:solidFill>
                  <a:schemeClr val="tx1">
                    <a:lumMod val="75000"/>
                    <a:lumOff val="25000"/>
                  </a:schemeClr>
                </a:solidFill>
                <a:latin typeface="Calibri" panose="020F0502020204030204" pitchFamily="34" charset="0"/>
              </a:rPr>
              <a:t>rather than</a:t>
            </a:r>
            <a:r>
              <a:rPr lang="en-GB" dirty="0">
                <a:solidFill>
                  <a:schemeClr val="tx1">
                    <a:lumMod val="75000"/>
                    <a:lumOff val="25000"/>
                  </a:schemeClr>
                </a:solidFill>
                <a:latin typeface="Calibri" panose="020F0502020204030204" pitchFamily="34" charset="0"/>
              </a:rPr>
              <a:t> “order/instruction  to perform</a:t>
            </a:r>
            <a:r>
              <a:rPr lang="en-GB" dirty="0" smtClean="0">
                <a:solidFill>
                  <a:schemeClr val="tx1">
                    <a:lumMod val="75000"/>
                    <a:lumOff val="25000"/>
                  </a:schemeClr>
                </a:solidFill>
                <a:latin typeface="Calibri" panose="020F0502020204030204" pitchFamily="34" charset="0"/>
              </a:rPr>
              <a:t>”</a:t>
            </a:r>
            <a:endParaRPr lang="en-GB" dirty="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423065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7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57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57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57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5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674548" y="1257744"/>
            <a:ext cx="4289940" cy="2819327"/>
          </a:xfrm>
          <a:prstGeom prst="roundRect">
            <a:avLst/>
          </a:prstGeom>
          <a:ln>
            <a:solidFill>
              <a:schemeClr val="bg2">
                <a:lumMod val="60000"/>
                <a:lumOff val="4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bg-BG"/>
          </a:p>
        </p:txBody>
      </p:sp>
      <p:pic>
        <p:nvPicPr>
          <p:cNvPr id="18" name="Picture 10" descr="https://www.iaea.org/sites/default/files/styles/news_story_photo_new__16x9ratio_653width_/public/images/2012/06/ctscan2330x220.jpg?itok=6R0dfOV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948264" y="2684917"/>
            <a:ext cx="1911854" cy="13921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22528" y="1257745"/>
            <a:ext cx="4188940" cy="2819327"/>
          </a:xfrm>
          <a:prstGeom prst="roundRect">
            <a:avLst/>
          </a:prstGeom>
          <a:ln>
            <a:solidFill>
              <a:schemeClr val="bg2">
                <a:lumMod val="60000"/>
                <a:lumOff val="4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bg-BG"/>
          </a:p>
        </p:txBody>
      </p:sp>
      <p:pic>
        <p:nvPicPr>
          <p:cNvPr id="12" name="Picture 10" descr="http://img.ehowcdn.com/article-new-thumbnail/ehow/images/a07/40/hp/become-general-family-practitioner-800x80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5536" y="2391266"/>
            <a:ext cx="2520280" cy="16858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altLang="en-US" dirty="0"/>
              <a:t>Justification for an individual </a:t>
            </a:r>
            <a:r>
              <a:rPr lang="en-GB" altLang="en-US" dirty="0" smtClean="0"/>
              <a:t>patient</a:t>
            </a:r>
            <a:endParaRPr lang="en-GB" dirty="0"/>
          </a:p>
        </p:txBody>
      </p:sp>
      <p:sp>
        <p:nvSpPr>
          <p:cNvPr id="7" name="Content Placeholder 4"/>
          <p:cNvSpPr txBox="1">
            <a:spLocks/>
          </p:cNvSpPr>
          <p:nvPr/>
        </p:nvSpPr>
        <p:spPr bwMode="gray">
          <a:xfrm>
            <a:off x="251520" y="2089423"/>
            <a:ext cx="4159947" cy="1123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C00000"/>
              </a:buClr>
              <a:buSzPct val="116000"/>
              <a:buFont typeface="Arial" panose="020B0604020202020204" pitchFamily="34" charset="0"/>
              <a:buChar char="•"/>
              <a:defRPr sz="2800">
                <a:solidFill>
                  <a:schemeClr val="tx1">
                    <a:lumMod val="85000"/>
                    <a:lumOff val="15000"/>
                  </a:schemeClr>
                </a:solidFill>
                <a:latin typeface="Calibri" panose="020F0502020204030204" pitchFamily="34" charset="0"/>
                <a:ea typeface="+mn-ea"/>
                <a:cs typeface="Calibri" panose="020F0502020204030204" pitchFamily="34" charset="0"/>
              </a:defRPr>
            </a:lvl1pPr>
            <a:lvl2pPr marL="623888" indent="-166688" algn="l" rtl="0" eaLnBrk="1" fontAlgn="base" hangingPunct="1">
              <a:spcBef>
                <a:spcPct val="20000"/>
              </a:spcBef>
              <a:spcAft>
                <a:spcPct val="0"/>
              </a:spcAft>
              <a:buClr>
                <a:srgbClr val="C00000"/>
              </a:buClr>
              <a:buSzPct val="80000"/>
              <a:buFont typeface="Courier New" panose="02070309020205020404" pitchFamily="49" charset="0"/>
              <a:buChar char="o"/>
              <a:defRPr sz="2400">
                <a:solidFill>
                  <a:schemeClr val="tx1">
                    <a:lumMod val="85000"/>
                    <a:lumOff val="15000"/>
                  </a:schemeClr>
                </a:solidFill>
                <a:latin typeface="Calibri" panose="020F0502020204030204" pitchFamily="34" charset="0"/>
                <a:cs typeface="Calibri" panose="020F0502020204030204" pitchFamily="34" charset="0"/>
              </a:defRPr>
            </a:lvl2pPr>
            <a:lvl3pPr marL="1074738" indent="-174625" algn="l" rtl="0" eaLnBrk="1" fontAlgn="base" hangingPunct="1">
              <a:spcBef>
                <a:spcPct val="20000"/>
              </a:spcBef>
              <a:spcAft>
                <a:spcPct val="0"/>
              </a:spcAft>
              <a:buClr>
                <a:srgbClr val="C00000"/>
              </a:buClr>
              <a:buSzPct val="90000"/>
              <a:buFont typeface="Wingdings" panose="05000000000000000000" pitchFamily="2" charset="2"/>
              <a:buChar char="§"/>
              <a:defRPr sz="2000">
                <a:solidFill>
                  <a:schemeClr val="tx1">
                    <a:lumMod val="85000"/>
                    <a:lumOff val="15000"/>
                  </a:schemeClr>
                </a:solidFill>
                <a:latin typeface="Calibri" panose="020F0502020204030204" pitchFamily="34" charset="0"/>
                <a:cs typeface="Calibri" panose="020F0502020204030204" pitchFamily="34" charset="0"/>
              </a:defRPr>
            </a:lvl3pPr>
            <a:lvl4pPr marL="1524000" indent="-152400" algn="l" rtl="0" eaLnBrk="1" fontAlgn="base" hangingPunct="1">
              <a:spcBef>
                <a:spcPct val="20000"/>
              </a:spcBef>
              <a:spcAft>
                <a:spcPct val="0"/>
              </a:spcAft>
              <a:buClr>
                <a:schemeClr val="folHlink"/>
              </a:buClr>
              <a:buSzPct val="110000"/>
              <a:buChar char="•"/>
              <a:tabLst>
                <a:tab pos="1524000" algn="l"/>
              </a:tabLst>
              <a:defRPr sz="2000">
                <a:solidFill>
                  <a:schemeClr val="tx1">
                    <a:lumMod val="85000"/>
                    <a:lumOff val="15000"/>
                  </a:schemeClr>
                </a:solidFill>
                <a:latin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folHlink"/>
              </a:buClr>
              <a:buSzPct val="110000"/>
              <a:buChar char="•"/>
              <a:defRPr sz="2000">
                <a:solidFill>
                  <a:schemeClr val="tx1">
                    <a:lumMod val="85000"/>
                    <a:lumOff val="15000"/>
                  </a:schemeClr>
                </a:solidFill>
                <a:latin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6pPr>
            <a:lvl7pPr marL="29718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7pPr>
            <a:lvl8pPr marL="34290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8pPr>
            <a:lvl9pPr marL="38862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9pPr>
          </a:lstStyle>
          <a:p>
            <a:pPr marL="0" lvl="2" indent="0" algn="ctr">
              <a:buNone/>
            </a:pPr>
            <a:r>
              <a:rPr lang="en-GB" altLang="en-US" i="1" kern="0" dirty="0" smtClean="0"/>
              <a:t>Clinical context, medical history</a:t>
            </a:r>
          </a:p>
        </p:txBody>
      </p:sp>
      <p:sp>
        <p:nvSpPr>
          <p:cNvPr id="8" name="Content Placeholder 6"/>
          <p:cNvSpPr txBox="1">
            <a:spLocks/>
          </p:cNvSpPr>
          <p:nvPr/>
        </p:nvSpPr>
        <p:spPr bwMode="gray">
          <a:xfrm>
            <a:off x="5076056" y="2060848"/>
            <a:ext cx="3888432"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C00000"/>
              </a:buClr>
              <a:buSzPct val="116000"/>
              <a:buFont typeface="Arial" panose="020B0604020202020204" pitchFamily="34" charset="0"/>
              <a:buChar char="•"/>
              <a:defRPr sz="2800">
                <a:solidFill>
                  <a:schemeClr val="tx1">
                    <a:lumMod val="85000"/>
                    <a:lumOff val="15000"/>
                  </a:schemeClr>
                </a:solidFill>
                <a:latin typeface="Calibri" panose="020F0502020204030204" pitchFamily="34" charset="0"/>
                <a:ea typeface="+mn-ea"/>
                <a:cs typeface="Calibri" panose="020F0502020204030204" pitchFamily="34" charset="0"/>
              </a:defRPr>
            </a:lvl1pPr>
            <a:lvl2pPr marL="623888" indent="-166688" algn="l" rtl="0" eaLnBrk="1" fontAlgn="base" hangingPunct="1">
              <a:spcBef>
                <a:spcPct val="20000"/>
              </a:spcBef>
              <a:spcAft>
                <a:spcPct val="0"/>
              </a:spcAft>
              <a:buClr>
                <a:srgbClr val="C00000"/>
              </a:buClr>
              <a:buSzPct val="80000"/>
              <a:buFont typeface="Courier New" panose="02070309020205020404" pitchFamily="49" charset="0"/>
              <a:buChar char="o"/>
              <a:defRPr sz="2400">
                <a:solidFill>
                  <a:schemeClr val="tx1">
                    <a:lumMod val="85000"/>
                    <a:lumOff val="15000"/>
                  </a:schemeClr>
                </a:solidFill>
                <a:latin typeface="Calibri" panose="020F0502020204030204" pitchFamily="34" charset="0"/>
                <a:cs typeface="Calibri" panose="020F0502020204030204" pitchFamily="34" charset="0"/>
              </a:defRPr>
            </a:lvl2pPr>
            <a:lvl3pPr marL="1074738" indent="-174625" algn="l" rtl="0" eaLnBrk="1" fontAlgn="base" hangingPunct="1">
              <a:spcBef>
                <a:spcPct val="20000"/>
              </a:spcBef>
              <a:spcAft>
                <a:spcPct val="0"/>
              </a:spcAft>
              <a:buClr>
                <a:srgbClr val="C00000"/>
              </a:buClr>
              <a:buSzPct val="90000"/>
              <a:buFont typeface="Wingdings" panose="05000000000000000000" pitchFamily="2" charset="2"/>
              <a:buChar char="§"/>
              <a:defRPr sz="2000">
                <a:solidFill>
                  <a:schemeClr val="tx1">
                    <a:lumMod val="85000"/>
                    <a:lumOff val="15000"/>
                  </a:schemeClr>
                </a:solidFill>
                <a:latin typeface="Calibri" panose="020F0502020204030204" pitchFamily="34" charset="0"/>
                <a:cs typeface="Calibri" panose="020F0502020204030204" pitchFamily="34" charset="0"/>
              </a:defRPr>
            </a:lvl3pPr>
            <a:lvl4pPr marL="1524000" indent="-152400" algn="l" rtl="0" eaLnBrk="1" fontAlgn="base" hangingPunct="1">
              <a:spcBef>
                <a:spcPct val="20000"/>
              </a:spcBef>
              <a:spcAft>
                <a:spcPct val="0"/>
              </a:spcAft>
              <a:buClr>
                <a:schemeClr val="folHlink"/>
              </a:buClr>
              <a:buSzPct val="110000"/>
              <a:buChar char="•"/>
              <a:tabLst>
                <a:tab pos="1524000" algn="l"/>
              </a:tabLst>
              <a:defRPr sz="2000">
                <a:solidFill>
                  <a:schemeClr val="tx1">
                    <a:lumMod val="85000"/>
                    <a:lumOff val="15000"/>
                  </a:schemeClr>
                </a:solidFill>
                <a:latin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folHlink"/>
              </a:buClr>
              <a:buSzPct val="110000"/>
              <a:buChar char="•"/>
              <a:defRPr sz="2000">
                <a:solidFill>
                  <a:schemeClr val="tx1">
                    <a:lumMod val="85000"/>
                    <a:lumOff val="15000"/>
                  </a:schemeClr>
                </a:solidFill>
                <a:latin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6pPr>
            <a:lvl7pPr marL="29718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7pPr>
            <a:lvl8pPr marL="34290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8pPr>
            <a:lvl9pPr marL="38862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9pPr>
          </a:lstStyle>
          <a:p>
            <a:pPr marL="0" lvl="2" indent="0">
              <a:buNone/>
            </a:pPr>
            <a:r>
              <a:rPr lang="en-GB" altLang="en-US" i="1" kern="0" dirty="0" smtClean="0"/>
              <a:t>Knowledge about procedure – benefits, risks, limitations</a:t>
            </a:r>
          </a:p>
        </p:txBody>
      </p:sp>
      <p:sp>
        <p:nvSpPr>
          <p:cNvPr id="9" name="TextBox 8"/>
          <p:cNvSpPr txBox="1"/>
          <p:nvPr/>
        </p:nvSpPr>
        <p:spPr>
          <a:xfrm>
            <a:off x="251520" y="1257745"/>
            <a:ext cx="4176464" cy="875111"/>
          </a:xfrm>
          <a:prstGeom prst="rect">
            <a:avLst/>
          </a:prstGeom>
          <a:noFill/>
        </p:spPr>
        <p:txBody>
          <a:bodyPr wrap="square" rtlCol="0">
            <a:spAutoFit/>
          </a:bodyPr>
          <a:lstStyle/>
          <a:p>
            <a:pPr marL="256032" lvl="1" indent="0" algn="ctr">
              <a:lnSpc>
                <a:spcPct val="90000"/>
              </a:lnSpc>
            </a:pPr>
            <a:r>
              <a:rPr lang="en-GB" sz="2800" dirty="0">
                <a:solidFill>
                  <a:srgbClr val="C00000"/>
                </a:solidFill>
                <a:latin typeface="Calibri" panose="020F0502020204030204" pitchFamily="34" charset="0"/>
                <a:cs typeface="Calibri" panose="020F0502020204030204" pitchFamily="34" charset="0"/>
              </a:rPr>
              <a:t>Referring medical practitioner</a:t>
            </a:r>
          </a:p>
        </p:txBody>
      </p:sp>
      <p:sp>
        <p:nvSpPr>
          <p:cNvPr id="10" name="TextBox 9"/>
          <p:cNvSpPr txBox="1"/>
          <p:nvPr/>
        </p:nvSpPr>
        <p:spPr>
          <a:xfrm>
            <a:off x="4524752" y="1257745"/>
            <a:ext cx="4338736" cy="875111"/>
          </a:xfrm>
          <a:prstGeom prst="rect">
            <a:avLst/>
          </a:prstGeom>
          <a:noFill/>
        </p:spPr>
        <p:txBody>
          <a:bodyPr wrap="square" rtlCol="0">
            <a:spAutoFit/>
          </a:bodyPr>
          <a:lstStyle/>
          <a:p>
            <a:pPr marL="256032" lvl="1" algn="ctr">
              <a:lnSpc>
                <a:spcPct val="90000"/>
              </a:lnSpc>
            </a:pPr>
            <a:r>
              <a:rPr lang="en-GB" sz="2800" dirty="0">
                <a:solidFill>
                  <a:srgbClr val="C00000"/>
                </a:solidFill>
                <a:latin typeface="Calibri" panose="020F0502020204030204" pitchFamily="34" charset="0"/>
                <a:cs typeface="Calibri" panose="020F0502020204030204" pitchFamily="34" charset="0"/>
              </a:rPr>
              <a:t>Radiological medical practitioner</a:t>
            </a:r>
          </a:p>
        </p:txBody>
      </p:sp>
      <p:sp>
        <p:nvSpPr>
          <p:cNvPr id="3" name="Left-Right Arrow 2"/>
          <p:cNvSpPr/>
          <p:nvPr/>
        </p:nvSpPr>
        <p:spPr>
          <a:xfrm>
            <a:off x="2195736" y="2708920"/>
            <a:ext cx="4896544" cy="1368152"/>
          </a:xfrm>
          <a:prstGeom prst="leftRightArrow">
            <a:avLst>
              <a:gd name="adj1" fmla="val 70125"/>
              <a:gd name="adj2" fmla="val 38039"/>
            </a:avLst>
          </a:prstGeom>
        </p:spPr>
        <p:style>
          <a:lnRef idx="1">
            <a:schemeClr val="accent3"/>
          </a:lnRef>
          <a:fillRef idx="2">
            <a:schemeClr val="accent3"/>
          </a:fillRef>
          <a:effectRef idx="1">
            <a:schemeClr val="accent3"/>
          </a:effectRef>
          <a:fontRef idx="minor">
            <a:schemeClr val="dk1"/>
          </a:fontRef>
        </p:style>
        <p:txBody>
          <a:bodyPr rtlCol="0" anchor="ctr"/>
          <a:lstStyle/>
          <a:p>
            <a:pPr marL="0" lvl="2">
              <a:defRPr/>
            </a:pPr>
            <a:endParaRPr lang="en-GB" dirty="0">
              <a:solidFill>
                <a:schemeClr val="tx1">
                  <a:lumMod val="75000"/>
                  <a:lumOff val="25000"/>
                </a:schemeClr>
              </a:solidFill>
              <a:latin typeface="Calibri" panose="020F0502020204030204" pitchFamily="34" charset="0"/>
            </a:endParaRPr>
          </a:p>
        </p:txBody>
      </p:sp>
      <p:sp>
        <p:nvSpPr>
          <p:cNvPr id="4" name="TextBox 3"/>
          <p:cNvSpPr txBox="1"/>
          <p:nvPr/>
        </p:nvSpPr>
        <p:spPr>
          <a:xfrm>
            <a:off x="2339752" y="2924944"/>
            <a:ext cx="4752528" cy="830997"/>
          </a:xfrm>
          <a:prstGeom prst="rect">
            <a:avLst/>
          </a:prstGeom>
          <a:noFill/>
        </p:spPr>
        <p:txBody>
          <a:bodyPr wrap="square" rtlCol="0">
            <a:spAutoFit/>
          </a:bodyPr>
          <a:lstStyle/>
          <a:p>
            <a:pPr marL="0" lvl="2"/>
            <a:r>
              <a:rPr lang="en-GB" dirty="0">
                <a:solidFill>
                  <a:srgbClr val="C00000"/>
                </a:solidFill>
                <a:latin typeface="Calibri" panose="020F0502020204030204" pitchFamily="34" charset="0"/>
                <a:cs typeface="Calibri" panose="020F0502020204030204" pitchFamily="34" charset="0"/>
              </a:rPr>
              <a:t>“Request for consultation” </a:t>
            </a:r>
            <a:r>
              <a:rPr lang="en-GB" i="1" dirty="0">
                <a:solidFill>
                  <a:schemeClr val="tx1">
                    <a:lumMod val="75000"/>
                    <a:lumOff val="25000"/>
                  </a:schemeClr>
                </a:solidFill>
                <a:latin typeface="Calibri" panose="020F0502020204030204" pitchFamily="34" charset="0"/>
              </a:rPr>
              <a:t>rather than</a:t>
            </a:r>
            <a:r>
              <a:rPr lang="en-GB" dirty="0">
                <a:solidFill>
                  <a:schemeClr val="tx1">
                    <a:lumMod val="75000"/>
                    <a:lumOff val="25000"/>
                  </a:schemeClr>
                </a:solidFill>
                <a:latin typeface="Calibri" panose="020F0502020204030204" pitchFamily="34" charset="0"/>
              </a:rPr>
              <a:t> “order/instruction  to perform</a:t>
            </a:r>
            <a:r>
              <a:rPr lang="en-GB" dirty="0" smtClean="0">
                <a:solidFill>
                  <a:schemeClr val="tx1">
                    <a:lumMod val="75000"/>
                    <a:lumOff val="25000"/>
                  </a:schemeClr>
                </a:solidFill>
                <a:latin typeface="Calibri" panose="020F0502020204030204" pitchFamily="34" charset="0"/>
              </a:rPr>
              <a:t>”</a:t>
            </a:r>
            <a:endParaRPr lang="en-GB" dirty="0">
              <a:solidFill>
                <a:schemeClr val="tx1">
                  <a:lumMod val="75000"/>
                  <a:lumOff val="25000"/>
                </a:schemeClr>
              </a:solidFill>
              <a:latin typeface="Calibri" panose="020F0502020204030204" pitchFamily="34" charset="0"/>
            </a:endParaRPr>
          </a:p>
        </p:txBody>
      </p:sp>
      <p:sp>
        <p:nvSpPr>
          <p:cNvPr id="15" name="Rectangle 3"/>
          <p:cNvSpPr txBox="1">
            <a:spLocks noChangeArrowheads="1"/>
          </p:cNvSpPr>
          <p:nvPr/>
        </p:nvSpPr>
        <p:spPr bwMode="gray">
          <a:xfrm>
            <a:off x="265169" y="4097703"/>
            <a:ext cx="8497193" cy="2211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C00000"/>
              </a:buClr>
              <a:buSzPct val="116000"/>
              <a:buFont typeface="Arial" panose="020B0604020202020204" pitchFamily="34" charset="0"/>
              <a:buChar char="•"/>
              <a:defRPr sz="2800">
                <a:solidFill>
                  <a:schemeClr val="tx1">
                    <a:lumMod val="75000"/>
                    <a:lumOff val="25000"/>
                  </a:schemeClr>
                </a:solidFill>
                <a:latin typeface="Calibri" panose="020F0502020204030204" pitchFamily="34" charset="0"/>
                <a:ea typeface="+mn-ea"/>
                <a:cs typeface="Calibri" panose="020F0502020204030204" pitchFamily="34" charset="0"/>
              </a:defRPr>
            </a:lvl1pPr>
            <a:lvl2pPr marL="623888" indent="-166688" algn="l" rtl="0" eaLnBrk="1" fontAlgn="base" hangingPunct="1">
              <a:spcBef>
                <a:spcPct val="20000"/>
              </a:spcBef>
              <a:spcAft>
                <a:spcPct val="0"/>
              </a:spcAft>
              <a:buClr>
                <a:srgbClr val="C00000"/>
              </a:buClr>
              <a:buSzPct val="80000"/>
              <a:buFont typeface="Courier New" panose="02070309020205020404" pitchFamily="49" charset="0"/>
              <a:buChar char="o"/>
              <a:defRPr sz="2400">
                <a:solidFill>
                  <a:schemeClr val="tx1">
                    <a:lumMod val="75000"/>
                    <a:lumOff val="25000"/>
                  </a:schemeClr>
                </a:solidFill>
                <a:latin typeface="Calibri" panose="020F0502020204030204" pitchFamily="34" charset="0"/>
                <a:cs typeface="Calibri" panose="020F0502020204030204" pitchFamily="34" charset="0"/>
              </a:defRPr>
            </a:lvl2pPr>
            <a:lvl3pPr marL="1074738" indent="-174625" algn="l" rtl="0" eaLnBrk="1" fontAlgn="base" hangingPunct="1">
              <a:spcBef>
                <a:spcPct val="20000"/>
              </a:spcBef>
              <a:spcAft>
                <a:spcPct val="0"/>
              </a:spcAft>
              <a:buClr>
                <a:srgbClr val="C00000"/>
              </a:buClr>
              <a:buSzPct val="90000"/>
              <a:buFont typeface="Wingdings" panose="05000000000000000000" pitchFamily="2" charset="2"/>
              <a:buChar char="§"/>
              <a:defRPr sz="2000">
                <a:solidFill>
                  <a:schemeClr val="tx1">
                    <a:lumMod val="75000"/>
                    <a:lumOff val="25000"/>
                  </a:schemeClr>
                </a:solidFill>
                <a:latin typeface="Calibri" panose="020F0502020204030204" pitchFamily="34" charset="0"/>
                <a:cs typeface="Calibri" panose="020F0502020204030204" pitchFamily="34" charset="0"/>
              </a:defRPr>
            </a:lvl3pPr>
            <a:lvl4pPr marL="1524000" indent="-152400" algn="l" rtl="0" eaLnBrk="1" fontAlgn="base" hangingPunct="1">
              <a:spcBef>
                <a:spcPct val="20000"/>
              </a:spcBef>
              <a:spcAft>
                <a:spcPct val="0"/>
              </a:spcAft>
              <a:buClr>
                <a:schemeClr val="folHlink"/>
              </a:buClr>
              <a:buSzPct val="110000"/>
              <a:buChar char="•"/>
              <a:tabLst>
                <a:tab pos="1524000" algn="l"/>
              </a:tabLst>
              <a:defRPr sz="2000">
                <a:solidFill>
                  <a:schemeClr val="tx1">
                    <a:lumMod val="75000"/>
                    <a:lumOff val="25000"/>
                  </a:schemeClr>
                </a:solidFill>
                <a:latin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folHlink"/>
              </a:buClr>
              <a:buSzPct val="110000"/>
              <a:buChar char="•"/>
              <a:defRPr sz="2000">
                <a:solidFill>
                  <a:schemeClr val="tx1">
                    <a:lumMod val="75000"/>
                    <a:lumOff val="25000"/>
                  </a:schemeClr>
                </a:solidFill>
                <a:latin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6pPr>
            <a:lvl7pPr marL="29718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7pPr>
            <a:lvl8pPr marL="34290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8pPr>
            <a:lvl9pPr marL="38862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9pPr>
          </a:lstStyle>
          <a:p>
            <a:pPr marL="355600" lvl="1">
              <a:buSzPct val="100000"/>
              <a:buFont typeface="Wingdings 2" panose="05020102010507070707" pitchFamily="18" charset="2"/>
              <a:buChar char=""/>
            </a:pPr>
            <a:r>
              <a:rPr lang="en-GB" kern="0" dirty="0" smtClean="0">
                <a:solidFill>
                  <a:srgbClr val="404040"/>
                </a:solidFill>
              </a:rPr>
              <a:t>Relevant national or international referral guidelines to be taken into account for the justification of the medical exposure of an individual patient</a:t>
            </a:r>
          </a:p>
          <a:p>
            <a:pPr marL="355600" lvl="1">
              <a:buSzPct val="100000"/>
              <a:buFont typeface="Wingdings 2" panose="05020102010507070707" pitchFamily="18" charset="2"/>
              <a:buChar char=""/>
            </a:pPr>
            <a:r>
              <a:rPr lang="en-GB" altLang="en-US" kern="0" dirty="0">
                <a:solidFill>
                  <a:srgbClr val="404040"/>
                </a:solidFill>
              </a:rPr>
              <a:t>Particular attention to be taken for patients who </a:t>
            </a:r>
            <a:r>
              <a:rPr lang="en-GB" altLang="en-US" kern="0" dirty="0" smtClean="0">
                <a:solidFill>
                  <a:srgbClr val="404040"/>
                </a:solidFill>
              </a:rPr>
              <a:t>are pregnant, breast-feeding or paediatric</a:t>
            </a:r>
            <a:endParaRPr lang="en-GB" altLang="en-US" kern="0" dirty="0">
              <a:solidFill>
                <a:srgbClr val="404040"/>
              </a:solidFill>
            </a:endParaRPr>
          </a:p>
          <a:p>
            <a:pPr marL="355600" lvl="1">
              <a:buSzPct val="100000"/>
              <a:buFont typeface="Wingdings 2" panose="05020102010507070707" pitchFamily="18" charset="2"/>
              <a:buChar char=""/>
            </a:pPr>
            <a:endParaRPr lang="en-GB" altLang="en-US" kern="0" dirty="0" smtClean="0">
              <a:solidFill>
                <a:srgbClr val="404040"/>
              </a:solidFill>
            </a:endParaRPr>
          </a:p>
        </p:txBody>
      </p:sp>
    </p:spTree>
    <p:extLst>
      <p:ext uri="{BB962C8B-B14F-4D97-AF65-F5344CB8AC3E}">
        <p14:creationId xmlns:p14="http://schemas.microsoft.com/office/powerpoint/2010/main" val="42601968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altLang="en-US" dirty="0"/>
              <a:t>Asymptomatic </a:t>
            </a:r>
            <a:r>
              <a:rPr lang="en-GB" altLang="en-US" dirty="0" smtClean="0"/>
              <a:t>individuals –</a:t>
            </a:r>
            <a:br>
              <a:rPr lang="en-GB" altLang="en-US" dirty="0" smtClean="0"/>
            </a:br>
            <a:r>
              <a:rPr lang="en-GB" altLang="en-US" dirty="0" smtClean="0"/>
              <a:t>intended </a:t>
            </a:r>
            <a:r>
              <a:rPr lang="en-GB" altLang="en-US" dirty="0"/>
              <a:t>early detection of disease</a:t>
            </a:r>
            <a:endParaRPr lang="en-GB" dirty="0"/>
          </a:p>
        </p:txBody>
      </p:sp>
      <p:sp>
        <p:nvSpPr>
          <p:cNvPr id="27651" name="Rectangle 3"/>
          <p:cNvSpPr>
            <a:spLocks noGrp="1" noChangeArrowheads="1"/>
          </p:cNvSpPr>
          <p:nvPr>
            <p:ph type="body" idx="4294967295"/>
          </p:nvPr>
        </p:nvSpPr>
        <p:spPr>
          <a:xfrm>
            <a:off x="0" y="1266279"/>
            <a:ext cx="9144000" cy="3026817"/>
          </a:xfrm>
        </p:spPr>
        <p:txBody>
          <a:bodyPr/>
          <a:lstStyle/>
          <a:p>
            <a:pPr marL="355600" lvl="1" indent="-260350"/>
            <a:r>
              <a:rPr lang="en-GB" altLang="en-US" dirty="0" smtClean="0">
                <a:solidFill>
                  <a:schemeClr val="tx1">
                    <a:lumMod val="75000"/>
                    <a:lumOff val="25000"/>
                  </a:schemeClr>
                </a:solidFill>
              </a:rPr>
              <a:t>Health screening programme – justification to be performed by the </a:t>
            </a:r>
            <a:r>
              <a:rPr lang="en-GB" dirty="0">
                <a:solidFill>
                  <a:schemeClr val="tx1">
                    <a:lumMod val="75000"/>
                    <a:lumOff val="25000"/>
                  </a:schemeClr>
                </a:solidFill>
                <a:ea typeface="MS Mincho"/>
                <a:cs typeface="Times New Roman"/>
              </a:rPr>
              <a:t>health authority in conjunction with appropriate professional </a:t>
            </a:r>
            <a:r>
              <a:rPr lang="en-GB" dirty="0" smtClean="0">
                <a:solidFill>
                  <a:schemeClr val="tx1">
                    <a:lumMod val="75000"/>
                    <a:lumOff val="25000"/>
                  </a:schemeClr>
                </a:solidFill>
                <a:ea typeface="MS Mincho"/>
                <a:cs typeface="Times New Roman"/>
              </a:rPr>
              <a:t>bodies</a:t>
            </a:r>
            <a:endParaRPr lang="en-GB" dirty="0">
              <a:solidFill>
                <a:schemeClr val="tx1">
                  <a:lumMod val="75000"/>
                  <a:lumOff val="25000"/>
                </a:schemeClr>
              </a:solidFill>
              <a:ea typeface="MS Mincho"/>
              <a:cs typeface="Times New Roman"/>
            </a:endParaRPr>
          </a:p>
          <a:p>
            <a:pPr marL="355600" lvl="1" indent="-260350"/>
            <a:r>
              <a:rPr lang="en-GB" altLang="en-US" dirty="0" smtClean="0">
                <a:solidFill>
                  <a:schemeClr val="tx1">
                    <a:lumMod val="75000"/>
                    <a:lumOff val="25000"/>
                  </a:schemeClr>
                </a:solidFill>
                <a:ea typeface="MS Mincho"/>
                <a:cs typeface="Times New Roman"/>
              </a:rPr>
              <a:t>If not </a:t>
            </a:r>
            <a:r>
              <a:rPr lang="en-GB" altLang="en-US" dirty="0">
                <a:solidFill>
                  <a:schemeClr val="tx1">
                    <a:lumMod val="75000"/>
                    <a:lumOff val="25000"/>
                  </a:schemeClr>
                </a:solidFill>
                <a:ea typeface="MS Mincho"/>
                <a:cs typeface="Times New Roman"/>
              </a:rPr>
              <a:t>as part of an approved health screening </a:t>
            </a:r>
            <a:r>
              <a:rPr lang="en-GB" altLang="en-US" dirty="0" smtClean="0">
                <a:solidFill>
                  <a:schemeClr val="tx1">
                    <a:lumMod val="75000"/>
                    <a:lumOff val="25000"/>
                  </a:schemeClr>
                </a:solidFill>
                <a:ea typeface="MS Mincho"/>
                <a:cs typeface="Times New Roman"/>
              </a:rPr>
              <a:t>programme – individual justification by:</a:t>
            </a:r>
            <a:endParaRPr lang="en-GB" altLang="en-US" dirty="0">
              <a:solidFill>
                <a:schemeClr val="tx1">
                  <a:lumMod val="75000"/>
                  <a:lumOff val="25000"/>
                </a:schemeClr>
              </a:solidFill>
              <a:ea typeface="MS Mincho"/>
              <a:cs typeface="Times New Roman"/>
            </a:endParaRPr>
          </a:p>
          <a:p>
            <a:pPr marL="627063" lvl="2" indent="-176213" eaLnBrk="1" hangingPunct="1"/>
            <a:r>
              <a:rPr lang="en-GB" altLang="en-US" sz="2400" dirty="0" smtClean="0">
                <a:solidFill>
                  <a:schemeClr val="tx1">
                    <a:lumMod val="75000"/>
                    <a:lumOff val="25000"/>
                  </a:schemeClr>
                </a:solidFill>
              </a:rPr>
              <a:t>Referring medical practitioner and radiological medical practitioner</a:t>
            </a:r>
          </a:p>
          <a:p>
            <a:pPr marL="627063" lvl="2" indent="-176213" eaLnBrk="1" hangingPunct="1"/>
            <a:r>
              <a:rPr lang="en-GB" altLang="en-US" sz="2400" dirty="0" smtClean="0">
                <a:solidFill>
                  <a:schemeClr val="tx1">
                    <a:lumMod val="75000"/>
                    <a:lumOff val="25000"/>
                  </a:schemeClr>
                </a:solidFill>
              </a:rPr>
              <a:t>In accordance with professional body guidelines</a:t>
            </a:r>
          </a:p>
          <a:p>
            <a:pPr marL="627063" lvl="2" indent="-176213" eaLnBrk="1" hangingPunct="1"/>
            <a:r>
              <a:rPr lang="en-GB" altLang="en-US" sz="2400" dirty="0" smtClean="0">
                <a:solidFill>
                  <a:schemeClr val="tx1">
                    <a:lumMod val="75000"/>
                    <a:lumOff val="25000"/>
                  </a:schemeClr>
                </a:solidFill>
              </a:rPr>
              <a:t>Individual informed of the benefits, risks and limitations</a:t>
            </a:r>
          </a:p>
          <a:p>
            <a:pPr marL="627063" lvl="2" indent="-176213" eaLnBrk="1" hangingPunct="1"/>
            <a:endParaRPr lang="en-GB" altLang="en-US" sz="2400" dirty="0"/>
          </a:p>
        </p:txBody>
      </p:sp>
      <p:pic>
        <p:nvPicPr>
          <p:cNvPr id="20485" name="Picture 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3985"/>
          <a:stretch/>
        </p:blipFill>
        <p:spPr bwMode="auto">
          <a:xfrm>
            <a:off x="1475656" y="4365105"/>
            <a:ext cx="2808312" cy="2410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6" name="Picture 6" descr="C:\0Vassileva\0Vassileva-work\Unit\Factsheets\Photos Bulgaria\IMG_1688.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932040" y="4365104"/>
            <a:ext cx="2833064" cy="2304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3712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Autofit/>
          </a:bodyPr>
          <a:lstStyle/>
          <a:p>
            <a:r>
              <a:rPr lang="en-GB" dirty="0" smtClean="0"/>
              <a:t>Volunteers </a:t>
            </a:r>
            <a:r>
              <a:rPr lang="en-GB" dirty="0"/>
              <a:t>as part of a </a:t>
            </a:r>
            <a:r>
              <a:rPr lang="en-GB" dirty="0" smtClean="0"/>
              <a:t>programme </a:t>
            </a:r>
            <a:br>
              <a:rPr lang="en-GB" dirty="0" smtClean="0"/>
            </a:br>
            <a:r>
              <a:rPr lang="en-GB" dirty="0" smtClean="0"/>
              <a:t>of b</a:t>
            </a:r>
            <a:r>
              <a:rPr lang="en-GB" altLang="en-US" dirty="0" smtClean="0"/>
              <a:t>iomedical research</a:t>
            </a:r>
          </a:p>
        </p:txBody>
      </p:sp>
      <p:sp>
        <p:nvSpPr>
          <p:cNvPr id="2" name="Content Placeholder 1"/>
          <p:cNvSpPr>
            <a:spLocks noGrp="1"/>
          </p:cNvSpPr>
          <p:nvPr>
            <p:ph idx="1"/>
          </p:nvPr>
        </p:nvSpPr>
        <p:spPr/>
        <p:txBody>
          <a:bodyPr/>
          <a:lstStyle/>
          <a:p>
            <a:r>
              <a:rPr lang="en-GB" dirty="0" smtClean="0"/>
              <a:t>Justified only if:</a:t>
            </a:r>
            <a:endParaRPr lang="en-GB" dirty="0"/>
          </a:p>
          <a:p>
            <a:pPr marL="531813" lvl="1" indent="-258763"/>
            <a:r>
              <a:rPr lang="en-GB" dirty="0" smtClean="0"/>
              <a:t>it </a:t>
            </a:r>
            <a:r>
              <a:rPr lang="en-GB" dirty="0"/>
              <a:t>is in accordance with the provisions of the </a:t>
            </a:r>
            <a:r>
              <a:rPr lang="en-GB" dirty="0" smtClean="0"/>
              <a:t/>
            </a:r>
            <a:br>
              <a:rPr lang="en-GB" dirty="0" smtClean="0"/>
            </a:br>
            <a:r>
              <a:rPr lang="en-GB" dirty="0" smtClean="0"/>
              <a:t>Helsinki Declaration</a:t>
            </a:r>
          </a:p>
          <a:p>
            <a:pPr marL="531813" lvl="1" indent="-258763"/>
            <a:r>
              <a:rPr lang="en-GB" dirty="0" smtClean="0"/>
              <a:t>takes </a:t>
            </a:r>
            <a:r>
              <a:rPr lang="en-GB" dirty="0"/>
              <a:t>into account the guidelines published </a:t>
            </a:r>
            <a:r>
              <a:rPr lang="en-GB" dirty="0" smtClean="0"/>
              <a:t/>
            </a:r>
            <a:br>
              <a:rPr lang="en-GB" dirty="0" smtClean="0"/>
            </a:br>
            <a:r>
              <a:rPr lang="en-GB" dirty="0" smtClean="0"/>
              <a:t>by </a:t>
            </a:r>
            <a:r>
              <a:rPr lang="en-GB" dirty="0"/>
              <a:t>the Council for International </a:t>
            </a:r>
            <a:r>
              <a:rPr lang="en-GB" dirty="0" smtClean="0"/>
              <a:t>Organizations</a:t>
            </a:r>
            <a:br>
              <a:rPr lang="en-GB" dirty="0" smtClean="0"/>
            </a:br>
            <a:r>
              <a:rPr lang="en-GB" dirty="0" smtClean="0"/>
              <a:t>of </a:t>
            </a:r>
            <a:r>
              <a:rPr lang="en-GB" dirty="0"/>
              <a:t>Medical </a:t>
            </a:r>
            <a:r>
              <a:rPr lang="en-GB" dirty="0" smtClean="0"/>
              <a:t>Sciences, </a:t>
            </a:r>
            <a:r>
              <a:rPr lang="en-GB" dirty="0"/>
              <a:t>together with the </a:t>
            </a:r>
            <a:r>
              <a:rPr lang="en-GB" dirty="0" smtClean="0"/>
              <a:t/>
            </a:r>
            <a:br>
              <a:rPr lang="en-GB" dirty="0" smtClean="0"/>
            </a:br>
            <a:r>
              <a:rPr lang="en-GB" dirty="0" smtClean="0"/>
              <a:t>recommendations </a:t>
            </a:r>
            <a:r>
              <a:rPr lang="en-GB" dirty="0"/>
              <a:t>of the </a:t>
            </a:r>
            <a:r>
              <a:rPr lang="en-GB" dirty="0" smtClean="0"/>
              <a:t>ICRP;</a:t>
            </a:r>
          </a:p>
          <a:p>
            <a:r>
              <a:rPr lang="en-GB" dirty="0" smtClean="0"/>
              <a:t>Subject </a:t>
            </a:r>
            <a:r>
              <a:rPr lang="en-GB" dirty="0"/>
              <a:t>to approval by an ethics committee (or other </a:t>
            </a:r>
            <a:r>
              <a:rPr lang="en-GB" dirty="0" smtClean="0"/>
              <a:t>institutional body with similar functions)</a:t>
            </a:r>
          </a:p>
          <a:p>
            <a:r>
              <a:rPr lang="en-GB" dirty="0" smtClean="0"/>
              <a:t>Subject </a:t>
            </a:r>
            <a:r>
              <a:rPr lang="en-GB" dirty="0"/>
              <a:t>to </a:t>
            </a:r>
            <a:r>
              <a:rPr lang="en-GB" dirty="0" smtClean="0"/>
              <a:t>dose </a:t>
            </a:r>
            <a:r>
              <a:rPr lang="en-GB" dirty="0"/>
              <a:t>constraints </a:t>
            </a:r>
            <a:endParaRPr lang="en-GB" dirty="0" smtClean="0"/>
          </a:p>
          <a:p>
            <a:r>
              <a:rPr lang="en-GB" dirty="0" smtClean="0"/>
              <a:t>Subject </a:t>
            </a:r>
            <a:r>
              <a:rPr lang="en-GB" dirty="0"/>
              <a:t>to applicable national </a:t>
            </a:r>
            <a:r>
              <a:rPr lang="en-GB" dirty="0" smtClean="0"/>
              <a:t>/ local regulations</a:t>
            </a:r>
            <a:endParaRPr lang="en-GB" dirty="0"/>
          </a:p>
        </p:txBody>
      </p:sp>
      <p:pic>
        <p:nvPicPr>
          <p:cNvPr id="5122" name="Picture 2" descr="https://encrypted-tbn2.gstatic.com/images?q=tbn:ANd9GcSv5p5M8CXoygFjqXs0c6vg7c_HPKRPGCwC575xdK_ozwcdFvf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44208" y="1683034"/>
            <a:ext cx="2572346" cy="194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7032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185133"/>
            <a:ext cx="9036496" cy="5076552"/>
          </a:xfrm>
        </p:spPr>
        <p:txBody>
          <a:bodyPr/>
          <a:lstStyle/>
          <a:p>
            <a:r>
              <a:rPr lang="en-GB" altLang="en-US" dirty="0" smtClean="0">
                <a:solidFill>
                  <a:schemeClr val="tx1">
                    <a:lumMod val="85000"/>
                    <a:lumOff val="15000"/>
                  </a:schemeClr>
                </a:solidFill>
              </a:rPr>
              <a:t>Req. </a:t>
            </a:r>
            <a:r>
              <a:rPr lang="en-GB" altLang="en-US" dirty="0">
                <a:solidFill>
                  <a:schemeClr val="tx1">
                    <a:lumMod val="85000"/>
                    <a:lumOff val="15000"/>
                  </a:schemeClr>
                </a:solidFill>
              </a:rPr>
              <a:t>38: </a:t>
            </a:r>
            <a:r>
              <a:rPr lang="en-GB" altLang="en-US" dirty="0" smtClean="0">
                <a:solidFill>
                  <a:schemeClr val="tx1">
                    <a:lumMod val="85000"/>
                    <a:lumOff val="15000"/>
                  </a:schemeClr>
                </a:solidFill>
              </a:rPr>
              <a:t>Registrants </a:t>
            </a:r>
            <a:r>
              <a:rPr lang="en-GB" altLang="en-US" dirty="0">
                <a:solidFill>
                  <a:schemeClr val="tx1">
                    <a:lumMod val="85000"/>
                    <a:lumOff val="15000"/>
                  </a:schemeClr>
                </a:solidFill>
              </a:rPr>
              <a:t>and licensees and radiological medical practitioners shall </a:t>
            </a:r>
            <a:r>
              <a:rPr lang="en-GB" altLang="en-US" dirty="0" smtClean="0">
                <a:solidFill>
                  <a:schemeClr val="tx1">
                    <a:lumMod val="85000"/>
                    <a:lumOff val="15000"/>
                  </a:schemeClr>
                </a:solidFill>
              </a:rPr>
              <a:t>ensure that </a:t>
            </a:r>
            <a:r>
              <a:rPr lang="en-GB" altLang="en-US" dirty="0">
                <a:solidFill>
                  <a:schemeClr val="tx1">
                    <a:lumMod val="85000"/>
                    <a:lumOff val="15000"/>
                  </a:schemeClr>
                </a:solidFill>
              </a:rPr>
              <a:t>protection and safety is optimized for each medical exposure</a:t>
            </a:r>
            <a:r>
              <a:rPr lang="en-GB" altLang="en-US" dirty="0" smtClean="0">
                <a:solidFill>
                  <a:schemeClr val="tx1">
                    <a:lumMod val="85000"/>
                    <a:lumOff val="15000"/>
                  </a:schemeClr>
                </a:solidFill>
              </a:rPr>
              <a:t>.</a:t>
            </a:r>
          </a:p>
        </p:txBody>
      </p:sp>
      <p:sp>
        <p:nvSpPr>
          <p:cNvPr id="2" name="Title 1"/>
          <p:cNvSpPr>
            <a:spLocks noGrp="1"/>
          </p:cNvSpPr>
          <p:nvPr>
            <p:ph type="title"/>
          </p:nvPr>
        </p:nvSpPr>
        <p:spPr/>
        <p:txBody>
          <a:bodyPr/>
          <a:lstStyle/>
          <a:p>
            <a:r>
              <a:rPr lang="en-GB" dirty="0" smtClean="0"/>
              <a:t>Optimization </a:t>
            </a:r>
            <a:r>
              <a:rPr lang="en-GB" dirty="0"/>
              <a:t>of </a:t>
            </a:r>
            <a:r>
              <a:rPr lang="en-GB" dirty="0" smtClean="0"/>
              <a:t>protection and safety</a:t>
            </a:r>
            <a:endParaRPr lang="en-GB" dirty="0"/>
          </a:p>
        </p:txBody>
      </p:sp>
      <p:sp>
        <p:nvSpPr>
          <p:cNvPr id="6" name="Content Placeholder 1"/>
          <p:cNvSpPr txBox="1">
            <a:spLocks/>
          </p:cNvSpPr>
          <p:nvPr/>
        </p:nvSpPr>
        <p:spPr bwMode="gray">
          <a:xfrm>
            <a:off x="229258" y="5157192"/>
            <a:ext cx="8879246"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C00000"/>
              </a:buClr>
              <a:buSzPct val="116000"/>
              <a:buFont typeface="Arial" panose="020B0604020202020204" pitchFamily="34" charset="0"/>
              <a:buChar char="•"/>
              <a:defRPr sz="2800">
                <a:solidFill>
                  <a:schemeClr val="tx1">
                    <a:lumMod val="75000"/>
                    <a:lumOff val="25000"/>
                  </a:schemeClr>
                </a:solidFill>
                <a:latin typeface="Calibri" panose="020F0502020204030204" pitchFamily="34" charset="0"/>
                <a:ea typeface="+mn-ea"/>
                <a:cs typeface="Calibri" panose="020F0502020204030204" pitchFamily="34" charset="0"/>
              </a:defRPr>
            </a:lvl1pPr>
            <a:lvl2pPr marL="623888" indent="-166688" algn="l" rtl="0" eaLnBrk="1" fontAlgn="base" hangingPunct="1">
              <a:spcBef>
                <a:spcPct val="20000"/>
              </a:spcBef>
              <a:spcAft>
                <a:spcPct val="0"/>
              </a:spcAft>
              <a:buClr>
                <a:srgbClr val="C00000"/>
              </a:buClr>
              <a:buSzPct val="80000"/>
              <a:buFont typeface="Courier New" panose="02070309020205020404" pitchFamily="49" charset="0"/>
              <a:buChar char="o"/>
              <a:defRPr sz="2400">
                <a:solidFill>
                  <a:schemeClr val="tx1">
                    <a:lumMod val="75000"/>
                    <a:lumOff val="25000"/>
                  </a:schemeClr>
                </a:solidFill>
                <a:latin typeface="Calibri" panose="020F0502020204030204" pitchFamily="34" charset="0"/>
                <a:cs typeface="Calibri" panose="020F0502020204030204" pitchFamily="34" charset="0"/>
              </a:defRPr>
            </a:lvl2pPr>
            <a:lvl3pPr marL="1074738" indent="-174625" algn="l" rtl="0" eaLnBrk="1" fontAlgn="base" hangingPunct="1">
              <a:spcBef>
                <a:spcPct val="20000"/>
              </a:spcBef>
              <a:spcAft>
                <a:spcPct val="0"/>
              </a:spcAft>
              <a:buClr>
                <a:srgbClr val="C00000"/>
              </a:buClr>
              <a:buSzPct val="90000"/>
              <a:buFont typeface="Wingdings" panose="05000000000000000000" pitchFamily="2" charset="2"/>
              <a:buChar char="§"/>
              <a:defRPr sz="2000">
                <a:solidFill>
                  <a:schemeClr val="tx1">
                    <a:lumMod val="75000"/>
                    <a:lumOff val="25000"/>
                  </a:schemeClr>
                </a:solidFill>
                <a:latin typeface="Calibri" panose="020F0502020204030204" pitchFamily="34" charset="0"/>
                <a:cs typeface="Calibri" panose="020F0502020204030204" pitchFamily="34" charset="0"/>
              </a:defRPr>
            </a:lvl3pPr>
            <a:lvl4pPr marL="1524000" indent="-152400" algn="l" rtl="0" eaLnBrk="1" fontAlgn="base" hangingPunct="1">
              <a:spcBef>
                <a:spcPct val="20000"/>
              </a:spcBef>
              <a:spcAft>
                <a:spcPct val="0"/>
              </a:spcAft>
              <a:buClr>
                <a:schemeClr val="folHlink"/>
              </a:buClr>
              <a:buSzPct val="110000"/>
              <a:buChar char="•"/>
              <a:tabLst>
                <a:tab pos="1524000" algn="l"/>
              </a:tabLst>
              <a:defRPr sz="2000">
                <a:solidFill>
                  <a:schemeClr val="tx1">
                    <a:lumMod val="75000"/>
                    <a:lumOff val="25000"/>
                  </a:schemeClr>
                </a:solidFill>
                <a:latin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folHlink"/>
              </a:buClr>
              <a:buSzPct val="110000"/>
              <a:buChar char="•"/>
              <a:defRPr sz="2000">
                <a:solidFill>
                  <a:schemeClr val="tx1">
                    <a:lumMod val="75000"/>
                    <a:lumOff val="25000"/>
                  </a:schemeClr>
                </a:solidFill>
                <a:latin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6pPr>
            <a:lvl7pPr marL="29718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7pPr>
            <a:lvl8pPr marL="34290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8pPr>
            <a:lvl9pPr marL="38862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9pPr>
          </a:lstStyle>
          <a:p>
            <a:pPr marL="0" indent="0">
              <a:buFont typeface="Arial" panose="020B0604020202020204" pitchFamily="34" charset="0"/>
              <a:buNone/>
            </a:pPr>
            <a:r>
              <a:rPr lang="en-AU" sz="2400" dirty="0" smtClean="0"/>
              <a:t>Too low a radiation dose could be as bad as too high a radiation dose</a:t>
            </a:r>
          </a:p>
          <a:p>
            <a:pPr marL="0" indent="0">
              <a:buFont typeface="Arial" panose="020B0604020202020204" pitchFamily="34" charset="0"/>
              <a:buNone/>
            </a:pPr>
            <a:r>
              <a:rPr lang="en-AU" sz="2400" dirty="0" smtClean="0">
                <a:solidFill>
                  <a:srgbClr val="C00000"/>
                </a:solidFill>
              </a:rPr>
              <a:t>It is of paramount importance that the medical exposure leads to the required outcome.</a:t>
            </a:r>
            <a:endParaRPr lang="en-GB" sz="2400" dirty="0"/>
          </a:p>
        </p:txBody>
      </p:sp>
      <p:grpSp>
        <p:nvGrpSpPr>
          <p:cNvPr id="13" name="Group 12"/>
          <p:cNvGrpSpPr/>
          <p:nvPr/>
        </p:nvGrpSpPr>
        <p:grpSpPr>
          <a:xfrm>
            <a:off x="2664178" y="2736304"/>
            <a:ext cx="3564006" cy="2276872"/>
            <a:chOff x="2529920" y="2529408"/>
            <a:chExt cx="3564006" cy="2276872"/>
          </a:xfrm>
        </p:grpSpPr>
        <p:pic>
          <p:nvPicPr>
            <p:cNvPr id="14" name="Picture 15" descr="MCj03871960000[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2843808" y="2529408"/>
              <a:ext cx="2983402" cy="2276872"/>
            </a:xfrm>
            <a:prstGeom prst="rect">
              <a:avLst/>
            </a:prstGeom>
            <a:noFill/>
          </p:spPr>
        </p:pic>
        <p:pic>
          <p:nvPicPr>
            <p:cNvPr id="21" name="Picture 20"/>
            <p:cNvPicPr>
              <a:picLocks noChangeAspect="1"/>
            </p:cNvPicPr>
            <p:nvPr/>
          </p:nvPicPr>
          <p:blipFill>
            <a:blip r:embed="rId3" cstate="email">
              <a:alphaModFix amt="60000"/>
              <a:extLst>
                <a:ext uri="{28A0092B-C50C-407E-A947-70E740481C1C}">
                  <a14:useLocalDpi xmlns:a14="http://schemas.microsoft.com/office/drawing/2010/main"/>
                </a:ext>
              </a:extLst>
            </a:blip>
            <a:stretch>
              <a:fillRect/>
            </a:stretch>
          </p:blipFill>
          <p:spPr>
            <a:xfrm>
              <a:off x="2529920" y="3329810"/>
              <a:ext cx="1488047" cy="1432026"/>
            </a:xfrm>
            <a:prstGeom prst="ellipse">
              <a:avLst/>
            </a:prstGeom>
            <a:ln>
              <a:noFill/>
            </a:ln>
            <a:effectLst>
              <a:softEdge rad="112500"/>
            </a:effectLst>
          </p:spPr>
        </p:pic>
        <p:pic>
          <p:nvPicPr>
            <p:cNvPr id="22" name="Picture 18"/>
            <p:cNvPicPr>
              <a:picLocks noChangeAspect="1" noChangeArrowheads="1"/>
            </p:cNvPicPr>
            <p:nvPr/>
          </p:nvPicPr>
          <p:blipFill>
            <a:blip r:embed="rId4" cstate="email">
              <a:lum bright="68000"/>
              <a:extLst>
                <a:ext uri="{28A0092B-C50C-407E-A947-70E740481C1C}">
                  <a14:useLocalDpi xmlns:a14="http://schemas.microsoft.com/office/drawing/2010/main"/>
                </a:ext>
              </a:extLst>
            </a:blip>
            <a:srcRect/>
            <a:stretch>
              <a:fillRect/>
            </a:stretch>
          </p:blipFill>
          <p:spPr>
            <a:xfrm>
              <a:off x="4523888" y="3179444"/>
              <a:ext cx="1570038" cy="129418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3" name="Text Box 5"/>
            <p:cNvSpPr txBox="1">
              <a:spLocks noChangeArrowheads="1"/>
            </p:cNvSpPr>
            <p:nvPr/>
          </p:nvSpPr>
          <p:spPr bwMode="auto">
            <a:xfrm>
              <a:off x="2604744" y="3689850"/>
              <a:ext cx="1584176" cy="6463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1E72A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600" b="1">
                  <a:solidFill>
                    <a:schemeClr val="tx1"/>
                  </a:solidFill>
                  <a:latin typeface="Century Gothic" pitchFamily="34" charset="0"/>
                  <a:ea typeface="MS PGothic" pitchFamily="34" charset="-128"/>
                </a:defRPr>
              </a:lvl1pPr>
              <a:lvl2pPr marL="742950" indent="-285750" eaLnBrk="0" hangingPunct="0">
                <a:defRPr sz="1600" b="1">
                  <a:solidFill>
                    <a:schemeClr val="tx1"/>
                  </a:solidFill>
                  <a:latin typeface="Century Gothic" pitchFamily="34" charset="0"/>
                  <a:ea typeface="MS PGothic" pitchFamily="34" charset="-128"/>
                </a:defRPr>
              </a:lvl2pPr>
              <a:lvl3pPr marL="1143000" indent="-228600" eaLnBrk="0" hangingPunct="0">
                <a:defRPr sz="1600" b="1">
                  <a:solidFill>
                    <a:schemeClr val="tx1"/>
                  </a:solidFill>
                  <a:latin typeface="Century Gothic" pitchFamily="34" charset="0"/>
                  <a:ea typeface="MS PGothic" pitchFamily="34" charset="-128"/>
                </a:defRPr>
              </a:lvl3pPr>
              <a:lvl4pPr marL="1600200" indent="-228600" eaLnBrk="0" hangingPunct="0">
                <a:defRPr sz="1600" b="1">
                  <a:solidFill>
                    <a:schemeClr val="tx1"/>
                  </a:solidFill>
                  <a:latin typeface="Century Gothic" pitchFamily="34" charset="0"/>
                  <a:ea typeface="MS PGothic" pitchFamily="34" charset="-128"/>
                </a:defRPr>
              </a:lvl4pPr>
              <a:lvl5pPr marL="2057400" indent="-228600" eaLnBrk="0" hangingPunct="0">
                <a:defRPr sz="1600" b="1">
                  <a:solidFill>
                    <a:schemeClr val="tx1"/>
                  </a:solidFill>
                  <a:latin typeface="Century Gothic"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Century Gothic"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Century Gothic"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Century Gothic"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Century Gothic" pitchFamily="34" charset="0"/>
                  <a:ea typeface="MS PGothic" pitchFamily="34" charset="-128"/>
                </a:defRPr>
              </a:lvl9pPr>
            </a:lstStyle>
            <a:p>
              <a:pPr algn="ctr">
                <a:lnSpc>
                  <a:spcPct val="90000"/>
                </a:lnSpc>
              </a:pPr>
              <a:r>
                <a:rPr lang="en-GB" altLang="en-US" sz="2000" b="0" dirty="0" smtClean="0">
                  <a:effectLst>
                    <a:outerShdw blurRad="38100" dist="38100" dir="2700000" algn="tl">
                      <a:srgbClr val="000000">
                        <a:alpha val="43137"/>
                      </a:srgbClr>
                    </a:outerShdw>
                  </a:effectLst>
                  <a:latin typeface="Calibri" pitchFamily="34" charset="0"/>
                </a:rPr>
                <a:t>Diagnostic quality</a:t>
              </a:r>
              <a:endParaRPr lang="en-US" altLang="en-US" sz="2000" b="0" dirty="0">
                <a:effectLst>
                  <a:outerShdw blurRad="38100" dist="38100" dir="2700000" algn="tl">
                    <a:srgbClr val="000000">
                      <a:alpha val="43137"/>
                    </a:srgbClr>
                  </a:outerShdw>
                </a:effectLst>
                <a:latin typeface="Calibri" pitchFamily="34" charset="0"/>
              </a:endParaRPr>
            </a:p>
          </p:txBody>
        </p:sp>
        <p:sp>
          <p:nvSpPr>
            <p:cNvPr id="24" name="Oval 23"/>
            <p:cNvSpPr>
              <a:spLocks noChangeArrowheads="1"/>
            </p:cNvSpPr>
            <p:nvPr/>
          </p:nvSpPr>
          <p:spPr bwMode="auto">
            <a:xfrm>
              <a:off x="2604744" y="3321496"/>
              <a:ext cx="1583481" cy="1448474"/>
            </a:xfrm>
            <a:prstGeom prst="ellipse">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0">
                <a:latin typeface="Calibri"/>
                <a:ea typeface="ＭＳ Ｐゴシック" charset="0"/>
                <a:cs typeface="Calibri"/>
              </a:endParaRPr>
            </a:p>
          </p:txBody>
        </p:sp>
        <p:sp>
          <p:nvSpPr>
            <p:cNvPr id="26" name="Oval 25"/>
            <p:cNvSpPr>
              <a:spLocks noChangeArrowheads="1"/>
            </p:cNvSpPr>
            <p:nvPr/>
          </p:nvSpPr>
          <p:spPr bwMode="auto">
            <a:xfrm>
              <a:off x="4476952" y="3105472"/>
              <a:ext cx="1584176" cy="1440160"/>
            </a:xfrm>
            <a:prstGeom prst="ellipse">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0">
                <a:latin typeface="Calibri"/>
                <a:ea typeface="ＭＳ Ｐゴシック" charset="0"/>
                <a:cs typeface="Calibri"/>
              </a:endParaRPr>
            </a:p>
          </p:txBody>
        </p:sp>
        <p:sp>
          <p:nvSpPr>
            <p:cNvPr id="27" name="Text Box 5"/>
            <p:cNvSpPr txBox="1">
              <a:spLocks noChangeArrowheads="1"/>
            </p:cNvSpPr>
            <p:nvPr/>
          </p:nvSpPr>
          <p:spPr bwMode="auto">
            <a:xfrm>
              <a:off x="4476953" y="3496278"/>
              <a:ext cx="1547664" cy="6463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1E72A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600" b="1">
                  <a:solidFill>
                    <a:schemeClr val="tx1"/>
                  </a:solidFill>
                  <a:latin typeface="Century Gothic" pitchFamily="34" charset="0"/>
                  <a:ea typeface="MS PGothic" pitchFamily="34" charset="-128"/>
                </a:defRPr>
              </a:lvl1pPr>
              <a:lvl2pPr marL="742950" indent="-285750" eaLnBrk="0" hangingPunct="0">
                <a:defRPr sz="1600" b="1">
                  <a:solidFill>
                    <a:schemeClr val="tx1"/>
                  </a:solidFill>
                  <a:latin typeface="Century Gothic" pitchFamily="34" charset="0"/>
                  <a:ea typeface="MS PGothic" pitchFamily="34" charset="-128"/>
                </a:defRPr>
              </a:lvl2pPr>
              <a:lvl3pPr marL="1143000" indent="-228600" eaLnBrk="0" hangingPunct="0">
                <a:defRPr sz="1600" b="1">
                  <a:solidFill>
                    <a:schemeClr val="tx1"/>
                  </a:solidFill>
                  <a:latin typeface="Century Gothic" pitchFamily="34" charset="0"/>
                  <a:ea typeface="MS PGothic" pitchFamily="34" charset="-128"/>
                </a:defRPr>
              </a:lvl3pPr>
              <a:lvl4pPr marL="1600200" indent="-228600" eaLnBrk="0" hangingPunct="0">
                <a:defRPr sz="1600" b="1">
                  <a:solidFill>
                    <a:schemeClr val="tx1"/>
                  </a:solidFill>
                  <a:latin typeface="Century Gothic" pitchFamily="34" charset="0"/>
                  <a:ea typeface="MS PGothic" pitchFamily="34" charset="-128"/>
                </a:defRPr>
              </a:lvl4pPr>
              <a:lvl5pPr marL="2057400" indent="-228600" eaLnBrk="0" hangingPunct="0">
                <a:defRPr sz="1600" b="1">
                  <a:solidFill>
                    <a:schemeClr val="tx1"/>
                  </a:solidFill>
                  <a:latin typeface="Century Gothic"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Century Gothic"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Century Gothic"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Century Gothic"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Century Gothic" pitchFamily="34" charset="0"/>
                  <a:ea typeface="MS PGothic" pitchFamily="34" charset="-128"/>
                </a:defRPr>
              </a:lvl9pPr>
            </a:lstStyle>
            <a:p>
              <a:pPr algn="ctr">
                <a:lnSpc>
                  <a:spcPct val="90000"/>
                </a:lnSpc>
              </a:pPr>
              <a:r>
                <a:rPr lang="en-GB" altLang="en-US" sz="2000" b="0" dirty="0" smtClean="0">
                  <a:effectLst>
                    <a:outerShdw blurRad="38100" dist="38100" dir="2700000" algn="tl">
                      <a:srgbClr val="000000">
                        <a:alpha val="43137"/>
                      </a:srgbClr>
                    </a:outerShdw>
                  </a:effectLst>
                  <a:latin typeface="Calibri" pitchFamily="34" charset="0"/>
                </a:rPr>
                <a:t>Patient </a:t>
              </a:r>
              <a:br>
                <a:rPr lang="en-GB" altLang="en-US" sz="2000" b="0" dirty="0" smtClean="0">
                  <a:effectLst>
                    <a:outerShdw blurRad="38100" dist="38100" dir="2700000" algn="tl">
                      <a:srgbClr val="000000">
                        <a:alpha val="43137"/>
                      </a:srgbClr>
                    </a:outerShdw>
                  </a:effectLst>
                  <a:latin typeface="Calibri" pitchFamily="34" charset="0"/>
                </a:rPr>
              </a:br>
              <a:r>
                <a:rPr lang="en-GB" altLang="en-US" sz="2000" b="0" dirty="0" smtClean="0">
                  <a:effectLst>
                    <a:outerShdw blurRad="38100" dist="38100" dir="2700000" algn="tl">
                      <a:srgbClr val="000000">
                        <a:alpha val="43137"/>
                      </a:srgbClr>
                    </a:outerShdw>
                  </a:effectLst>
                  <a:latin typeface="Calibri" pitchFamily="34" charset="0"/>
                </a:rPr>
                <a:t>dose</a:t>
              </a:r>
              <a:endParaRPr lang="en-US" altLang="en-US" sz="2000" b="0" dirty="0">
                <a:effectLst>
                  <a:outerShdw blurRad="38100" dist="38100" dir="2700000" algn="tl">
                    <a:srgbClr val="000000">
                      <a:alpha val="43137"/>
                    </a:srgbClr>
                  </a:outerShdw>
                </a:effectLst>
                <a:latin typeface="Calibri" pitchFamily="34" charset="0"/>
              </a:endParaRPr>
            </a:p>
          </p:txBody>
        </p:sp>
      </p:grpSp>
    </p:spTree>
    <p:extLst>
      <p:ext uri="{BB962C8B-B14F-4D97-AF65-F5344CB8AC3E}">
        <p14:creationId xmlns:p14="http://schemas.microsoft.com/office/powerpoint/2010/main" val="32796182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664178" y="2736304"/>
            <a:ext cx="3564006" cy="2276872"/>
            <a:chOff x="2529920" y="2529408"/>
            <a:chExt cx="3564006" cy="2276872"/>
          </a:xfrm>
        </p:grpSpPr>
        <p:pic>
          <p:nvPicPr>
            <p:cNvPr id="21" name="Picture 15" descr="MCj03871960000[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2843808" y="2529408"/>
              <a:ext cx="2983402" cy="2276872"/>
            </a:xfrm>
            <a:prstGeom prst="rect">
              <a:avLst/>
            </a:prstGeom>
            <a:noFill/>
          </p:spPr>
        </p:pic>
        <p:pic>
          <p:nvPicPr>
            <p:cNvPr id="22" name="Picture 21"/>
            <p:cNvPicPr>
              <a:picLocks noChangeAspect="1"/>
            </p:cNvPicPr>
            <p:nvPr/>
          </p:nvPicPr>
          <p:blipFill>
            <a:blip r:embed="rId3" cstate="email">
              <a:alphaModFix amt="60000"/>
              <a:extLst>
                <a:ext uri="{28A0092B-C50C-407E-A947-70E740481C1C}">
                  <a14:useLocalDpi xmlns:a14="http://schemas.microsoft.com/office/drawing/2010/main"/>
                </a:ext>
              </a:extLst>
            </a:blip>
            <a:stretch>
              <a:fillRect/>
            </a:stretch>
          </p:blipFill>
          <p:spPr>
            <a:xfrm>
              <a:off x="2529920" y="3329810"/>
              <a:ext cx="1488047" cy="1432026"/>
            </a:xfrm>
            <a:prstGeom prst="ellipse">
              <a:avLst/>
            </a:prstGeom>
            <a:ln>
              <a:noFill/>
            </a:ln>
            <a:effectLst>
              <a:softEdge rad="112500"/>
            </a:effectLst>
          </p:spPr>
        </p:pic>
        <p:pic>
          <p:nvPicPr>
            <p:cNvPr id="23" name="Picture 18"/>
            <p:cNvPicPr>
              <a:picLocks noChangeAspect="1" noChangeArrowheads="1"/>
            </p:cNvPicPr>
            <p:nvPr/>
          </p:nvPicPr>
          <p:blipFill>
            <a:blip r:embed="rId4" cstate="email">
              <a:lum bright="68000"/>
              <a:extLst>
                <a:ext uri="{28A0092B-C50C-407E-A947-70E740481C1C}">
                  <a14:useLocalDpi xmlns:a14="http://schemas.microsoft.com/office/drawing/2010/main"/>
                </a:ext>
              </a:extLst>
            </a:blip>
            <a:srcRect/>
            <a:stretch>
              <a:fillRect/>
            </a:stretch>
          </p:blipFill>
          <p:spPr>
            <a:xfrm>
              <a:off x="4523888" y="3179444"/>
              <a:ext cx="1570038" cy="129418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4" name="Text Box 5"/>
            <p:cNvSpPr txBox="1">
              <a:spLocks noChangeArrowheads="1"/>
            </p:cNvSpPr>
            <p:nvPr/>
          </p:nvSpPr>
          <p:spPr bwMode="auto">
            <a:xfrm>
              <a:off x="2604744" y="3689850"/>
              <a:ext cx="1584176" cy="6463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1E72A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600" b="1">
                  <a:solidFill>
                    <a:schemeClr val="tx1"/>
                  </a:solidFill>
                  <a:latin typeface="Century Gothic" pitchFamily="34" charset="0"/>
                  <a:ea typeface="MS PGothic" pitchFamily="34" charset="-128"/>
                </a:defRPr>
              </a:lvl1pPr>
              <a:lvl2pPr marL="742950" indent="-285750" eaLnBrk="0" hangingPunct="0">
                <a:defRPr sz="1600" b="1">
                  <a:solidFill>
                    <a:schemeClr val="tx1"/>
                  </a:solidFill>
                  <a:latin typeface="Century Gothic" pitchFamily="34" charset="0"/>
                  <a:ea typeface="MS PGothic" pitchFamily="34" charset="-128"/>
                </a:defRPr>
              </a:lvl2pPr>
              <a:lvl3pPr marL="1143000" indent="-228600" eaLnBrk="0" hangingPunct="0">
                <a:defRPr sz="1600" b="1">
                  <a:solidFill>
                    <a:schemeClr val="tx1"/>
                  </a:solidFill>
                  <a:latin typeface="Century Gothic" pitchFamily="34" charset="0"/>
                  <a:ea typeface="MS PGothic" pitchFamily="34" charset="-128"/>
                </a:defRPr>
              </a:lvl3pPr>
              <a:lvl4pPr marL="1600200" indent="-228600" eaLnBrk="0" hangingPunct="0">
                <a:defRPr sz="1600" b="1">
                  <a:solidFill>
                    <a:schemeClr val="tx1"/>
                  </a:solidFill>
                  <a:latin typeface="Century Gothic" pitchFamily="34" charset="0"/>
                  <a:ea typeface="MS PGothic" pitchFamily="34" charset="-128"/>
                </a:defRPr>
              </a:lvl4pPr>
              <a:lvl5pPr marL="2057400" indent="-228600" eaLnBrk="0" hangingPunct="0">
                <a:defRPr sz="1600" b="1">
                  <a:solidFill>
                    <a:schemeClr val="tx1"/>
                  </a:solidFill>
                  <a:latin typeface="Century Gothic"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Century Gothic"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Century Gothic"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Century Gothic"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Century Gothic" pitchFamily="34" charset="0"/>
                  <a:ea typeface="MS PGothic" pitchFamily="34" charset="-128"/>
                </a:defRPr>
              </a:lvl9pPr>
            </a:lstStyle>
            <a:p>
              <a:pPr algn="ctr">
                <a:lnSpc>
                  <a:spcPct val="90000"/>
                </a:lnSpc>
              </a:pPr>
              <a:r>
                <a:rPr lang="en-GB" altLang="en-US" sz="2000" b="0" dirty="0" smtClean="0">
                  <a:effectLst>
                    <a:outerShdw blurRad="38100" dist="38100" dir="2700000" algn="tl">
                      <a:srgbClr val="000000">
                        <a:alpha val="43137"/>
                      </a:srgbClr>
                    </a:outerShdw>
                  </a:effectLst>
                  <a:latin typeface="Calibri" pitchFamily="34" charset="0"/>
                </a:rPr>
                <a:t>Diagnostic quality</a:t>
              </a:r>
              <a:endParaRPr lang="en-US" altLang="en-US" sz="2000" b="0" dirty="0">
                <a:effectLst>
                  <a:outerShdw blurRad="38100" dist="38100" dir="2700000" algn="tl">
                    <a:srgbClr val="000000">
                      <a:alpha val="43137"/>
                    </a:srgbClr>
                  </a:outerShdw>
                </a:effectLst>
                <a:latin typeface="Calibri" pitchFamily="34" charset="0"/>
              </a:endParaRPr>
            </a:p>
          </p:txBody>
        </p:sp>
        <p:sp>
          <p:nvSpPr>
            <p:cNvPr id="25" name="Oval 24"/>
            <p:cNvSpPr>
              <a:spLocks noChangeArrowheads="1"/>
            </p:cNvSpPr>
            <p:nvPr/>
          </p:nvSpPr>
          <p:spPr bwMode="auto">
            <a:xfrm>
              <a:off x="2604744" y="3321496"/>
              <a:ext cx="1583481" cy="1448474"/>
            </a:xfrm>
            <a:prstGeom prst="ellipse">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0">
                <a:latin typeface="Calibri"/>
                <a:ea typeface="ＭＳ Ｐゴシック" charset="0"/>
                <a:cs typeface="Calibri"/>
              </a:endParaRPr>
            </a:p>
          </p:txBody>
        </p:sp>
        <p:sp>
          <p:nvSpPr>
            <p:cNvPr id="26" name="Oval 25"/>
            <p:cNvSpPr>
              <a:spLocks noChangeArrowheads="1"/>
            </p:cNvSpPr>
            <p:nvPr/>
          </p:nvSpPr>
          <p:spPr bwMode="auto">
            <a:xfrm>
              <a:off x="4476952" y="3105472"/>
              <a:ext cx="1584176" cy="1440160"/>
            </a:xfrm>
            <a:prstGeom prst="ellipse">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0">
                <a:latin typeface="Calibri"/>
                <a:ea typeface="ＭＳ Ｐゴシック" charset="0"/>
                <a:cs typeface="Calibri"/>
              </a:endParaRPr>
            </a:p>
          </p:txBody>
        </p:sp>
        <p:sp>
          <p:nvSpPr>
            <p:cNvPr id="27" name="Text Box 5"/>
            <p:cNvSpPr txBox="1">
              <a:spLocks noChangeArrowheads="1"/>
            </p:cNvSpPr>
            <p:nvPr/>
          </p:nvSpPr>
          <p:spPr bwMode="auto">
            <a:xfrm>
              <a:off x="4476953" y="3496278"/>
              <a:ext cx="1547664" cy="6463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1E72A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600" b="1">
                  <a:solidFill>
                    <a:schemeClr val="tx1"/>
                  </a:solidFill>
                  <a:latin typeface="Century Gothic" pitchFamily="34" charset="0"/>
                  <a:ea typeface="MS PGothic" pitchFamily="34" charset="-128"/>
                </a:defRPr>
              </a:lvl1pPr>
              <a:lvl2pPr marL="742950" indent="-285750" eaLnBrk="0" hangingPunct="0">
                <a:defRPr sz="1600" b="1">
                  <a:solidFill>
                    <a:schemeClr val="tx1"/>
                  </a:solidFill>
                  <a:latin typeface="Century Gothic" pitchFamily="34" charset="0"/>
                  <a:ea typeface="MS PGothic" pitchFamily="34" charset="-128"/>
                </a:defRPr>
              </a:lvl2pPr>
              <a:lvl3pPr marL="1143000" indent="-228600" eaLnBrk="0" hangingPunct="0">
                <a:defRPr sz="1600" b="1">
                  <a:solidFill>
                    <a:schemeClr val="tx1"/>
                  </a:solidFill>
                  <a:latin typeface="Century Gothic" pitchFamily="34" charset="0"/>
                  <a:ea typeface="MS PGothic" pitchFamily="34" charset="-128"/>
                </a:defRPr>
              </a:lvl3pPr>
              <a:lvl4pPr marL="1600200" indent="-228600" eaLnBrk="0" hangingPunct="0">
                <a:defRPr sz="1600" b="1">
                  <a:solidFill>
                    <a:schemeClr val="tx1"/>
                  </a:solidFill>
                  <a:latin typeface="Century Gothic" pitchFamily="34" charset="0"/>
                  <a:ea typeface="MS PGothic" pitchFamily="34" charset="-128"/>
                </a:defRPr>
              </a:lvl4pPr>
              <a:lvl5pPr marL="2057400" indent="-228600" eaLnBrk="0" hangingPunct="0">
                <a:defRPr sz="1600" b="1">
                  <a:solidFill>
                    <a:schemeClr val="tx1"/>
                  </a:solidFill>
                  <a:latin typeface="Century Gothic"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Century Gothic"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Century Gothic"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Century Gothic"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Century Gothic" pitchFamily="34" charset="0"/>
                  <a:ea typeface="MS PGothic" pitchFamily="34" charset="-128"/>
                </a:defRPr>
              </a:lvl9pPr>
            </a:lstStyle>
            <a:p>
              <a:pPr algn="ctr">
                <a:lnSpc>
                  <a:spcPct val="90000"/>
                </a:lnSpc>
              </a:pPr>
              <a:r>
                <a:rPr lang="en-GB" altLang="en-US" sz="2000" b="0" dirty="0" smtClean="0">
                  <a:effectLst>
                    <a:outerShdw blurRad="38100" dist="38100" dir="2700000" algn="tl">
                      <a:srgbClr val="000000">
                        <a:alpha val="43137"/>
                      </a:srgbClr>
                    </a:outerShdw>
                  </a:effectLst>
                  <a:latin typeface="Calibri" pitchFamily="34" charset="0"/>
                </a:rPr>
                <a:t>Patient </a:t>
              </a:r>
              <a:br>
                <a:rPr lang="en-GB" altLang="en-US" sz="2000" b="0" dirty="0" smtClean="0">
                  <a:effectLst>
                    <a:outerShdw blurRad="38100" dist="38100" dir="2700000" algn="tl">
                      <a:srgbClr val="000000">
                        <a:alpha val="43137"/>
                      </a:srgbClr>
                    </a:outerShdw>
                  </a:effectLst>
                  <a:latin typeface="Calibri" pitchFamily="34" charset="0"/>
                </a:rPr>
              </a:br>
              <a:r>
                <a:rPr lang="en-GB" altLang="en-US" sz="2000" b="0" dirty="0" smtClean="0">
                  <a:effectLst>
                    <a:outerShdw blurRad="38100" dist="38100" dir="2700000" algn="tl">
                      <a:srgbClr val="000000">
                        <a:alpha val="43137"/>
                      </a:srgbClr>
                    </a:outerShdw>
                  </a:effectLst>
                  <a:latin typeface="Calibri" pitchFamily="34" charset="0"/>
                </a:rPr>
                <a:t>dose</a:t>
              </a:r>
              <a:endParaRPr lang="en-US" altLang="en-US" sz="2000" b="0" dirty="0">
                <a:effectLst>
                  <a:outerShdw blurRad="38100" dist="38100" dir="2700000" algn="tl">
                    <a:srgbClr val="000000">
                      <a:alpha val="43137"/>
                    </a:srgbClr>
                  </a:outerShdw>
                </a:effectLst>
                <a:latin typeface="Calibri" pitchFamily="34" charset="0"/>
              </a:endParaRPr>
            </a:p>
          </p:txBody>
        </p:sp>
      </p:grpSp>
      <p:sp>
        <p:nvSpPr>
          <p:cNvPr id="37" name="Rounded Rectangle 36"/>
          <p:cNvSpPr/>
          <p:nvPr/>
        </p:nvSpPr>
        <p:spPr>
          <a:xfrm>
            <a:off x="3203848" y="1213176"/>
            <a:ext cx="2520000" cy="1800000"/>
          </a:xfrm>
          <a:prstGeom prst="roundRect">
            <a:avLst>
              <a:gd name="adj" fmla="val 926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4" name="Rounded Rectangle 3"/>
          <p:cNvSpPr/>
          <p:nvPr/>
        </p:nvSpPr>
        <p:spPr>
          <a:xfrm>
            <a:off x="107504" y="1196752"/>
            <a:ext cx="2520000" cy="1800000"/>
          </a:xfrm>
          <a:prstGeom prst="roundRect">
            <a:avLst>
              <a:gd name="adj" fmla="val 926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smtClean="0"/>
              <a:t>Optimization </a:t>
            </a:r>
            <a:r>
              <a:rPr lang="en-GB" dirty="0"/>
              <a:t>of </a:t>
            </a:r>
            <a:r>
              <a:rPr lang="en-GB" dirty="0" smtClean="0"/>
              <a:t>protection and safety</a:t>
            </a:r>
            <a:endParaRPr lang="en-GB" dirty="0"/>
          </a:p>
        </p:txBody>
      </p:sp>
      <p:sp>
        <p:nvSpPr>
          <p:cNvPr id="28" name="Content Placeholder 2"/>
          <p:cNvSpPr txBox="1">
            <a:spLocks/>
          </p:cNvSpPr>
          <p:nvPr/>
        </p:nvSpPr>
        <p:spPr bwMode="gray">
          <a:xfrm>
            <a:off x="35496" y="1196752"/>
            <a:ext cx="2592288"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C00000"/>
              </a:buClr>
              <a:buSzPct val="116000"/>
              <a:buFont typeface="Arial" panose="020B0604020202020204" pitchFamily="34" charset="0"/>
              <a:buChar char="•"/>
              <a:defRPr sz="2800">
                <a:solidFill>
                  <a:schemeClr val="tx1">
                    <a:lumMod val="75000"/>
                    <a:lumOff val="25000"/>
                  </a:schemeClr>
                </a:solidFill>
                <a:latin typeface="Calibri" panose="020F0502020204030204" pitchFamily="34" charset="0"/>
                <a:ea typeface="+mn-ea"/>
                <a:cs typeface="Calibri" panose="020F0502020204030204" pitchFamily="34" charset="0"/>
              </a:defRPr>
            </a:lvl1pPr>
            <a:lvl2pPr marL="623888" indent="-166688" algn="l" rtl="0" eaLnBrk="1" fontAlgn="base" hangingPunct="1">
              <a:spcBef>
                <a:spcPct val="20000"/>
              </a:spcBef>
              <a:spcAft>
                <a:spcPct val="0"/>
              </a:spcAft>
              <a:buClr>
                <a:srgbClr val="C00000"/>
              </a:buClr>
              <a:buSzPct val="80000"/>
              <a:buFont typeface="Courier New" panose="02070309020205020404" pitchFamily="49" charset="0"/>
              <a:buChar char="o"/>
              <a:defRPr sz="2400">
                <a:solidFill>
                  <a:schemeClr val="tx1">
                    <a:lumMod val="75000"/>
                    <a:lumOff val="25000"/>
                  </a:schemeClr>
                </a:solidFill>
                <a:latin typeface="Calibri" panose="020F0502020204030204" pitchFamily="34" charset="0"/>
                <a:cs typeface="Calibri" panose="020F0502020204030204" pitchFamily="34" charset="0"/>
              </a:defRPr>
            </a:lvl2pPr>
            <a:lvl3pPr marL="1074738" indent="-174625" algn="l" rtl="0" eaLnBrk="1" fontAlgn="base" hangingPunct="1">
              <a:spcBef>
                <a:spcPct val="20000"/>
              </a:spcBef>
              <a:spcAft>
                <a:spcPct val="0"/>
              </a:spcAft>
              <a:buClr>
                <a:srgbClr val="C00000"/>
              </a:buClr>
              <a:buSzPct val="90000"/>
              <a:buFont typeface="Wingdings" panose="05000000000000000000" pitchFamily="2" charset="2"/>
              <a:buChar char="§"/>
              <a:defRPr sz="2000">
                <a:solidFill>
                  <a:schemeClr val="tx1">
                    <a:lumMod val="75000"/>
                    <a:lumOff val="25000"/>
                  </a:schemeClr>
                </a:solidFill>
                <a:latin typeface="Calibri" panose="020F0502020204030204" pitchFamily="34" charset="0"/>
                <a:cs typeface="Calibri" panose="020F0502020204030204" pitchFamily="34" charset="0"/>
              </a:defRPr>
            </a:lvl3pPr>
            <a:lvl4pPr marL="1524000" indent="-152400" algn="l" rtl="0" eaLnBrk="1" fontAlgn="base" hangingPunct="1">
              <a:spcBef>
                <a:spcPct val="20000"/>
              </a:spcBef>
              <a:spcAft>
                <a:spcPct val="0"/>
              </a:spcAft>
              <a:buClr>
                <a:schemeClr val="folHlink"/>
              </a:buClr>
              <a:buSzPct val="110000"/>
              <a:buChar char="•"/>
              <a:tabLst>
                <a:tab pos="1524000" algn="l"/>
              </a:tabLst>
              <a:defRPr sz="2000">
                <a:solidFill>
                  <a:schemeClr val="tx1">
                    <a:lumMod val="75000"/>
                    <a:lumOff val="25000"/>
                  </a:schemeClr>
                </a:solidFill>
                <a:latin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folHlink"/>
              </a:buClr>
              <a:buSzPct val="110000"/>
              <a:buChar char="•"/>
              <a:defRPr sz="2000">
                <a:solidFill>
                  <a:schemeClr val="tx1">
                    <a:lumMod val="75000"/>
                    <a:lumOff val="25000"/>
                  </a:schemeClr>
                </a:solidFill>
                <a:latin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6pPr>
            <a:lvl7pPr marL="29718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7pPr>
            <a:lvl8pPr marL="34290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8pPr>
            <a:lvl9pPr marL="38862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9pPr>
          </a:lstStyle>
          <a:p>
            <a:pPr marL="0" lvl="1" indent="0" algn="ctr">
              <a:buNone/>
            </a:pPr>
            <a:r>
              <a:rPr lang="en-GB" altLang="en-US" sz="2000" kern="0" dirty="0" smtClean="0"/>
              <a:t>Design considerations </a:t>
            </a:r>
            <a:br>
              <a:rPr lang="en-GB" altLang="en-US" sz="2000" kern="0" dirty="0" smtClean="0"/>
            </a:br>
            <a:r>
              <a:rPr lang="en-GB" altLang="en-US" sz="2000" kern="0" dirty="0" smtClean="0"/>
              <a:t>for equipment</a:t>
            </a:r>
          </a:p>
        </p:txBody>
      </p:sp>
      <p:pic>
        <p:nvPicPr>
          <p:cNvPr id="2150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0021" y="1875591"/>
            <a:ext cx="1399275" cy="1049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8"/>
          <p:cNvSpPr/>
          <p:nvPr/>
        </p:nvSpPr>
        <p:spPr>
          <a:xfrm>
            <a:off x="107504" y="3079995"/>
            <a:ext cx="2520000" cy="1789165"/>
          </a:xfrm>
          <a:prstGeom prst="roundRect">
            <a:avLst>
              <a:gd name="adj" fmla="val 926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30" name="Content Placeholder 2"/>
          <p:cNvSpPr txBox="1">
            <a:spLocks/>
          </p:cNvSpPr>
          <p:nvPr/>
        </p:nvSpPr>
        <p:spPr bwMode="gray">
          <a:xfrm>
            <a:off x="89161" y="3049228"/>
            <a:ext cx="2592288"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C00000"/>
              </a:buClr>
              <a:buSzPct val="116000"/>
              <a:buFont typeface="Arial" panose="020B0604020202020204" pitchFamily="34" charset="0"/>
              <a:buChar char="•"/>
              <a:defRPr sz="2800">
                <a:solidFill>
                  <a:schemeClr val="tx1">
                    <a:lumMod val="75000"/>
                    <a:lumOff val="25000"/>
                  </a:schemeClr>
                </a:solidFill>
                <a:latin typeface="Calibri" panose="020F0502020204030204" pitchFamily="34" charset="0"/>
                <a:ea typeface="+mn-ea"/>
                <a:cs typeface="Calibri" panose="020F0502020204030204" pitchFamily="34" charset="0"/>
              </a:defRPr>
            </a:lvl1pPr>
            <a:lvl2pPr marL="623888" indent="-166688" algn="l" rtl="0" eaLnBrk="1" fontAlgn="base" hangingPunct="1">
              <a:spcBef>
                <a:spcPct val="20000"/>
              </a:spcBef>
              <a:spcAft>
                <a:spcPct val="0"/>
              </a:spcAft>
              <a:buClr>
                <a:srgbClr val="C00000"/>
              </a:buClr>
              <a:buSzPct val="80000"/>
              <a:buFont typeface="Courier New" panose="02070309020205020404" pitchFamily="49" charset="0"/>
              <a:buChar char="o"/>
              <a:defRPr sz="2400">
                <a:solidFill>
                  <a:schemeClr val="tx1">
                    <a:lumMod val="75000"/>
                    <a:lumOff val="25000"/>
                  </a:schemeClr>
                </a:solidFill>
                <a:latin typeface="Calibri" panose="020F0502020204030204" pitchFamily="34" charset="0"/>
                <a:cs typeface="Calibri" panose="020F0502020204030204" pitchFamily="34" charset="0"/>
              </a:defRPr>
            </a:lvl2pPr>
            <a:lvl3pPr marL="1074738" indent="-174625" algn="l" rtl="0" eaLnBrk="1" fontAlgn="base" hangingPunct="1">
              <a:spcBef>
                <a:spcPct val="20000"/>
              </a:spcBef>
              <a:spcAft>
                <a:spcPct val="0"/>
              </a:spcAft>
              <a:buClr>
                <a:srgbClr val="C00000"/>
              </a:buClr>
              <a:buSzPct val="90000"/>
              <a:buFont typeface="Wingdings" panose="05000000000000000000" pitchFamily="2" charset="2"/>
              <a:buChar char="§"/>
              <a:defRPr sz="2000">
                <a:solidFill>
                  <a:schemeClr val="tx1">
                    <a:lumMod val="75000"/>
                    <a:lumOff val="25000"/>
                  </a:schemeClr>
                </a:solidFill>
                <a:latin typeface="Calibri" panose="020F0502020204030204" pitchFamily="34" charset="0"/>
                <a:cs typeface="Calibri" panose="020F0502020204030204" pitchFamily="34" charset="0"/>
              </a:defRPr>
            </a:lvl3pPr>
            <a:lvl4pPr marL="1524000" indent="-152400" algn="l" rtl="0" eaLnBrk="1" fontAlgn="base" hangingPunct="1">
              <a:spcBef>
                <a:spcPct val="20000"/>
              </a:spcBef>
              <a:spcAft>
                <a:spcPct val="0"/>
              </a:spcAft>
              <a:buClr>
                <a:schemeClr val="folHlink"/>
              </a:buClr>
              <a:buSzPct val="110000"/>
              <a:buChar char="•"/>
              <a:tabLst>
                <a:tab pos="1524000" algn="l"/>
              </a:tabLst>
              <a:defRPr sz="2000">
                <a:solidFill>
                  <a:schemeClr val="tx1">
                    <a:lumMod val="75000"/>
                    <a:lumOff val="25000"/>
                  </a:schemeClr>
                </a:solidFill>
                <a:latin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folHlink"/>
              </a:buClr>
              <a:buSzPct val="110000"/>
              <a:buChar char="•"/>
              <a:defRPr sz="2000">
                <a:solidFill>
                  <a:schemeClr val="tx1">
                    <a:lumMod val="75000"/>
                    <a:lumOff val="25000"/>
                  </a:schemeClr>
                </a:solidFill>
                <a:latin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6pPr>
            <a:lvl7pPr marL="29718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7pPr>
            <a:lvl8pPr marL="34290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8pPr>
            <a:lvl9pPr marL="38862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9pPr>
          </a:lstStyle>
          <a:p>
            <a:pPr marL="0" lvl="1" indent="0" algn="ctr">
              <a:buNone/>
            </a:pPr>
            <a:r>
              <a:rPr lang="en-GB" altLang="en-US" sz="2000" kern="0" dirty="0" smtClean="0"/>
              <a:t>Operational considerations</a:t>
            </a:r>
          </a:p>
        </p:txBody>
      </p:sp>
      <p:sp>
        <p:nvSpPr>
          <p:cNvPr id="31" name="Rounded Rectangle 30"/>
          <p:cNvSpPr/>
          <p:nvPr/>
        </p:nvSpPr>
        <p:spPr>
          <a:xfrm>
            <a:off x="6444208" y="1214206"/>
            <a:ext cx="2520000" cy="1800000"/>
          </a:xfrm>
          <a:prstGeom prst="roundRect">
            <a:avLst>
              <a:gd name="adj" fmla="val 926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32" name="Content Placeholder 2"/>
          <p:cNvSpPr txBox="1">
            <a:spLocks/>
          </p:cNvSpPr>
          <p:nvPr/>
        </p:nvSpPr>
        <p:spPr bwMode="gray">
          <a:xfrm>
            <a:off x="6444208" y="1222193"/>
            <a:ext cx="2592288"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C00000"/>
              </a:buClr>
              <a:buSzPct val="116000"/>
              <a:buFont typeface="Arial" panose="020B0604020202020204" pitchFamily="34" charset="0"/>
              <a:buChar char="•"/>
              <a:defRPr sz="2800">
                <a:solidFill>
                  <a:schemeClr val="tx1">
                    <a:lumMod val="75000"/>
                    <a:lumOff val="25000"/>
                  </a:schemeClr>
                </a:solidFill>
                <a:latin typeface="Calibri" panose="020F0502020204030204" pitchFamily="34" charset="0"/>
                <a:ea typeface="+mn-ea"/>
                <a:cs typeface="Calibri" panose="020F0502020204030204" pitchFamily="34" charset="0"/>
              </a:defRPr>
            </a:lvl1pPr>
            <a:lvl2pPr marL="623888" indent="-166688" algn="l" rtl="0" eaLnBrk="1" fontAlgn="base" hangingPunct="1">
              <a:spcBef>
                <a:spcPct val="20000"/>
              </a:spcBef>
              <a:spcAft>
                <a:spcPct val="0"/>
              </a:spcAft>
              <a:buClr>
                <a:srgbClr val="C00000"/>
              </a:buClr>
              <a:buSzPct val="80000"/>
              <a:buFont typeface="Courier New" panose="02070309020205020404" pitchFamily="49" charset="0"/>
              <a:buChar char="o"/>
              <a:defRPr sz="2400">
                <a:solidFill>
                  <a:schemeClr val="tx1">
                    <a:lumMod val="75000"/>
                    <a:lumOff val="25000"/>
                  </a:schemeClr>
                </a:solidFill>
                <a:latin typeface="Calibri" panose="020F0502020204030204" pitchFamily="34" charset="0"/>
                <a:cs typeface="Calibri" panose="020F0502020204030204" pitchFamily="34" charset="0"/>
              </a:defRPr>
            </a:lvl2pPr>
            <a:lvl3pPr marL="1074738" indent="-174625" algn="l" rtl="0" eaLnBrk="1" fontAlgn="base" hangingPunct="1">
              <a:spcBef>
                <a:spcPct val="20000"/>
              </a:spcBef>
              <a:spcAft>
                <a:spcPct val="0"/>
              </a:spcAft>
              <a:buClr>
                <a:srgbClr val="C00000"/>
              </a:buClr>
              <a:buSzPct val="90000"/>
              <a:buFont typeface="Wingdings" panose="05000000000000000000" pitchFamily="2" charset="2"/>
              <a:buChar char="§"/>
              <a:defRPr sz="2000">
                <a:solidFill>
                  <a:schemeClr val="tx1">
                    <a:lumMod val="75000"/>
                    <a:lumOff val="25000"/>
                  </a:schemeClr>
                </a:solidFill>
                <a:latin typeface="Calibri" panose="020F0502020204030204" pitchFamily="34" charset="0"/>
                <a:cs typeface="Calibri" panose="020F0502020204030204" pitchFamily="34" charset="0"/>
              </a:defRPr>
            </a:lvl3pPr>
            <a:lvl4pPr marL="1524000" indent="-152400" algn="l" rtl="0" eaLnBrk="1" fontAlgn="base" hangingPunct="1">
              <a:spcBef>
                <a:spcPct val="20000"/>
              </a:spcBef>
              <a:spcAft>
                <a:spcPct val="0"/>
              </a:spcAft>
              <a:buClr>
                <a:schemeClr val="folHlink"/>
              </a:buClr>
              <a:buSzPct val="110000"/>
              <a:buChar char="•"/>
              <a:tabLst>
                <a:tab pos="1524000" algn="l"/>
              </a:tabLst>
              <a:defRPr sz="2000">
                <a:solidFill>
                  <a:schemeClr val="tx1">
                    <a:lumMod val="75000"/>
                    <a:lumOff val="25000"/>
                  </a:schemeClr>
                </a:solidFill>
                <a:latin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folHlink"/>
              </a:buClr>
              <a:buSzPct val="110000"/>
              <a:buChar char="•"/>
              <a:defRPr sz="2000">
                <a:solidFill>
                  <a:schemeClr val="tx1">
                    <a:lumMod val="75000"/>
                    <a:lumOff val="25000"/>
                  </a:schemeClr>
                </a:solidFill>
                <a:latin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6pPr>
            <a:lvl7pPr marL="29718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7pPr>
            <a:lvl8pPr marL="34290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8pPr>
            <a:lvl9pPr marL="38862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9pPr>
          </a:lstStyle>
          <a:p>
            <a:pPr marL="0" lvl="1" indent="0" algn="ctr">
              <a:buNone/>
            </a:pPr>
            <a:r>
              <a:rPr lang="en-GB" altLang="en-US" sz="2000" kern="0" dirty="0" smtClean="0"/>
              <a:t>Calibration</a:t>
            </a:r>
          </a:p>
        </p:txBody>
      </p:sp>
      <p:sp>
        <p:nvSpPr>
          <p:cNvPr id="33" name="Rounded Rectangle 32"/>
          <p:cNvSpPr/>
          <p:nvPr/>
        </p:nvSpPr>
        <p:spPr>
          <a:xfrm>
            <a:off x="2045950" y="5013376"/>
            <a:ext cx="2520000" cy="1800000"/>
          </a:xfrm>
          <a:prstGeom prst="roundRect">
            <a:avLst>
              <a:gd name="adj" fmla="val 926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34" name="Content Placeholder 2"/>
          <p:cNvSpPr txBox="1">
            <a:spLocks/>
          </p:cNvSpPr>
          <p:nvPr/>
        </p:nvSpPr>
        <p:spPr bwMode="gray">
          <a:xfrm>
            <a:off x="1979712" y="5021363"/>
            <a:ext cx="2592288" cy="65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C00000"/>
              </a:buClr>
              <a:buSzPct val="116000"/>
              <a:buFont typeface="Arial" panose="020B0604020202020204" pitchFamily="34" charset="0"/>
              <a:buChar char="•"/>
              <a:defRPr sz="2800">
                <a:solidFill>
                  <a:schemeClr val="tx1">
                    <a:lumMod val="75000"/>
                    <a:lumOff val="25000"/>
                  </a:schemeClr>
                </a:solidFill>
                <a:latin typeface="Calibri" panose="020F0502020204030204" pitchFamily="34" charset="0"/>
                <a:ea typeface="+mn-ea"/>
                <a:cs typeface="Calibri" panose="020F0502020204030204" pitchFamily="34" charset="0"/>
              </a:defRPr>
            </a:lvl1pPr>
            <a:lvl2pPr marL="623888" indent="-166688" algn="l" rtl="0" eaLnBrk="1" fontAlgn="base" hangingPunct="1">
              <a:spcBef>
                <a:spcPct val="20000"/>
              </a:spcBef>
              <a:spcAft>
                <a:spcPct val="0"/>
              </a:spcAft>
              <a:buClr>
                <a:srgbClr val="C00000"/>
              </a:buClr>
              <a:buSzPct val="80000"/>
              <a:buFont typeface="Courier New" panose="02070309020205020404" pitchFamily="49" charset="0"/>
              <a:buChar char="o"/>
              <a:defRPr sz="2400">
                <a:solidFill>
                  <a:schemeClr val="tx1">
                    <a:lumMod val="75000"/>
                    <a:lumOff val="25000"/>
                  </a:schemeClr>
                </a:solidFill>
                <a:latin typeface="Calibri" panose="020F0502020204030204" pitchFamily="34" charset="0"/>
                <a:cs typeface="Calibri" panose="020F0502020204030204" pitchFamily="34" charset="0"/>
              </a:defRPr>
            </a:lvl2pPr>
            <a:lvl3pPr marL="1074738" indent="-174625" algn="l" rtl="0" eaLnBrk="1" fontAlgn="base" hangingPunct="1">
              <a:spcBef>
                <a:spcPct val="20000"/>
              </a:spcBef>
              <a:spcAft>
                <a:spcPct val="0"/>
              </a:spcAft>
              <a:buClr>
                <a:srgbClr val="C00000"/>
              </a:buClr>
              <a:buSzPct val="90000"/>
              <a:buFont typeface="Wingdings" panose="05000000000000000000" pitchFamily="2" charset="2"/>
              <a:buChar char="§"/>
              <a:defRPr sz="2000">
                <a:solidFill>
                  <a:schemeClr val="tx1">
                    <a:lumMod val="75000"/>
                    <a:lumOff val="25000"/>
                  </a:schemeClr>
                </a:solidFill>
                <a:latin typeface="Calibri" panose="020F0502020204030204" pitchFamily="34" charset="0"/>
                <a:cs typeface="Calibri" panose="020F0502020204030204" pitchFamily="34" charset="0"/>
              </a:defRPr>
            </a:lvl3pPr>
            <a:lvl4pPr marL="1524000" indent="-152400" algn="l" rtl="0" eaLnBrk="1" fontAlgn="base" hangingPunct="1">
              <a:spcBef>
                <a:spcPct val="20000"/>
              </a:spcBef>
              <a:spcAft>
                <a:spcPct val="0"/>
              </a:spcAft>
              <a:buClr>
                <a:schemeClr val="folHlink"/>
              </a:buClr>
              <a:buSzPct val="110000"/>
              <a:buChar char="•"/>
              <a:tabLst>
                <a:tab pos="1524000" algn="l"/>
              </a:tabLst>
              <a:defRPr sz="2000">
                <a:solidFill>
                  <a:schemeClr val="tx1">
                    <a:lumMod val="75000"/>
                    <a:lumOff val="25000"/>
                  </a:schemeClr>
                </a:solidFill>
                <a:latin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folHlink"/>
              </a:buClr>
              <a:buSzPct val="110000"/>
              <a:buChar char="•"/>
              <a:defRPr sz="2000">
                <a:solidFill>
                  <a:schemeClr val="tx1">
                    <a:lumMod val="75000"/>
                    <a:lumOff val="25000"/>
                  </a:schemeClr>
                </a:solidFill>
                <a:latin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6pPr>
            <a:lvl7pPr marL="29718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7pPr>
            <a:lvl8pPr marL="34290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8pPr>
            <a:lvl9pPr marL="38862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9pPr>
          </a:lstStyle>
          <a:p>
            <a:pPr marL="0" lvl="1" indent="0" algn="ctr">
              <a:buNone/>
            </a:pPr>
            <a:r>
              <a:rPr lang="en-GB" altLang="en-US" sz="2000" kern="0" dirty="0" smtClean="0"/>
              <a:t>Dosimetry of patients</a:t>
            </a:r>
          </a:p>
        </p:txBody>
      </p:sp>
      <p:sp>
        <p:nvSpPr>
          <p:cNvPr id="35" name="Rounded Rectangle 34"/>
          <p:cNvSpPr/>
          <p:nvPr/>
        </p:nvSpPr>
        <p:spPr>
          <a:xfrm>
            <a:off x="4644008" y="4960900"/>
            <a:ext cx="2592288" cy="1852476"/>
          </a:xfrm>
          <a:prstGeom prst="roundRect">
            <a:avLst>
              <a:gd name="adj" fmla="val 926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36" name="Content Placeholder 2"/>
          <p:cNvSpPr txBox="1">
            <a:spLocks/>
          </p:cNvSpPr>
          <p:nvPr/>
        </p:nvSpPr>
        <p:spPr bwMode="gray">
          <a:xfrm>
            <a:off x="4644008" y="4968887"/>
            <a:ext cx="2592288"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C00000"/>
              </a:buClr>
              <a:buSzPct val="116000"/>
              <a:buFont typeface="Arial" panose="020B0604020202020204" pitchFamily="34" charset="0"/>
              <a:buChar char="•"/>
              <a:defRPr sz="2800">
                <a:solidFill>
                  <a:schemeClr val="tx1">
                    <a:lumMod val="75000"/>
                    <a:lumOff val="25000"/>
                  </a:schemeClr>
                </a:solidFill>
                <a:latin typeface="Calibri" panose="020F0502020204030204" pitchFamily="34" charset="0"/>
                <a:ea typeface="+mn-ea"/>
                <a:cs typeface="Calibri" panose="020F0502020204030204" pitchFamily="34" charset="0"/>
              </a:defRPr>
            </a:lvl1pPr>
            <a:lvl2pPr marL="623888" indent="-166688" algn="l" rtl="0" eaLnBrk="1" fontAlgn="base" hangingPunct="1">
              <a:spcBef>
                <a:spcPct val="20000"/>
              </a:spcBef>
              <a:spcAft>
                <a:spcPct val="0"/>
              </a:spcAft>
              <a:buClr>
                <a:srgbClr val="C00000"/>
              </a:buClr>
              <a:buSzPct val="80000"/>
              <a:buFont typeface="Courier New" panose="02070309020205020404" pitchFamily="49" charset="0"/>
              <a:buChar char="o"/>
              <a:defRPr sz="2400">
                <a:solidFill>
                  <a:schemeClr val="tx1">
                    <a:lumMod val="75000"/>
                    <a:lumOff val="25000"/>
                  </a:schemeClr>
                </a:solidFill>
                <a:latin typeface="Calibri" panose="020F0502020204030204" pitchFamily="34" charset="0"/>
                <a:cs typeface="Calibri" panose="020F0502020204030204" pitchFamily="34" charset="0"/>
              </a:defRPr>
            </a:lvl2pPr>
            <a:lvl3pPr marL="1074738" indent="-174625" algn="l" rtl="0" eaLnBrk="1" fontAlgn="base" hangingPunct="1">
              <a:spcBef>
                <a:spcPct val="20000"/>
              </a:spcBef>
              <a:spcAft>
                <a:spcPct val="0"/>
              </a:spcAft>
              <a:buClr>
                <a:srgbClr val="C00000"/>
              </a:buClr>
              <a:buSzPct val="90000"/>
              <a:buFont typeface="Wingdings" panose="05000000000000000000" pitchFamily="2" charset="2"/>
              <a:buChar char="§"/>
              <a:defRPr sz="2000">
                <a:solidFill>
                  <a:schemeClr val="tx1">
                    <a:lumMod val="75000"/>
                    <a:lumOff val="25000"/>
                  </a:schemeClr>
                </a:solidFill>
                <a:latin typeface="Calibri" panose="020F0502020204030204" pitchFamily="34" charset="0"/>
                <a:cs typeface="Calibri" panose="020F0502020204030204" pitchFamily="34" charset="0"/>
              </a:defRPr>
            </a:lvl3pPr>
            <a:lvl4pPr marL="1524000" indent="-152400" algn="l" rtl="0" eaLnBrk="1" fontAlgn="base" hangingPunct="1">
              <a:spcBef>
                <a:spcPct val="20000"/>
              </a:spcBef>
              <a:spcAft>
                <a:spcPct val="0"/>
              </a:spcAft>
              <a:buClr>
                <a:schemeClr val="folHlink"/>
              </a:buClr>
              <a:buSzPct val="110000"/>
              <a:buChar char="•"/>
              <a:tabLst>
                <a:tab pos="1524000" algn="l"/>
              </a:tabLst>
              <a:defRPr sz="2000">
                <a:solidFill>
                  <a:schemeClr val="tx1">
                    <a:lumMod val="75000"/>
                    <a:lumOff val="25000"/>
                  </a:schemeClr>
                </a:solidFill>
                <a:latin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folHlink"/>
              </a:buClr>
              <a:buSzPct val="110000"/>
              <a:buChar char="•"/>
              <a:defRPr sz="2000">
                <a:solidFill>
                  <a:schemeClr val="tx1">
                    <a:lumMod val="75000"/>
                    <a:lumOff val="25000"/>
                  </a:schemeClr>
                </a:solidFill>
                <a:latin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6pPr>
            <a:lvl7pPr marL="29718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7pPr>
            <a:lvl8pPr marL="34290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8pPr>
            <a:lvl9pPr marL="38862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9pPr>
          </a:lstStyle>
          <a:p>
            <a:pPr marL="0" lvl="1" indent="0" algn="ctr">
              <a:buNone/>
            </a:pPr>
            <a:r>
              <a:rPr lang="en-GB" altLang="en-US" sz="2000" kern="0" dirty="0" smtClean="0"/>
              <a:t>Diagnostic Reference Levels (DRLs)</a:t>
            </a:r>
          </a:p>
        </p:txBody>
      </p:sp>
      <p:sp>
        <p:nvSpPr>
          <p:cNvPr id="38" name="Content Placeholder 2"/>
          <p:cNvSpPr txBox="1">
            <a:spLocks/>
          </p:cNvSpPr>
          <p:nvPr/>
        </p:nvSpPr>
        <p:spPr bwMode="gray">
          <a:xfrm>
            <a:off x="3203848" y="1221164"/>
            <a:ext cx="2592288"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C00000"/>
              </a:buClr>
              <a:buSzPct val="116000"/>
              <a:buFont typeface="Arial" panose="020B0604020202020204" pitchFamily="34" charset="0"/>
              <a:buChar char="•"/>
              <a:defRPr sz="2800">
                <a:solidFill>
                  <a:schemeClr val="tx1">
                    <a:lumMod val="75000"/>
                    <a:lumOff val="25000"/>
                  </a:schemeClr>
                </a:solidFill>
                <a:latin typeface="Calibri" panose="020F0502020204030204" pitchFamily="34" charset="0"/>
                <a:ea typeface="+mn-ea"/>
                <a:cs typeface="Calibri" panose="020F0502020204030204" pitchFamily="34" charset="0"/>
              </a:defRPr>
            </a:lvl1pPr>
            <a:lvl2pPr marL="623888" indent="-166688" algn="l" rtl="0" eaLnBrk="1" fontAlgn="base" hangingPunct="1">
              <a:spcBef>
                <a:spcPct val="20000"/>
              </a:spcBef>
              <a:spcAft>
                <a:spcPct val="0"/>
              </a:spcAft>
              <a:buClr>
                <a:srgbClr val="C00000"/>
              </a:buClr>
              <a:buSzPct val="80000"/>
              <a:buFont typeface="Courier New" panose="02070309020205020404" pitchFamily="49" charset="0"/>
              <a:buChar char="o"/>
              <a:defRPr sz="2400">
                <a:solidFill>
                  <a:schemeClr val="tx1">
                    <a:lumMod val="75000"/>
                    <a:lumOff val="25000"/>
                  </a:schemeClr>
                </a:solidFill>
                <a:latin typeface="Calibri" panose="020F0502020204030204" pitchFamily="34" charset="0"/>
                <a:cs typeface="Calibri" panose="020F0502020204030204" pitchFamily="34" charset="0"/>
              </a:defRPr>
            </a:lvl2pPr>
            <a:lvl3pPr marL="1074738" indent="-174625" algn="l" rtl="0" eaLnBrk="1" fontAlgn="base" hangingPunct="1">
              <a:spcBef>
                <a:spcPct val="20000"/>
              </a:spcBef>
              <a:spcAft>
                <a:spcPct val="0"/>
              </a:spcAft>
              <a:buClr>
                <a:srgbClr val="C00000"/>
              </a:buClr>
              <a:buSzPct val="90000"/>
              <a:buFont typeface="Wingdings" panose="05000000000000000000" pitchFamily="2" charset="2"/>
              <a:buChar char="§"/>
              <a:defRPr sz="2000">
                <a:solidFill>
                  <a:schemeClr val="tx1">
                    <a:lumMod val="75000"/>
                    <a:lumOff val="25000"/>
                  </a:schemeClr>
                </a:solidFill>
                <a:latin typeface="Calibri" panose="020F0502020204030204" pitchFamily="34" charset="0"/>
                <a:cs typeface="Calibri" panose="020F0502020204030204" pitchFamily="34" charset="0"/>
              </a:defRPr>
            </a:lvl3pPr>
            <a:lvl4pPr marL="1524000" indent="-152400" algn="l" rtl="0" eaLnBrk="1" fontAlgn="base" hangingPunct="1">
              <a:spcBef>
                <a:spcPct val="20000"/>
              </a:spcBef>
              <a:spcAft>
                <a:spcPct val="0"/>
              </a:spcAft>
              <a:buClr>
                <a:schemeClr val="folHlink"/>
              </a:buClr>
              <a:buSzPct val="110000"/>
              <a:buChar char="•"/>
              <a:tabLst>
                <a:tab pos="1524000" algn="l"/>
              </a:tabLst>
              <a:defRPr sz="2000">
                <a:solidFill>
                  <a:schemeClr val="tx1">
                    <a:lumMod val="75000"/>
                    <a:lumOff val="25000"/>
                  </a:schemeClr>
                </a:solidFill>
                <a:latin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folHlink"/>
              </a:buClr>
              <a:buSzPct val="110000"/>
              <a:buChar char="•"/>
              <a:defRPr sz="2000">
                <a:solidFill>
                  <a:schemeClr val="tx1">
                    <a:lumMod val="75000"/>
                    <a:lumOff val="25000"/>
                  </a:schemeClr>
                </a:solidFill>
                <a:latin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6pPr>
            <a:lvl7pPr marL="29718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7pPr>
            <a:lvl8pPr marL="34290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8pPr>
            <a:lvl9pPr marL="38862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9pPr>
          </a:lstStyle>
          <a:p>
            <a:pPr marL="0" lvl="1" indent="0" algn="ctr">
              <a:buNone/>
            </a:pPr>
            <a:r>
              <a:rPr lang="en-GB" altLang="en-US" sz="2000" kern="0" dirty="0" smtClean="0"/>
              <a:t>Quality Assurance</a:t>
            </a:r>
          </a:p>
        </p:txBody>
      </p:sp>
      <p:sp>
        <p:nvSpPr>
          <p:cNvPr id="39" name="Rounded Rectangle 38"/>
          <p:cNvSpPr/>
          <p:nvPr/>
        </p:nvSpPr>
        <p:spPr>
          <a:xfrm>
            <a:off x="6444208" y="3068960"/>
            <a:ext cx="2520000" cy="1800000"/>
          </a:xfrm>
          <a:prstGeom prst="roundRect">
            <a:avLst>
              <a:gd name="adj" fmla="val 926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40" name="Content Placeholder 2"/>
          <p:cNvSpPr txBox="1">
            <a:spLocks/>
          </p:cNvSpPr>
          <p:nvPr/>
        </p:nvSpPr>
        <p:spPr bwMode="gray">
          <a:xfrm>
            <a:off x="6444208" y="3076947"/>
            <a:ext cx="2592288"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C00000"/>
              </a:buClr>
              <a:buSzPct val="116000"/>
              <a:buFont typeface="Arial" panose="020B0604020202020204" pitchFamily="34" charset="0"/>
              <a:buChar char="•"/>
              <a:defRPr sz="2800">
                <a:solidFill>
                  <a:schemeClr val="tx1">
                    <a:lumMod val="75000"/>
                    <a:lumOff val="25000"/>
                  </a:schemeClr>
                </a:solidFill>
                <a:latin typeface="Calibri" panose="020F0502020204030204" pitchFamily="34" charset="0"/>
                <a:ea typeface="+mn-ea"/>
                <a:cs typeface="Calibri" panose="020F0502020204030204" pitchFamily="34" charset="0"/>
              </a:defRPr>
            </a:lvl1pPr>
            <a:lvl2pPr marL="623888" indent="-166688" algn="l" rtl="0" eaLnBrk="1" fontAlgn="base" hangingPunct="1">
              <a:spcBef>
                <a:spcPct val="20000"/>
              </a:spcBef>
              <a:spcAft>
                <a:spcPct val="0"/>
              </a:spcAft>
              <a:buClr>
                <a:srgbClr val="C00000"/>
              </a:buClr>
              <a:buSzPct val="80000"/>
              <a:buFont typeface="Courier New" panose="02070309020205020404" pitchFamily="49" charset="0"/>
              <a:buChar char="o"/>
              <a:defRPr sz="2400">
                <a:solidFill>
                  <a:schemeClr val="tx1">
                    <a:lumMod val="75000"/>
                    <a:lumOff val="25000"/>
                  </a:schemeClr>
                </a:solidFill>
                <a:latin typeface="Calibri" panose="020F0502020204030204" pitchFamily="34" charset="0"/>
                <a:cs typeface="Calibri" panose="020F0502020204030204" pitchFamily="34" charset="0"/>
              </a:defRPr>
            </a:lvl2pPr>
            <a:lvl3pPr marL="1074738" indent="-174625" algn="l" rtl="0" eaLnBrk="1" fontAlgn="base" hangingPunct="1">
              <a:spcBef>
                <a:spcPct val="20000"/>
              </a:spcBef>
              <a:spcAft>
                <a:spcPct val="0"/>
              </a:spcAft>
              <a:buClr>
                <a:srgbClr val="C00000"/>
              </a:buClr>
              <a:buSzPct val="90000"/>
              <a:buFont typeface="Wingdings" panose="05000000000000000000" pitchFamily="2" charset="2"/>
              <a:buChar char="§"/>
              <a:defRPr sz="2000">
                <a:solidFill>
                  <a:schemeClr val="tx1">
                    <a:lumMod val="75000"/>
                    <a:lumOff val="25000"/>
                  </a:schemeClr>
                </a:solidFill>
                <a:latin typeface="Calibri" panose="020F0502020204030204" pitchFamily="34" charset="0"/>
                <a:cs typeface="Calibri" panose="020F0502020204030204" pitchFamily="34" charset="0"/>
              </a:defRPr>
            </a:lvl3pPr>
            <a:lvl4pPr marL="1524000" indent="-152400" algn="l" rtl="0" eaLnBrk="1" fontAlgn="base" hangingPunct="1">
              <a:spcBef>
                <a:spcPct val="20000"/>
              </a:spcBef>
              <a:spcAft>
                <a:spcPct val="0"/>
              </a:spcAft>
              <a:buClr>
                <a:schemeClr val="folHlink"/>
              </a:buClr>
              <a:buSzPct val="110000"/>
              <a:buChar char="•"/>
              <a:tabLst>
                <a:tab pos="1524000" algn="l"/>
              </a:tabLst>
              <a:defRPr sz="2000">
                <a:solidFill>
                  <a:schemeClr val="tx1">
                    <a:lumMod val="75000"/>
                    <a:lumOff val="25000"/>
                  </a:schemeClr>
                </a:solidFill>
                <a:latin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folHlink"/>
              </a:buClr>
              <a:buSzPct val="110000"/>
              <a:buChar char="•"/>
              <a:defRPr sz="2000">
                <a:solidFill>
                  <a:schemeClr val="tx1">
                    <a:lumMod val="75000"/>
                    <a:lumOff val="25000"/>
                  </a:schemeClr>
                </a:solidFill>
                <a:latin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6pPr>
            <a:lvl7pPr marL="29718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7pPr>
            <a:lvl8pPr marL="34290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8pPr>
            <a:lvl9pPr marL="38862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9pPr>
          </a:lstStyle>
          <a:p>
            <a:pPr marL="0" lvl="1" indent="0" algn="ctr">
              <a:buNone/>
            </a:pPr>
            <a:r>
              <a:rPr lang="en-GB" altLang="en-US" sz="2000" kern="0" dirty="0" smtClean="0"/>
              <a:t>Dose constraints</a:t>
            </a:r>
          </a:p>
        </p:txBody>
      </p:sp>
      <p:pic>
        <p:nvPicPr>
          <p:cNvPr id="42" name="Picture 9"/>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32240" y="1665179"/>
            <a:ext cx="1896534" cy="1191077"/>
          </a:xfrm>
          <a:prstGeom prst="rect">
            <a:avLst/>
          </a:prstGeom>
          <a:noFill/>
          <a:ln w="9525">
            <a:noFill/>
            <a:miter lim="800000"/>
            <a:headEnd/>
            <a:tailEnd/>
          </a:ln>
        </p:spPr>
      </p:pic>
      <p:pic>
        <p:nvPicPr>
          <p:cNvPr id="21508"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11560" y="3727406"/>
            <a:ext cx="1557369" cy="1038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357322" y="5397639"/>
            <a:ext cx="1926646" cy="1271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44"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098115" y="3483554"/>
            <a:ext cx="1284473" cy="1284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6"/>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680894" y="1600280"/>
            <a:ext cx="1521328" cy="1324664"/>
          </a:xfrm>
          <a:prstGeom prst="rect">
            <a:avLst/>
          </a:prstGeom>
          <a:noFill/>
          <a:ln w="9525">
            <a:noFill/>
            <a:miter lim="800000"/>
            <a:headEnd/>
            <a:tailEnd/>
          </a:ln>
        </p:spPr>
      </p:pic>
      <p:pic>
        <p:nvPicPr>
          <p:cNvPr id="21510" name="Picture 6" descr="http://posterng.netkey.at/esr/viewing/index.php?module=viewimage&amp;task=&amp;mediafile_id=533563&amp;201312301905.gif"/>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186579" y="5617243"/>
            <a:ext cx="1674403" cy="1160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4454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0"/>
          <p:cNvSpPr>
            <a:spLocks noChangeArrowheads="1"/>
          </p:cNvSpPr>
          <p:nvPr/>
        </p:nvSpPr>
        <p:spPr bwMode="auto">
          <a:xfrm>
            <a:off x="7715250" y="5000625"/>
            <a:ext cx="1285875" cy="1357313"/>
          </a:xfrm>
          <a:prstGeom prst="rect">
            <a:avLst/>
          </a:prstGeom>
          <a:solidFill>
            <a:schemeClr val="bg1">
              <a:lumMod val="75000"/>
            </a:schemeClr>
          </a:solidFill>
          <a:ln>
            <a:noFill/>
          </a:ln>
        </p:spPr>
        <p:txBody>
          <a:bodyPr wrap="none" anchor="ctr"/>
          <a:lstStyle/>
          <a:p>
            <a:pPr algn="ctr" eaLnBrk="0" hangingPunct="0">
              <a:defRPr/>
            </a:pPr>
            <a:endParaRPr lang="bg-BG"/>
          </a:p>
        </p:txBody>
      </p:sp>
      <p:sp>
        <p:nvSpPr>
          <p:cNvPr id="43011" name="Rectangle 19"/>
          <p:cNvSpPr>
            <a:spLocks noChangeArrowheads="1"/>
          </p:cNvSpPr>
          <p:nvPr/>
        </p:nvSpPr>
        <p:spPr bwMode="auto">
          <a:xfrm>
            <a:off x="6286500" y="5000625"/>
            <a:ext cx="1357313" cy="1357313"/>
          </a:xfrm>
          <a:prstGeom prst="rect">
            <a:avLst/>
          </a:prstGeom>
          <a:solidFill>
            <a:schemeClr val="bg1">
              <a:lumMod val="75000"/>
            </a:schemeClr>
          </a:solidFill>
          <a:ln>
            <a:noFill/>
          </a:ln>
        </p:spPr>
        <p:txBody>
          <a:bodyPr wrap="none" anchor="ctr"/>
          <a:lstStyle/>
          <a:p>
            <a:pPr algn="ctr" eaLnBrk="0" hangingPunct="0">
              <a:defRPr/>
            </a:pPr>
            <a:endParaRPr lang="bg-BG"/>
          </a:p>
        </p:txBody>
      </p:sp>
      <p:sp>
        <p:nvSpPr>
          <p:cNvPr id="43012" name="Rectangle 18"/>
          <p:cNvSpPr>
            <a:spLocks noChangeArrowheads="1"/>
          </p:cNvSpPr>
          <p:nvPr/>
        </p:nvSpPr>
        <p:spPr bwMode="auto">
          <a:xfrm>
            <a:off x="4786313" y="5000625"/>
            <a:ext cx="1428750" cy="1357313"/>
          </a:xfrm>
          <a:prstGeom prst="rect">
            <a:avLst/>
          </a:prstGeom>
          <a:solidFill>
            <a:schemeClr val="bg1">
              <a:lumMod val="75000"/>
            </a:schemeClr>
          </a:solidFill>
          <a:ln>
            <a:noFill/>
          </a:ln>
        </p:spPr>
        <p:txBody>
          <a:bodyPr wrap="none" anchor="ctr"/>
          <a:lstStyle/>
          <a:p>
            <a:pPr algn="ctr" eaLnBrk="0" hangingPunct="0">
              <a:defRPr/>
            </a:pPr>
            <a:endParaRPr lang="bg-BG"/>
          </a:p>
        </p:txBody>
      </p:sp>
      <p:sp>
        <p:nvSpPr>
          <p:cNvPr id="43013" name="Rectangle 17"/>
          <p:cNvSpPr>
            <a:spLocks noChangeArrowheads="1"/>
          </p:cNvSpPr>
          <p:nvPr/>
        </p:nvSpPr>
        <p:spPr bwMode="auto">
          <a:xfrm>
            <a:off x="6716713" y="1125538"/>
            <a:ext cx="1571625" cy="1357312"/>
          </a:xfrm>
          <a:prstGeom prst="rect">
            <a:avLst/>
          </a:prstGeom>
          <a:solidFill>
            <a:schemeClr val="bg1">
              <a:lumMod val="75000"/>
            </a:schemeClr>
          </a:solidFill>
          <a:ln>
            <a:noFill/>
          </a:ln>
        </p:spPr>
        <p:txBody>
          <a:bodyPr wrap="none" anchor="ctr"/>
          <a:lstStyle/>
          <a:p>
            <a:pPr algn="ctr" eaLnBrk="0" hangingPunct="0">
              <a:defRPr/>
            </a:pPr>
            <a:endParaRPr lang="bg-BG"/>
          </a:p>
        </p:txBody>
      </p:sp>
      <p:sp>
        <p:nvSpPr>
          <p:cNvPr id="43014" name="Rectangle 16"/>
          <p:cNvSpPr>
            <a:spLocks noChangeArrowheads="1"/>
          </p:cNvSpPr>
          <p:nvPr/>
        </p:nvSpPr>
        <p:spPr bwMode="auto">
          <a:xfrm>
            <a:off x="4859338" y="1125538"/>
            <a:ext cx="1785937" cy="1357312"/>
          </a:xfrm>
          <a:prstGeom prst="rect">
            <a:avLst/>
          </a:prstGeom>
          <a:solidFill>
            <a:schemeClr val="bg1">
              <a:lumMod val="75000"/>
            </a:schemeClr>
          </a:solidFill>
          <a:ln>
            <a:noFill/>
          </a:ln>
        </p:spPr>
        <p:txBody>
          <a:bodyPr wrap="none" anchor="ctr"/>
          <a:lstStyle/>
          <a:p>
            <a:pPr algn="ctr" eaLnBrk="0" hangingPunct="0">
              <a:defRPr/>
            </a:pPr>
            <a:endParaRPr lang="bg-BG"/>
          </a:p>
        </p:txBody>
      </p:sp>
      <p:graphicFrame>
        <p:nvGraphicFramePr>
          <p:cNvPr id="5" name="Diagram 4"/>
          <p:cNvGraphicFramePr/>
          <p:nvPr>
            <p:extLst>
              <p:ext uri="{D42A27DB-BD31-4B8C-83A1-F6EECF244321}">
                <p14:modId xmlns:p14="http://schemas.microsoft.com/office/powerpoint/2010/main" val="3351549559"/>
              </p:ext>
            </p:extLst>
          </p:nvPr>
        </p:nvGraphicFramePr>
        <p:xfrm>
          <a:off x="251520" y="1268412"/>
          <a:ext cx="4464496" cy="5089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8855" name="Right Arrow 5"/>
          <p:cNvSpPr>
            <a:spLocks noChangeArrowheads="1"/>
          </p:cNvSpPr>
          <p:nvPr/>
        </p:nvSpPr>
        <p:spPr bwMode="auto">
          <a:xfrm>
            <a:off x="4716463" y="3356992"/>
            <a:ext cx="822325" cy="500062"/>
          </a:xfrm>
          <a:prstGeom prst="rightArrow">
            <a:avLst>
              <a:gd name="adj1" fmla="val 61157"/>
              <a:gd name="adj2" fmla="val 49942"/>
            </a:avLst>
          </a:prstGeom>
          <a:ln>
            <a:headEnd/>
            <a:tailEnd/>
          </a:ln>
        </p:spPr>
        <p:style>
          <a:lnRef idx="0">
            <a:schemeClr val="accent3"/>
          </a:lnRef>
          <a:fillRef idx="3">
            <a:schemeClr val="accent3"/>
          </a:fillRef>
          <a:effectRef idx="3">
            <a:schemeClr val="accent3"/>
          </a:effectRef>
          <a:fontRef idx="minor">
            <a:schemeClr val="lt1"/>
          </a:fontRef>
        </p:style>
        <p:txBody>
          <a:bodyPr/>
          <a:lstStyle/>
          <a:p>
            <a:pPr algn="ctr" eaLnBrk="0" hangingPunct="0"/>
            <a:endParaRPr lang="bg-BG">
              <a:solidFill>
                <a:srgbClr val="0648B2"/>
              </a:solidFill>
            </a:endParaRPr>
          </a:p>
        </p:txBody>
      </p:sp>
      <p:sp>
        <p:nvSpPr>
          <p:cNvPr id="78856" name="TextBox 7"/>
          <p:cNvSpPr txBox="1">
            <a:spLocks noChangeArrowheads="1"/>
          </p:cNvSpPr>
          <p:nvPr/>
        </p:nvSpPr>
        <p:spPr bwMode="auto">
          <a:xfrm>
            <a:off x="5651500" y="3429000"/>
            <a:ext cx="21605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ahoma" charset="0"/>
                <a:ea typeface="ＭＳ Ｐゴシック" charset="0"/>
                <a:cs typeface="ＭＳ Ｐゴシック" charset="0"/>
              </a:defRPr>
            </a:lvl1pPr>
            <a:lvl2pPr marL="742950" indent="-285750" eaLnBrk="0" hangingPunct="0">
              <a:defRPr sz="1600">
                <a:solidFill>
                  <a:schemeClr val="tx1"/>
                </a:solidFill>
                <a:latin typeface="Tahoma" charset="0"/>
                <a:ea typeface="ＭＳ Ｐゴシック" charset="0"/>
              </a:defRPr>
            </a:lvl2pPr>
            <a:lvl3pPr marL="1143000" indent="-228600" eaLnBrk="0" hangingPunct="0">
              <a:defRPr sz="1600">
                <a:solidFill>
                  <a:schemeClr val="tx1"/>
                </a:solidFill>
                <a:latin typeface="Tahoma" charset="0"/>
                <a:ea typeface="ＭＳ Ｐゴシック" charset="0"/>
              </a:defRPr>
            </a:lvl3pPr>
            <a:lvl4pPr marL="1600200" indent="-228600" eaLnBrk="0" hangingPunct="0">
              <a:defRPr sz="1600">
                <a:solidFill>
                  <a:schemeClr val="tx1"/>
                </a:solidFill>
                <a:latin typeface="Tahoma" charset="0"/>
                <a:ea typeface="ＭＳ Ｐゴシック" charset="0"/>
              </a:defRPr>
            </a:lvl4pPr>
            <a:lvl5pPr marL="2057400" indent="-228600" eaLnBrk="0" hangingPunct="0">
              <a:defRPr sz="1600">
                <a:solidFill>
                  <a:schemeClr val="tx1"/>
                </a:solidFill>
                <a:latin typeface="Tahoma" charset="0"/>
                <a:ea typeface="ＭＳ Ｐゴシック" charset="0"/>
              </a:defRPr>
            </a:lvl5pPr>
            <a:lvl6pPr marL="2514600" indent="-228600" eaLnBrk="0" fontAlgn="base" hangingPunct="0">
              <a:spcBef>
                <a:spcPct val="0"/>
              </a:spcBef>
              <a:spcAft>
                <a:spcPct val="0"/>
              </a:spcAft>
              <a:defRPr sz="1600">
                <a:solidFill>
                  <a:schemeClr val="tx1"/>
                </a:solidFill>
                <a:latin typeface="Tahoma" charset="0"/>
                <a:ea typeface="ＭＳ Ｐゴシック" charset="0"/>
              </a:defRPr>
            </a:lvl6pPr>
            <a:lvl7pPr marL="2971800" indent="-228600" eaLnBrk="0" fontAlgn="base" hangingPunct="0">
              <a:spcBef>
                <a:spcPct val="0"/>
              </a:spcBef>
              <a:spcAft>
                <a:spcPct val="0"/>
              </a:spcAft>
              <a:defRPr sz="1600">
                <a:solidFill>
                  <a:schemeClr val="tx1"/>
                </a:solidFill>
                <a:latin typeface="Tahoma" charset="0"/>
                <a:ea typeface="ＭＳ Ｐゴシック" charset="0"/>
              </a:defRPr>
            </a:lvl7pPr>
            <a:lvl8pPr marL="3429000" indent="-228600" eaLnBrk="0" fontAlgn="base" hangingPunct="0">
              <a:spcBef>
                <a:spcPct val="0"/>
              </a:spcBef>
              <a:spcAft>
                <a:spcPct val="0"/>
              </a:spcAft>
              <a:defRPr sz="1600">
                <a:solidFill>
                  <a:schemeClr val="tx1"/>
                </a:solidFill>
                <a:latin typeface="Tahoma" charset="0"/>
                <a:ea typeface="ＭＳ Ｐゴシック" charset="0"/>
              </a:defRPr>
            </a:lvl8pPr>
            <a:lvl9pPr marL="3886200" indent="-228600" eaLnBrk="0" fontAlgn="base" hangingPunct="0">
              <a:spcBef>
                <a:spcPct val="0"/>
              </a:spcBef>
              <a:spcAft>
                <a:spcPct val="0"/>
              </a:spcAft>
              <a:defRPr sz="1600">
                <a:solidFill>
                  <a:schemeClr val="tx1"/>
                </a:solidFill>
                <a:latin typeface="Tahoma" charset="0"/>
                <a:ea typeface="ＭＳ Ｐゴシック" charset="0"/>
              </a:defRPr>
            </a:lvl9pPr>
          </a:lstStyle>
          <a:p>
            <a:pPr algn="ctr"/>
            <a:r>
              <a:rPr lang="en-US" sz="3600">
                <a:solidFill>
                  <a:srgbClr val="0648B2"/>
                </a:solidFill>
                <a:latin typeface="Calibri" charset="0"/>
                <a:cs typeface="Calibri" charset="0"/>
              </a:rPr>
              <a:t>DRLs</a:t>
            </a:r>
          </a:p>
        </p:txBody>
      </p:sp>
      <p:pic>
        <p:nvPicPr>
          <p:cNvPr id="78857" name="Picture 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475656" y="2679700"/>
            <a:ext cx="1820863" cy="18208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9"/>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930775" y="1292622"/>
            <a:ext cx="161607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Picture 10"/>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788150" y="1268413"/>
            <a:ext cx="13938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0" name="Right Arrow 11"/>
          <p:cNvSpPr>
            <a:spLocks noChangeArrowheads="1"/>
          </p:cNvSpPr>
          <p:nvPr/>
        </p:nvSpPr>
        <p:spPr bwMode="auto">
          <a:xfrm rot="5400000">
            <a:off x="5457031" y="2615407"/>
            <a:ext cx="822325" cy="576262"/>
          </a:xfrm>
          <a:prstGeom prst="rightArrow">
            <a:avLst>
              <a:gd name="adj1" fmla="val 61157"/>
              <a:gd name="adj2" fmla="val 49945"/>
            </a:avLst>
          </a:prstGeom>
          <a:ln>
            <a:headEnd/>
            <a:tailEnd/>
          </a:ln>
        </p:spPr>
        <p:style>
          <a:lnRef idx="0">
            <a:schemeClr val="accent3"/>
          </a:lnRef>
          <a:fillRef idx="3">
            <a:schemeClr val="accent3"/>
          </a:fillRef>
          <a:effectRef idx="3">
            <a:schemeClr val="accent3"/>
          </a:effectRef>
          <a:fontRef idx="minor">
            <a:schemeClr val="lt1"/>
          </a:fontRef>
        </p:style>
        <p:txBody>
          <a:bodyPr/>
          <a:lstStyle/>
          <a:p>
            <a:pPr algn="ctr" eaLnBrk="0" hangingPunct="0"/>
            <a:endParaRPr lang="bg-BG"/>
          </a:p>
        </p:txBody>
      </p:sp>
      <p:sp>
        <p:nvSpPr>
          <p:cNvPr id="43022" name="Right Arrow 12"/>
          <p:cNvSpPr>
            <a:spLocks noChangeArrowheads="1"/>
          </p:cNvSpPr>
          <p:nvPr/>
        </p:nvSpPr>
        <p:spPr bwMode="auto">
          <a:xfrm rot="5400000">
            <a:off x="7041356" y="2615407"/>
            <a:ext cx="822325" cy="576262"/>
          </a:xfrm>
          <a:prstGeom prst="rightArrow">
            <a:avLst>
              <a:gd name="adj1" fmla="val 61157"/>
              <a:gd name="adj2" fmla="val 49945"/>
            </a:avLst>
          </a:prstGeom>
          <a:ln>
            <a:headEnd/>
            <a:tailEnd/>
          </a:ln>
        </p:spPr>
        <p:style>
          <a:lnRef idx="0">
            <a:schemeClr val="accent3"/>
          </a:lnRef>
          <a:fillRef idx="3">
            <a:schemeClr val="accent3"/>
          </a:fillRef>
          <a:effectRef idx="3">
            <a:schemeClr val="accent3"/>
          </a:effectRef>
          <a:fontRef idx="minor">
            <a:schemeClr val="lt1"/>
          </a:fontRef>
        </p:style>
        <p:txBody>
          <a:bodyPr/>
          <a:lstStyle/>
          <a:p>
            <a:pPr algn="ctr" eaLnBrk="0" hangingPunct="0">
              <a:defRPr/>
            </a:pPr>
            <a:endParaRPr lang="bg-BG"/>
          </a:p>
        </p:txBody>
      </p:sp>
      <p:pic>
        <p:nvPicPr>
          <p:cNvPr id="53262" name="Picture 13"/>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857750" y="5157788"/>
            <a:ext cx="1285875"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3" name="Picture 14"/>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357938" y="5214938"/>
            <a:ext cx="1193800"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4" name="Picture 15"/>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858125" y="5143500"/>
            <a:ext cx="1000125"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5" name="Right Arrow 16"/>
          <p:cNvSpPr>
            <a:spLocks noChangeArrowheads="1"/>
          </p:cNvSpPr>
          <p:nvPr/>
        </p:nvSpPr>
        <p:spPr bwMode="auto">
          <a:xfrm rot="-5400000">
            <a:off x="5234781" y="4337845"/>
            <a:ext cx="822325" cy="576262"/>
          </a:xfrm>
          <a:prstGeom prst="rightArrow">
            <a:avLst>
              <a:gd name="adj1" fmla="val 61157"/>
              <a:gd name="adj2" fmla="val 49945"/>
            </a:avLst>
          </a:prstGeom>
          <a:ln>
            <a:headEnd/>
            <a:tailEnd/>
          </a:ln>
        </p:spPr>
        <p:style>
          <a:lnRef idx="0">
            <a:schemeClr val="accent3"/>
          </a:lnRef>
          <a:fillRef idx="3">
            <a:schemeClr val="accent3"/>
          </a:fillRef>
          <a:effectRef idx="3">
            <a:schemeClr val="accent3"/>
          </a:effectRef>
          <a:fontRef idx="minor">
            <a:schemeClr val="lt1"/>
          </a:fontRef>
        </p:style>
        <p:txBody>
          <a:bodyPr/>
          <a:lstStyle/>
          <a:p>
            <a:pPr algn="ctr" eaLnBrk="0" hangingPunct="0"/>
            <a:endParaRPr lang="bg-BG"/>
          </a:p>
        </p:txBody>
      </p:sp>
      <p:sp>
        <p:nvSpPr>
          <p:cNvPr id="53266" name="Right Arrow 17"/>
          <p:cNvSpPr>
            <a:spLocks noChangeArrowheads="1"/>
          </p:cNvSpPr>
          <p:nvPr/>
        </p:nvSpPr>
        <p:spPr bwMode="auto">
          <a:xfrm rot="-5400000">
            <a:off x="6448426" y="4338637"/>
            <a:ext cx="823912" cy="576263"/>
          </a:xfrm>
          <a:prstGeom prst="rightArrow">
            <a:avLst>
              <a:gd name="adj1" fmla="val 61157"/>
              <a:gd name="adj2" fmla="val 50041"/>
            </a:avLst>
          </a:prstGeom>
          <a:ln>
            <a:headEnd/>
            <a:tailEnd/>
          </a:ln>
        </p:spPr>
        <p:style>
          <a:lnRef idx="0">
            <a:schemeClr val="accent3"/>
          </a:lnRef>
          <a:fillRef idx="3">
            <a:schemeClr val="accent3"/>
          </a:fillRef>
          <a:effectRef idx="3">
            <a:schemeClr val="accent3"/>
          </a:effectRef>
          <a:fontRef idx="minor">
            <a:schemeClr val="lt1"/>
          </a:fontRef>
        </p:style>
        <p:txBody>
          <a:bodyPr/>
          <a:lstStyle/>
          <a:p>
            <a:pPr algn="ctr" eaLnBrk="0" hangingPunct="0"/>
            <a:endParaRPr lang="bg-BG"/>
          </a:p>
        </p:txBody>
      </p:sp>
      <p:sp>
        <p:nvSpPr>
          <p:cNvPr id="53267" name="Right Arrow 18"/>
          <p:cNvSpPr>
            <a:spLocks noChangeArrowheads="1"/>
          </p:cNvSpPr>
          <p:nvPr/>
        </p:nvSpPr>
        <p:spPr bwMode="auto">
          <a:xfrm rot="-5400000">
            <a:off x="7977188" y="4344988"/>
            <a:ext cx="823912" cy="576262"/>
          </a:xfrm>
          <a:prstGeom prst="rightArrow">
            <a:avLst>
              <a:gd name="adj1" fmla="val 61157"/>
              <a:gd name="adj2" fmla="val 50041"/>
            </a:avLst>
          </a:prstGeom>
          <a:ln>
            <a:headEnd/>
            <a:tailEnd/>
          </a:ln>
        </p:spPr>
        <p:style>
          <a:lnRef idx="0">
            <a:schemeClr val="accent3"/>
          </a:lnRef>
          <a:fillRef idx="3">
            <a:schemeClr val="accent3"/>
          </a:fillRef>
          <a:effectRef idx="3">
            <a:schemeClr val="accent3"/>
          </a:effectRef>
          <a:fontRef idx="minor">
            <a:schemeClr val="lt1"/>
          </a:fontRef>
        </p:style>
        <p:txBody>
          <a:bodyPr/>
          <a:lstStyle/>
          <a:p>
            <a:pPr algn="ctr" eaLnBrk="0" hangingPunct="0"/>
            <a:endParaRPr lang="bg-BG"/>
          </a:p>
        </p:txBody>
      </p:sp>
      <p:sp>
        <p:nvSpPr>
          <p:cNvPr id="53268" name="Down Arrow 22"/>
          <p:cNvSpPr>
            <a:spLocks noChangeArrowheads="1"/>
          </p:cNvSpPr>
          <p:nvPr/>
        </p:nvSpPr>
        <p:spPr bwMode="auto">
          <a:xfrm>
            <a:off x="6143625" y="4143375"/>
            <a:ext cx="285750" cy="357188"/>
          </a:xfrm>
          <a:prstGeom prst="downArrow">
            <a:avLst>
              <a:gd name="adj1" fmla="val 50000"/>
              <a:gd name="adj2" fmla="val 50000"/>
            </a:avLst>
          </a:prstGeom>
          <a:solidFill>
            <a:srgbClr val="0648B2"/>
          </a:solidFill>
          <a:ln>
            <a:noFill/>
          </a:ln>
          <a:extLst/>
        </p:spPr>
        <p:txBody>
          <a:bodyPr wrap="none" anchor="ctr"/>
          <a:lstStyle/>
          <a:p>
            <a:pPr algn="ctr" eaLnBrk="0" hangingPunct="0"/>
            <a:endParaRPr lang="bg-BG">
              <a:solidFill>
                <a:srgbClr val="0648B2"/>
              </a:solidFill>
            </a:endParaRPr>
          </a:p>
        </p:txBody>
      </p:sp>
      <p:sp>
        <p:nvSpPr>
          <p:cNvPr id="53269" name="Down Arrow 23"/>
          <p:cNvSpPr>
            <a:spLocks noChangeArrowheads="1"/>
          </p:cNvSpPr>
          <p:nvPr/>
        </p:nvSpPr>
        <p:spPr bwMode="auto">
          <a:xfrm>
            <a:off x="7143750" y="4143375"/>
            <a:ext cx="285750" cy="357188"/>
          </a:xfrm>
          <a:prstGeom prst="downArrow">
            <a:avLst>
              <a:gd name="adj1" fmla="val 50000"/>
              <a:gd name="adj2" fmla="val 50000"/>
            </a:avLst>
          </a:prstGeom>
          <a:solidFill>
            <a:srgbClr val="0648B2"/>
          </a:solidFill>
          <a:ln>
            <a:noFill/>
          </a:ln>
          <a:extLst/>
        </p:spPr>
        <p:txBody>
          <a:bodyPr wrap="none" anchor="ctr"/>
          <a:lstStyle/>
          <a:p>
            <a:pPr algn="ctr" eaLnBrk="0" hangingPunct="0"/>
            <a:endParaRPr lang="bg-BG">
              <a:solidFill>
                <a:srgbClr val="0648B2"/>
              </a:solidFill>
            </a:endParaRPr>
          </a:p>
        </p:txBody>
      </p:sp>
      <p:sp>
        <p:nvSpPr>
          <p:cNvPr id="53270" name="Down Arrow 24"/>
          <p:cNvSpPr>
            <a:spLocks noChangeArrowheads="1"/>
          </p:cNvSpPr>
          <p:nvPr/>
        </p:nvSpPr>
        <p:spPr bwMode="auto">
          <a:xfrm rot="5400000">
            <a:off x="5607844" y="3681313"/>
            <a:ext cx="285750" cy="357188"/>
          </a:xfrm>
          <a:prstGeom prst="downArrow">
            <a:avLst>
              <a:gd name="adj1" fmla="val 50000"/>
              <a:gd name="adj2" fmla="val 50000"/>
            </a:avLst>
          </a:prstGeom>
          <a:solidFill>
            <a:srgbClr val="0648B2"/>
          </a:solidFill>
          <a:ln>
            <a:noFill/>
          </a:ln>
          <a:extLst/>
        </p:spPr>
        <p:txBody>
          <a:bodyPr wrap="none" anchor="ctr"/>
          <a:lstStyle/>
          <a:p>
            <a:pPr algn="ctr" eaLnBrk="0" hangingPunct="0"/>
            <a:endParaRPr lang="bg-BG">
              <a:solidFill>
                <a:srgbClr val="0648B2"/>
              </a:solidFill>
            </a:endParaRPr>
          </a:p>
        </p:txBody>
      </p:sp>
      <p:sp>
        <p:nvSpPr>
          <p:cNvPr id="53271" name="Down Arrow 25"/>
          <p:cNvSpPr>
            <a:spLocks noChangeArrowheads="1"/>
          </p:cNvSpPr>
          <p:nvPr/>
        </p:nvSpPr>
        <p:spPr bwMode="auto">
          <a:xfrm rot="10800000">
            <a:off x="6143625" y="3143250"/>
            <a:ext cx="285750" cy="357188"/>
          </a:xfrm>
          <a:prstGeom prst="downArrow">
            <a:avLst>
              <a:gd name="adj1" fmla="val 50000"/>
              <a:gd name="adj2" fmla="val 50000"/>
            </a:avLst>
          </a:prstGeom>
          <a:solidFill>
            <a:srgbClr val="0648B2"/>
          </a:solidFill>
          <a:ln>
            <a:noFill/>
          </a:ln>
          <a:extLst/>
        </p:spPr>
        <p:txBody>
          <a:bodyPr wrap="none" anchor="ctr"/>
          <a:lstStyle/>
          <a:p>
            <a:pPr algn="ctr" eaLnBrk="0" hangingPunct="0"/>
            <a:endParaRPr lang="bg-BG">
              <a:solidFill>
                <a:srgbClr val="0648B2"/>
              </a:solidFill>
            </a:endParaRPr>
          </a:p>
        </p:txBody>
      </p:sp>
      <p:sp>
        <p:nvSpPr>
          <p:cNvPr id="53272" name="Down Arrow 26"/>
          <p:cNvSpPr>
            <a:spLocks noChangeArrowheads="1"/>
          </p:cNvSpPr>
          <p:nvPr/>
        </p:nvSpPr>
        <p:spPr bwMode="auto">
          <a:xfrm rot="10800000">
            <a:off x="6929438" y="3143250"/>
            <a:ext cx="285750" cy="357188"/>
          </a:xfrm>
          <a:prstGeom prst="downArrow">
            <a:avLst>
              <a:gd name="adj1" fmla="val 50000"/>
              <a:gd name="adj2" fmla="val 50000"/>
            </a:avLst>
          </a:prstGeom>
          <a:solidFill>
            <a:srgbClr val="0648B2"/>
          </a:solidFill>
          <a:ln>
            <a:noFill/>
          </a:ln>
          <a:extLst/>
        </p:spPr>
        <p:txBody>
          <a:bodyPr wrap="none" anchor="ctr"/>
          <a:lstStyle/>
          <a:p>
            <a:pPr algn="ctr" eaLnBrk="0" hangingPunct="0"/>
            <a:endParaRPr lang="bg-BG">
              <a:solidFill>
                <a:srgbClr val="0648B2"/>
              </a:solidFill>
            </a:endParaRPr>
          </a:p>
        </p:txBody>
      </p:sp>
      <p:sp>
        <p:nvSpPr>
          <p:cNvPr id="78873" name="Slide Number Placeholder 26"/>
          <p:cNvSpPr>
            <a:spLocks noGrp="1"/>
          </p:cNvSpPr>
          <p:nvPr>
            <p:ph type="sldNum" sz="quarter" idx="4294967295"/>
          </p:nvPr>
        </p:nvSpPr>
        <p:spPr bwMode="auto">
          <a:xfrm>
            <a:off x="8643938" y="6492875"/>
            <a:ext cx="500062"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charset="0"/>
                <a:ea typeface="ＭＳ Ｐゴシック" charset="0"/>
                <a:cs typeface="ＭＳ Ｐゴシック" charset="0"/>
              </a:defRPr>
            </a:lvl1pPr>
            <a:lvl2pPr marL="742950" indent="-285750" eaLnBrk="0" hangingPunct="0">
              <a:defRPr sz="1600">
                <a:solidFill>
                  <a:schemeClr val="tx1"/>
                </a:solidFill>
                <a:latin typeface="Tahoma" charset="0"/>
                <a:ea typeface="ＭＳ Ｐゴシック" charset="0"/>
              </a:defRPr>
            </a:lvl2pPr>
            <a:lvl3pPr marL="1143000" indent="-228600" eaLnBrk="0" hangingPunct="0">
              <a:defRPr sz="1600">
                <a:solidFill>
                  <a:schemeClr val="tx1"/>
                </a:solidFill>
                <a:latin typeface="Tahoma" charset="0"/>
                <a:ea typeface="ＭＳ Ｐゴシック" charset="0"/>
              </a:defRPr>
            </a:lvl3pPr>
            <a:lvl4pPr marL="1600200" indent="-228600" eaLnBrk="0" hangingPunct="0">
              <a:defRPr sz="1600">
                <a:solidFill>
                  <a:schemeClr val="tx1"/>
                </a:solidFill>
                <a:latin typeface="Tahoma" charset="0"/>
                <a:ea typeface="ＭＳ Ｐゴシック" charset="0"/>
              </a:defRPr>
            </a:lvl4pPr>
            <a:lvl5pPr marL="2057400" indent="-228600" eaLnBrk="0" hangingPunct="0">
              <a:defRPr sz="1600">
                <a:solidFill>
                  <a:schemeClr val="tx1"/>
                </a:solidFill>
                <a:latin typeface="Tahoma" charset="0"/>
                <a:ea typeface="ＭＳ Ｐゴシック" charset="0"/>
              </a:defRPr>
            </a:lvl5pPr>
            <a:lvl6pPr marL="2514600" indent="-228600" eaLnBrk="0" fontAlgn="base" hangingPunct="0">
              <a:spcBef>
                <a:spcPct val="0"/>
              </a:spcBef>
              <a:spcAft>
                <a:spcPct val="0"/>
              </a:spcAft>
              <a:defRPr sz="1600">
                <a:solidFill>
                  <a:schemeClr val="tx1"/>
                </a:solidFill>
                <a:latin typeface="Tahoma" charset="0"/>
                <a:ea typeface="ＭＳ Ｐゴシック" charset="0"/>
              </a:defRPr>
            </a:lvl6pPr>
            <a:lvl7pPr marL="2971800" indent="-228600" eaLnBrk="0" fontAlgn="base" hangingPunct="0">
              <a:spcBef>
                <a:spcPct val="0"/>
              </a:spcBef>
              <a:spcAft>
                <a:spcPct val="0"/>
              </a:spcAft>
              <a:defRPr sz="1600">
                <a:solidFill>
                  <a:schemeClr val="tx1"/>
                </a:solidFill>
                <a:latin typeface="Tahoma" charset="0"/>
                <a:ea typeface="ＭＳ Ｐゴシック" charset="0"/>
              </a:defRPr>
            </a:lvl7pPr>
            <a:lvl8pPr marL="3429000" indent="-228600" eaLnBrk="0" fontAlgn="base" hangingPunct="0">
              <a:spcBef>
                <a:spcPct val="0"/>
              </a:spcBef>
              <a:spcAft>
                <a:spcPct val="0"/>
              </a:spcAft>
              <a:defRPr sz="1600">
                <a:solidFill>
                  <a:schemeClr val="tx1"/>
                </a:solidFill>
                <a:latin typeface="Tahoma" charset="0"/>
                <a:ea typeface="ＭＳ Ｐゴシック" charset="0"/>
              </a:defRPr>
            </a:lvl8pPr>
            <a:lvl9pPr marL="3886200" indent="-228600" eaLnBrk="0" fontAlgn="base" hangingPunct="0">
              <a:spcBef>
                <a:spcPct val="0"/>
              </a:spcBef>
              <a:spcAft>
                <a:spcPct val="0"/>
              </a:spcAft>
              <a:defRPr sz="1600">
                <a:solidFill>
                  <a:schemeClr val="tx1"/>
                </a:solidFill>
                <a:latin typeface="Tahoma" charset="0"/>
                <a:ea typeface="ＭＳ Ｐゴシック" charset="0"/>
              </a:defRPr>
            </a:lvl9pPr>
          </a:lstStyle>
          <a:p>
            <a:fld id="{98C4C818-C3B5-9347-AE36-07301CD0C6F4}" type="slidenum">
              <a:rPr lang="en-US" sz="2000">
                <a:solidFill>
                  <a:srgbClr val="C00000"/>
                </a:solidFill>
                <a:latin typeface="Times New Roman" charset="0"/>
              </a:rPr>
              <a:pPr/>
              <a:t>38</a:t>
            </a:fld>
            <a:endParaRPr lang="en-US" sz="2000">
              <a:solidFill>
                <a:srgbClr val="C00000"/>
              </a:solidFill>
              <a:latin typeface="Times New Roman" charset="0"/>
            </a:endParaRPr>
          </a:p>
        </p:txBody>
      </p:sp>
      <p:sp>
        <p:nvSpPr>
          <p:cNvPr id="3" name="Title 2"/>
          <p:cNvSpPr>
            <a:spLocks noGrp="1"/>
          </p:cNvSpPr>
          <p:nvPr>
            <p:ph type="title"/>
          </p:nvPr>
        </p:nvSpPr>
        <p:spPr/>
        <p:txBody>
          <a:bodyPr/>
          <a:lstStyle/>
          <a:p>
            <a:r>
              <a:rPr lang="en-GB" dirty="0" smtClean="0"/>
              <a:t>Optimization cycle</a:t>
            </a:r>
            <a:endParaRPr lang="en-GB" dirty="0"/>
          </a:p>
        </p:txBody>
      </p:sp>
      <p:sp>
        <p:nvSpPr>
          <p:cNvPr id="4" name="TextBox 3"/>
          <p:cNvSpPr txBox="1"/>
          <p:nvPr/>
        </p:nvSpPr>
        <p:spPr>
          <a:xfrm>
            <a:off x="395536" y="1292622"/>
            <a:ext cx="1152128" cy="400110"/>
          </a:xfrm>
          <a:prstGeom prst="rect">
            <a:avLst/>
          </a:prstGeom>
          <a:solidFill>
            <a:schemeClr val="bg1"/>
          </a:solidFill>
        </p:spPr>
        <p:txBody>
          <a:bodyPr wrap="square" rtlCol="0">
            <a:spAutoFit/>
          </a:bodyPr>
          <a:lstStyle/>
          <a:p>
            <a:r>
              <a:rPr lang="en-GB" sz="2000" dirty="0" smtClean="0">
                <a:solidFill>
                  <a:srgbClr val="0648B2"/>
                </a:solidFill>
                <a:latin typeface="Calibri" panose="020F0502020204030204" pitchFamily="34" charset="0"/>
              </a:rPr>
              <a:t>Facility 1</a:t>
            </a:r>
            <a:endParaRPr lang="en-GB" sz="2000" dirty="0">
              <a:solidFill>
                <a:srgbClr val="0648B2"/>
              </a:solidFill>
              <a:latin typeface="Calibri" panose="020F0502020204030204" pitchFamily="34" charset="0"/>
            </a:endParaRPr>
          </a:p>
        </p:txBody>
      </p:sp>
      <p:sp>
        <p:nvSpPr>
          <p:cNvPr id="30" name="TextBox 29"/>
          <p:cNvSpPr txBox="1"/>
          <p:nvPr/>
        </p:nvSpPr>
        <p:spPr>
          <a:xfrm>
            <a:off x="4860032" y="1125538"/>
            <a:ext cx="1152128" cy="400110"/>
          </a:xfrm>
          <a:prstGeom prst="rect">
            <a:avLst/>
          </a:prstGeom>
          <a:solidFill>
            <a:schemeClr val="bg1">
              <a:alpha val="41000"/>
            </a:schemeClr>
          </a:solidFill>
        </p:spPr>
        <p:txBody>
          <a:bodyPr wrap="square" rtlCol="0">
            <a:spAutoFit/>
          </a:bodyPr>
          <a:lstStyle/>
          <a:p>
            <a:r>
              <a:rPr lang="en-GB" sz="2000" dirty="0" smtClean="0">
                <a:solidFill>
                  <a:srgbClr val="0648B2"/>
                </a:solidFill>
                <a:latin typeface="Calibri" panose="020F0502020204030204" pitchFamily="34" charset="0"/>
              </a:rPr>
              <a:t>Facility 2</a:t>
            </a:r>
            <a:endParaRPr lang="en-GB" sz="2000" dirty="0">
              <a:solidFill>
                <a:srgbClr val="0648B2"/>
              </a:solidFill>
              <a:latin typeface="Calibri" panose="020F0502020204030204" pitchFamily="34" charset="0"/>
            </a:endParaRPr>
          </a:p>
        </p:txBody>
      </p:sp>
      <p:sp>
        <p:nvSpPr>
          <p:cNvPr id="31" name="TextBox 30"/>
          <p:cNvSpPr txBox="1"/>
          <p:nvPr/>
        </p:nvSpPr>
        <p:spPr>
          <a:xfrm>
            <a:off x="6731794" y="1125538"/>
            <a:ext cx="1152128" cy="400110"/>
          </a:xfrm>
          <a:prstGeom prst="rect">
            <a:avLst/>
          </a:prstGeom>
          <a:solidFill>
            <a:schemeClr val="bg1">
              <a:alpha val="53000"/>
            </a:schemeClr>
          </a:solidFill>
        </p:spPr>
        <p:txBody>
          <a:bodyPr wrap="square" rtlCol="0">
            <a:spAutoFit/>
          </a:bodyPr>
          <a:lstStyle/>
          <a:p>
            <a:r>
              <a:rPr lang="en-GB" sz="2000" dirty="0" smtClean="0">
                <a:solidFill>
                  <a:srgbClr val="0648B2"/>
                </a:solidFill>
                <a:latin typeface="Calibri" panose="020F0502020204030204" pitchFamily="34" charset="0"/>
              </a:rPr>
              <a:t>Facility 3</a:t>
            </a:r>
            <a:endParaRPr lang="en-GB" sz="2000" dirty="0">
              <a:solidFill>
                <a:srgbClr val="0648B2"/>
              </a:solidFill>
              <a:latin typeface="Calibri" panose="020F0502020204030204" pitchFamily="34" charset="0"/>
            </a:endParaRPr>
          </a:p>
        </p:txBody>
      </p:sp>
      <p:sp>
        <p:nvSpPr>
          <p:cNvPr id="32" name="TextBox 31"/>
          <p:cNvSpPr txBox="1"/>
          <p:nvPr/>
        </p:nvSpPr>
        <p:spPr>
          <a:xfrm>
            <a:off x="4781947" y="5969001"/>
            <a:ext cx="1152128" cy="400110"/>
          </a:xfrm>
          <a:prstGeom prst="rect">
            <a:avLst/>
          </a:prstGeom>
          <a:solidFill>
            <a:schemeClr val="bg1">
              <a:alpha val="41000"/>
            </a:schemeClr>
          </a:solidFill>
        </p:spPr>
        <p:txBody>
          <a:bodyPr wrap="square" rtlCol="0">
            <a:spAutoFit/>
          </a:bodyPr>
          <a:lstStyle/>
          <a:p>
            <a:r>
              <a:rPr lang="en-GB" sz="2000" dirty="0" smtClean="0">
                <a:solidFill>
                  <a:srgbClr val="0648B2"/>
                </a:solidFill>
                <a:latin typeface="Calibri" panose="020F0502020204030204" pitchFamily="34" charset="0"/>
              </a:rPr>
              <a:t>Facility 4</a:t>
            </a:r>
            <a:endParaRPr lang="en-GB" sz="2000" dirty="0">
              <a:solidFill>
                <a:srgbClr val="0648B2"/>
              </a:solidFill>
              <a:latin typeface="Calibri" panose="020F0502020204030204" pitchFamily="34" charset="0"/>
            </a:endParaRPr>
          </a:p>
        </p:txBody>
      </p:sp>
      <p:sp>
        <p:nvSpPr>
          <p:cNvPr id="33" name="TextBox 32"/>
          <p:cNvSpPr txBox="1"/>
          <p:nvPr/>
        </p:nvSpPr>
        <p:spPr>
          <a:xfrm>
            <a:off x="6328171" y="5981218"/>
            <a:ext cx="1152128" cy="400110"/>
          </a:xfrm>
          <a:prstGeom prst="rect">
            <a:avLst/>
          </a:prstGeom>
          <a:solidFill>
            <a:schemeClr val="bg1">
              <a:alpha val="41000"/>
            </a:schemeClr>
          </a:solidFill>
        </p:spPr>
        <p:txBody>
          <a:bodyPr wrap="square" rtlCol="0">
            <a:spAutoFit/>
          </a:bodyPr>
          <a:lstStyle/>
          <a:p>
            <a:r>
              <a:rPr lang="en-GB" sz="2000" dirty="0" smtClean="0">
                <a:solidFill>
                  <a:srgbClr val="0648B2"/>
                </a:solidFill>
                <a:latin typeface="Calibri" panose="020F0502020204030204" pitchFamily="34" charset="0"/>
              </a:rPr>
              <a:t>Facility 5</a:t>
            </a:r>
            <a:endParaRPr lang="en-GB" sz="2000" dirty="0">
              <a:solidFill>
                <a:srgbClr val="0648B2"/>
              </a:solidFill>
              <a:latin typeface="Calibri" panose="020F0502020204030204" pitchFamily="34" charset="0"/>
            </a:endParaRPr>
          </a:p>
        </p:txBody>
      </p:sp>
      <p:sp>
        <p:nvSpPr>
          <p:cNvPr id="34" name="TextBox 33"/>
          <p:cNvSpPr txBox="1"/>
          <p:nvPr/>
        </p:nvSpPr>
        <p:spPr>
          <a:xfrm>
            <a:off x="7812360" y="5981218"/>
            <a:ext cx="1152128" cy="400110"/>
          </a:xfrm>
          <a:prstGeom prst="rect">
            <a:avLst/>
          </a:prstGeom>
          <a:solidFill>
            <a:schemeClr val="bg1">
              <a:alpha val="41000"/>
            </a:schemeClr>
          </a:solidFill>
        </p:spPr>
        <p:txBody>
          <a:bodyPr wrap="square" rtlCol="0">
            <a:spAutoFit/>
          </a:bodyPr>
          <a:lstStyle/>
          <a:p>
            <a:r>
              <a:rPr lang="en-GB" sz="2000" dirty="0" smtClean="0">
                <a:solidFill>
                  <a:srgbClr val="0648B2"/>
                </a:solidFill>
                <a:latin typeface="Calibri" panose="020F0502020204030204" pitchFamily="34" charset="0"/>
              </a:rPr>
              <a:t>Facility 6</a:t>
            </a:r>
            <a:endParaRPr lang="en-GB" sz="2000" dirty="0">
              <a:solidFill>
                <a:srgbClr val="0648B2"/>
              </a:solidFill>
              <a:latin typeface="Calibri" panose="020F0502020204030204" pitchFamily="34" charset="0"/>
            </a:endParaRPr>
          </a:p>
        </p:txBody>
      </p:sp>
      <p:sp>
        <p:nvSpPr>
          <p:cNvPr id="35" name="Down Arrow 23"/>
          <p:cNvSpPr>
            <a:spLocks noChangeArrowheads="1"/>
          </p:cNvSpPr>
          <p:nvPr/>
        </p:nvSpPr>
        <p:spPr bwMode="auto">
          <a:xfrm>
            <a:off x="8002588" y="4143375"/>
            <a:ext cx="285750" cy="357188"/>
          </a:xfrm>
          <a:prstGeom prst="downArrow">
            <a:avLst>
              <a:gd name="adj1" fmla="val 50000"/>
              <a:gd name="adj2" fmla="val 50000"/>
            </a:avLst>
          </a:prstGeom>
          <a:solidFill>
            <a:srgbClr val="0648B2"/>
          </a:solidFill>
          <a:ln>
            <a:noFill/>
          </a:ln>
          <a:extLst/>
        </p:spPr>
        <p:txBody>
          <a:bodyPr wrap="none" anchor="ctr"/>
          <a:lstStyle/>
          <a:p>
            <a:pPr algn="ctr" eaLnBrk="0" hangingPunct="0"/>
            <a:endParaRPr lang="bg-BG">
              <a:solidFill>
                <a:srgbClr val="0648B2"/>
              </a:solidFill>
            </a:endParaRPr>
          </a:p>
        </p:txBody>
      </p:sp>
    </p:spTree>
    <p:extLst>
      <p:ext uri="{BB962C8B-B14F-4D97-AF65-F5344CB8AC3E}">
        <p14:creationId xmlns:p14="http://schemas.microsoft.com/office/powerpoint/2010/main" val="2502660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3014"/>
                                        </p:tgtEl>
                                        <p:attrNameLst>
                                          <p:attrName>style.visibility</p:attrName>
                                        </p:attrNameLst>
                                      </p:cBhvr>
                                      <p:to>
                                        <p:strVal val="visible"/>
                                      </p:to>
                                    </p:set>
                                    <p:animEffect transition="in" filter="blinds(horizontal)">
                                      <p:cBhvr>
                                        <p:cTn id="7" dur="500"/>
                                        <p:tgtEl>
                                          <p:spTgt spid="43014"/>
                                        </p:tgtEl>
                                      </p:cBhvr>
                                    </p:animEffect>
                                  </p:childTnLst>
                                </p:cTn>
                              </p:par>
                              <p:par>
                                <p:cTn id="8" presetID="3" presetClass="entr" presetSubtype="10" fill="hold" nodeType="withEffect">
                                  <p:stCondLst>
                                    <p:cond delay="0"/>
                                  </p:stCondLst>
                                  <p:childTnLst>
                                    <p:set>
                                      <p:cBhvr>
                                        <p:cTn id="9" dur="1" fill="hold">
                                          <p:stCondLst>
                                            <p:cond delay="0"/>
                                          </p:stCondLst>
                                        </p:cTn>
                                        <p:tgtEl>
                                          <p:spTgt spid="53258"/>
                                        </p:tgtEl>
                                        <p:attrNameLst>
                                          <p:attrName>style.visibility</p:attrName>
                                        </p:attrNameLst>
                                      </p:cBhvr>
                                      <p:to>
                                        <p:strVal val="visible"/>
                                      </p:to>
                                    </p:set>
                                    <p:animEffect transition="in" filter="blinds(horizontal)">
                                      <p:cBhvr>
                                        <p:cTn id="10" dur="500"/>
                                        <p:tgtEl>
                                          <p:spTgt spid="53258"/>
                                        </p:tgtEl>
                                      </p:cBhvr>
                                    </p:animEffect>
                                  </p:childTnLst>
                                </p:cTn>
                              </p:par>
                            </p:childTnLst>
                          </p:cTn>
                        </p:par>
                        <p:par>
                          <p:cTn id="11" fill="hold" nodeType="afterGroup">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43013"/>
                                        </p:tgtEl>
                                        <p:attrNameLst>
                                          <p:attrName>style.visibility</p:attrName>
                                        </p:attrNameLst>
                                      </p:cBhvr>
                                      <p:to>
                                        <p:strVal val="visible"/>
                                      </p:to>
                                    </p:set>
                                    <p:animEffect transition="in" filter="blinds(horizontal)">
                                      <p:cBhvr>
                                        <p:cTn id="14" dur="500"/>
                                        <p:tgtEl>
                                          <p:spTgt spid="43013"/>
                                        </p:tgtEl>
                                      </p:cBhvr>
                                    </p:animEffect>
                                  </p:childTnLst>
                                </p:cTn>
                              </p:par>
                              <p:par>
                                <p:cTn id="15" presetID="3" presetClass="entr" presetSubtype="10" fill="hold" nodeType="withEffect">
                                  <p:stCondLst>
                                    <p:cond delay="0"/>
                                  </p:stCondLst>
                                  <p:childTnLst>
                                    <p:set>
                                      <p:cBhvr>
                                        <p:cTn id="16" dur="1" fill="hold">
                                          <p:stCondLst>
                                            <p:cond delay="0"/>
                                          </p:stCondLst>
                                        </p:cTn>
                                        <p:tgtEl>
                                          <p:spTgt spid="53259"/>
                                        </p:tgtEl>
                                        <p:attrNameLst>
                                          <p:attrName>style.visibility</p:attrName>
                                        </p:attrNameLst>
                                      </p:cBhvr>
                                      <p:to>
                                        <p:strVal val="visible"/>
                                      </p:to>
                                    </p:set>
                                    <p:animEffect transition="in" filter="blinds(horizontal)">
                                      <p:cBhvr>
                                        <p:cTn id="17" dur="500"/>
                                        <p:tgtEl>
                                          <p:spTgt spid="53259"/>
                                        </p:tgtEl>
                                      </p:cBhvr>
                                    </p:animEffect>
                                  </p:childTnLst>
                                </p:cTn>
                              </p:par>
                            </p:childTnLst>
                          </p:cTn>
                        </p:par>
                        <p:par>
                          <p:cTn id="18" fill="hold" nodeType="afterGroup">
                            <p:stCondLst>
                              <p:cond delay="1000"/>
                            </p:stCondLst>
                            <p:childTnLst>
                              <p:par>
                                <p:cTn id="19" presetID="3" presetClass="entr" presetSubtype="10" fill="hold" nodeType="afterEffect">
                                  <p:stCondLst>
                                    <p:cond delay="0"/>
                                  </p:stCondLst>
                                  <p:childTnLst>
                                    <p:set>
                                      <p:cBhvr>
                                        <p:cTn id="20" dur="1" fill="hold">
                                          <p:stCondLst>
                                            <p:cond delay="0"/>
                                          </p:stCondLst>
                                        </p:cTn>
                                        <p:tgtEl>
                                          <p:spTgt spid="53262"/>
                                        </p:tgtEl>
                                        <p:attrNameLst>
                                          <p:attrName>style.visibility</p:attrName>
                                        </p:attrNameLst>
                                      </p:cBhvr>
                                      <p:to>
                                        <p:strVal val="visible"/>
                                      </p:to>
                                    </p:set>
                                    <p:animEffect transition="in" filter="blinds(horizontal)">
                                      <p:cBhvr>
                                        <p:cTn id="21" dur="500"/>
                                        <p:tgtEl>
                                          <p:spTgt spid="5326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43012"/>
                                        </p:tgtEl>
                                        <p:attrNameLst>
                                          <p:attrName>style.visibility</p:attrName>
                                        </p:attrNameLst>
                                      </p:cBhvr>
                                      <p:to>
                                        <p:strVal val="visible"/>
                                      </p:to>
                                    </p:set>
                                    <p:animEffect transition="in" filter="blinds(horizontal)">
                                      <p:cBhvr>
                                        <p:cTn id="24" dur="500"/>
                                        <p:tgtEl>
                                          <p:spTgt spid="43012"/>
                                        </p:tgtEl>
                                      </p:cBhvr>
                                    </p:animEffect>
                                  </p:childTnLst>
                                </p:cTn>
                              </p:par>
                            </p:childTnLst>
                          </p:cTn>
                        </p:par>
                        <p:par>
                          <p:cTn id="25" fill="hold" nodeType="afterGroup">
                            <p:stCondLst>
                              <p:cond delay="1500"/>
                            </p:stCondLst>
                            <p:childTnLst>
                              <p:par>
                                <p:cTn id="26" presetID="3" presetClass="entr" presetSubtype="10" fill="hold" nodeType="afterEffect">
                                  <p:stCondLst>
                                    <p:cond delay="0"/>
                                  </p:stCondLst>
                                  <p:childTnLst>
                                    <p:set>
                                      <p:cBhvr>
                                        <p:cTn id="27" dur="1" fill="hold">
                                          <p:stCondLst>
                                            <p:cond delay="0"/>
                                          </p:stCondLst>
                                        </p:cTn>
                                        <p:tgtEl>
                                          <p:spTgt spid="53263"/>
                                        </p:tgtEl>
                                        <p:attrNameLst>
                                          <p:attrName>style.visibility</p:attrName>
                                        </p:attrNameLst>
                                      </p:cBhvr>
                                      <p:to>
                                        <p:strVal val="visible"/>
                                      </p:to>
                                    </p:set>
                                    <p:animEffect transition="in" filter="blinds(horizontal)">
                                      <p:cBhvr>
                                        <p:cTn id="28" dur="500"/>
                                        <p:tgtEl>
                                          <p:spTgt spid="53263"/>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43011"/>
                                        </p:tgtEl>
                                        <p:attrNameLst>
                                          <p:attrName>style.visibility</p:attrName>
                                        </p:attrNameLst>
                                      </p:cBhvr>
                                      <p:to>
                                        <p:strVal val="visible"/>
                                      </p:to>
                                    </p:set>
                                    <p:animEffect transition="in" filter="blinds(horizontal)">
                                      <p:cBhvr>
                                        <p:cTn id="31" dur="500"/>
                                        <p:tgtEl>
                                          <p:spTgt spid="43011"/>
                                        </p:tgtEl>
                                      </p:cBhvr>
                                    </p:animEffect>
                                  </p:childTnLst>
                                </p:cTn>
                              </p:par>
                            </p:childTnLst>
                          </p:cTn>
                        </p:par>
                        <p:par>
                          <p:cTn id="32" fill="hold" nodeType="afterGroup">
                            <p:stCondLst>
                              <p:cond delay="2000"/>
                            </p:stCondLst>
                            <p:childTnLst>
                              <p:par>
                                <p:cTn id="33" presetID="3" presetClass="entr" presetSubtype="10" fill="hold" grpId="0" nodeType="afterEffect">
                                  <p:stCondLst>
                                    <p:cond delay="0"/>
                                  </p:stCondLst>
                                  <p:childTnLst>
                                    <p:set>
                                      <p:cBhvr>
                                        <p:cTn id="34" dur="1" fill="hold">
                                          <p:stCondLst>
                                            <p:cond delay="0"/>
                                          </p:stCondLst>
                                        </p:cTn>
                                        <p:tgtEl>
                                          <p:spTgt spid="43010"/>
                                        </p:tgtEl>
                                        <p:attrNameLst>
                                          <p:attrName>style.visibility</p:attrName>
                                        </p:attrNameLst>
                                      </p:cBhvr>
                                      <p:to>
                                        <p:strVal val="visible"/>
                                      </p:to>
                                    </p:set>
                                    <p:animEffect transition="in" filter="blinds(horizontal)">
                                      <p:cBhvr>
                                        <p:cTn id="35" dur="500"/>
                                        <p:tgtEl>
                                          <p:spTgt spid="43010"/>
                                        </p:tgtEl>
                                      </p:cBhvr>
                                    </p:animEffect>
                                  </p:childTnLst>
                                </p:cTn>
                              </p:par>
                              <p:par>
                                <p:cTn id="36" presetID="3" presetClass="entr" presetSubtype="10" fill="hold" nodeType="withEffect">
                                  <p:stCondLst>
                                    <p:cond delay="0"/>
                                  </p:stCondLst>
                                  <p:childTnLst>
                                    <p:set>
                                      <p:cBhvr>
                                        <p:cTn id="37" dur="1" fill="hold">
                                          <p:stCondLst>
                                            <p:cond delay="0"/>
                                          </p:stCondLst>
                                        </p:cTn>
                                        <p:tgtEl>
                                          <p:spTgt spid="53264"/>
                                        </p:tgtEl>
                                        <p:attrNameLst>
                                          <p:attrName>style.visibility</p:attrName>
                                        </p:attrNameLst>
                                      </p:cBhvr>
                                      <p:to>
                                        <p:strVal val="visible"/>
                                      </p:to>
                                    </p:set>
                                    <p:animEffect transition="in" filter="blinds(horizontal)">
                                      <p:cBhvr>
                                        <p:cTn id="38" dur="500"/>
                                        <p:tgtEl>
                                          <p:spTgt spid="5326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53260"/>
                                        </p:tgtEl>
                                        <p:attrNameLst>
                                          <p:attrName>style.visibility</p:attrName>
                                        </p:attrNameLst>
                                      </p:cBhvr>
                                      <p:to>
                                        <p:strVal val="visible"/>
                                      </p:to>
                                    </p:set>
                                    <p:animEffect transition="in" filter="blinds(horizontal)">
                                      <p:cBhvr>
                                        <p:cTn id="43" dur="500"/>
                                        <p:tgtEl>
                                          <p:spTgt spid="53260"/>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3022"/>
                                        </p:tgtEl>
                                        <p:attrNameLst>
                                          <p:attrName>style.visibility</p:attrName>
                                        </p:attrNameLst>
                                      </p:cBhvr>
                                      <p:to>
                                        <p:strVal val="visible"/>
                                      </p:to>
                                    </p:set>
                                    <p:animEffect transition="in" filter="blinds(horizontal)">
                                      <p:cBhvr>
                                        <p:cTn id="46" dur="500"/>
                                        <p:tgtEl>
                                          <p:spTgt spid="43022"/>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53267"/>
                                        </p:tgtEl>
                                        <p:attrNameLst>
                                          <p:attrName>style.visibility</p:attrName>
                                        </p:attrNameLst>
                                      </p:cBhvr>
                                      <p:to>
                                        <p:strVal val="visible"/>
                                      </p:to>
                                    </p:set>
                                    <p:animEffect transition="in" filter="blinds(horizontal)">
                                      <p:cBhvr>
                                        <p:cTn id="49" dur="500"/>
                                        <p:tgtEl>
                                          <p:spTgt spid="53267"/>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53266"/>
                                        </p:tgtEl>
                                        <p:attrNameLst>
                                          <p:attrName>style.visibility</p:attrName>
                                        </p:attrNameLst>
                                      </p:cBhvr>
                                      <p:to>
                                        <p:strVal val="visible"/>
                                      </p:to>
                                    </p:set>
                                    <p:animEffect transition="in" filter="blinds(horizontal)">
                                      <p:cBhvr>
                                        <p:cTn id="52" dur="500"/>
                                        <p:tgtEl>
                                          <p:spTgt spid="53266"/>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53265"/>
                                        </p:tgtEl>
                                        <p:attrNameLst>
                                          <p:attrName>style.visibility</p:attrName>
                                        </p:attrNameLst>
                                      </p:cBhvr>
                                      <p:to>
                                        <p:strVal val="visible"/>
                                      </p:to>
                                    </p:set>
                                    <p:animEffect transition="in" filter="blinds(horizontal)">
                                      <p:cBhvr>
                                        <p:cTn id="55" dur="500"/>
                                        <p:tgtEl>
                                          <p:spTgt spid="53265"/>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53271"/>
                                        </p:tgtEl>
                                        <p:attrNameLst>
                                          <p:attrName>style.visibility</p:attrName>
                                        </p:attrNameLst>
                                      </p:cBhvr>
                                      <p:to>
                                        <p:strVal val="visible"/>
                                      </p:to>
                                    </p:set>
                                    <p:animEffect transition="in" filter="blinds(horizontal)">
                                      <p:cBhvr>
                                        <p:cTn id="60" dur="500"/>
                                        <p:tgtEl>
                                          <p:spTgt spid="53271"/>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53272"/>
                                        </p:tgtEl>
                                        <p:attrNameLst>
                                          <p:attrName>style.visibility</p:attrName>
                                        </p:attrNameLst>
                                      </p:cBhvr>
                                      <p:to>
                                        <p:strVal val="visible"/>
                                      </p:to>
                                    </p:set>
                                    <p:animEffect transition="in" filter="blinds(horizontal)">
                                      <p:cBhvr>
                                        <p:cTn id="63" dur="500"/>
                                        <p:tgtEl>
                                          <p:spTgt spid="53272"/>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53270"/>
                                        </p:tgtEl>
                                        <p:attrNameLst>
                                          <p:attrName>style.visibility</p:attrName>
                                        </p:attrNameLst>
                                      </p:cBhvr>
                                      <p:to>
                                        <p:strVal val="visible"/>
                                      </p:to>
                                    </p:set>
                                    <p:animEffect transition="in" filter="blinds(horizontal)">
                                      <p:cBhvr>
                                        <p:cTn id="66" dur="500"/>
                                        <p:tgtEl>
                                          <p:spTgt spid="53270"/>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53268"/>
                                        </p:tgtEl>
                                        <p:attrNameLst>
                                          <p:attrName>style.visibility</p:attrName>
                                        </p:attrNameLst>
                                      </p:cBhvr>
                                      <p:to>
                                        <p:strVal val="visible"/>
                                      </p:to>
                                    </p:set>
                                    <p:animEffect transition="in" filter="blinds(horizontal)">
                                      <p:cBhvr>
                                        <p:cTn id="69" dur="500"/>
                                        <p:tgtEl>
                                          <p:spTgt spid="53268"/>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53269"/>
                                        </p:tgtEl>
                                        <p:attrNameLst>
                                          <p:attrName>style.visibility</p:attrName>
                                        </p:attrNameLst>
                                      </p:cBhvr>
                                      <p:to>
                                        <p:strVal val="visible"/>
                                      </p:to>
                                    </p:set>
                                    <p:animEffect transition="in" filter="blinds(horizontal)">
                                      <p:cBhvr>
                                        <p:cTn id="72" dur="500"/>
                                        <p:tgtEl>
                                          <p:spTgt spid="53269"/>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blinds(horizontal)">
                                      <p:cBhvr>
                                        <p:cTn id="7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animBg="1"/>
      <p:bldP spid="43011" grpId="0" animBg="1"/>
      <p:bldP spid="43012" grpId="0" animBg="1"/>
      <p:bldP spid="43013" grpId="0" animBg="1"/>
      <p:bldP spid="43014" grpId="0" animBg="1"/>
      <p:bldP spid="53260" grpId="0" animBg="1"/>
      <p:bldP spid="43022" grpId="0" animBg="1"/>
      <p:bldP spid="53265" grpId="0" animBg="1"/>
      <p:bldP spid="53266" grpId="0" animBg="1"/>
      <p:bldP spid="53267" grpId="0" animBg="1"/>
      <p:bldP spid="53268" grpId="0" animBg="1"/>
      <p:bldP spid="53269" grpId="0" animBg="1"/>
      <p:bldP spid="53270" grpId="0" animBg="1"/>
      <p:bldP spid="53271" grpId="0" animBg="1"/>
      <p:bldP spid="53272" grpId="0" animBg="1"/>
      <p:bldP spid="3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79512" y="2204864"/>
            <a:ext cx="2808312" cy="396044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sp>
        <p:nvSpPr>
          <p:cNvPr id="11" name="Rounded Rectangle 10"/>
          <p:cNvSpPr/>
          <p:nvPr/>
        </p:nvSpPr>
        <p:spPr>
          <a:xfrm>
            <a:off x="6228184" y="2220466"/>
            <a:ext cx="2664381" cy="396044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sp>
        <p:nvSpPr>
          <p:cNvPr id="10" name="Rounded Rectangle 9"/>
          <p:cNvSpPr/>
          <p:nvPr/>
        </p:nvSpPr>
        <p:spPr>
          <a:xfrm>
            <a:off x="3279306" y="2204864"/>
            <a:ext cx="2664381" cy="396044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sp>
        <p:nvSpPr>
          <p:cNvPr id="2" name="Content Placeholder 1"/>
          <p:cNvSpPr>
            <a:spLocks noGrp="1"/>
          </p:cNvSpPr>
          <p:nvPr>
            <p:ph idx="1"/>
          </p:nvPr>
        </p:nvSpPr>
        <p:spPr>
          <a:xfrm>
            <a:off x="107504" y="1268760"/>
            <a:ext cx="8892988" cy="5139978"/>
          </a:xfrm>
        </p:spPr>
        <p:txBody>
          <a:bodyPr/>
          <a:lstStyle/>
          <a:p>
            <a:pPr marL="0" indent="0">
              <a:spcBef>
                <a:spcPts val="0"/>
              </a:spcBef>
              <a:buNone/>
            </a:pPr>
            <a:r>
              <a:rPr lang="en-GB" sz="2400" dirty="0" smtClean="0">
                <a:solidFill>
                  <a:schemeClr val="tx2">
                    <a:lumMod val="85000"/>
                    <a:lumOff val="15000"/>
                  </a:schemeClr>
                </a:solidFill>
              </a:rPr>
              <a:t>Particular </a:t>
            </a:r>
            <a:r>
              <a:rPr lang="en-GB" sz="2400" dirty="0">
                <a:solidFill>
                  <a:schemeClr val="tx2">
                    <a:lumMod val="85000"/>
                    <a:lumOff val="15000"/>
                  </a:schemeClr>
                </a:solidFill>
              </a:rPr>
              <a:t>aspects of medical exposures are considered in the optimization process for</a:t>
            </a:r>
            <a:r>
              <a:rPr lang="en-GB" sz="2400" dirty="0" smtClean="0">
                <a:solidFill>
                  <a:schemeClr val="tx2">
                    <a:lumMod val="85000"/>
                    <a:lumOff val="15000"/>
                  </a:schemeClr>
                </a:solidFill>
              </a:rPr>
              <a:t>:</a:t>
            </a:r>
            <a:endParaRPr lang="en-GB" sz="2400" dirty="0">
              <a:solidFill>
                <a:schemeClr val="tx2">
                  <a:lumMod val="85000"/>
                  <a:lumOff val="15000"/>
                </a:schemeClr>
              </a:solidFill>
            </a:endParaRPr>
          </a:p>
        </p:txBody>
      </p:sp>
      <p:pic>
        <p:nvPicPr>
          <p:cNvPr id="7" name="Picture 2" descr="https://lh4.ggpht.com/N8pLc04PMGMgASMhZIV7CHbM-hQP1kCssY8sPSi4dnOOncrr6sYJ3Mrh_vF07ORTeHCB=w30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58463" y="3279861"/>
            <a:ext cx="2372977" cy="237297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p:txBody>
          <a:bodyPr/>
          <a:lstStyle/>
          <a:p>
            <a:r>
              <a:rPr lang="en-GB" dirty="0" smtClean="0"/>
              <a:t>Optimization </a:t>
            </a:r>
            <a:r>
              <a:rPr lang="en-GB" dirty="0"/>
              <a:t>of </a:t>
            </a:r>
            <a:r>
              <a:rPr lang="en-GB" dirty="0" smtClean="0"/>
              <a:t>protection and safety</a:t>
            </a:r>
            <a:endParaRPr lang="en-GB" dirty="0"/>
          </a:p>
        </p:txBody>
      </p:sp>
      <p:pic>
        <p:nvPicPr>
          <p:cNvPr id="14"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10916" y="2992297"/>
            <a:ext cx="2506556" cy="2668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310916" y="2348880"/>
            <a:ext cx="2520280" cy="461665"/>
          </a:xfrm>
          <a:prstGeom prst="rect">
            <a:avLst/>
          </a:prstGeom>
          <a:noFill/>
        </p:spPr>
        <p:txBody>
          <a:bodyPr wrap="square" rtlCol="0">
            <a:spAutoFit/>
          </a:bodyPr>
          <a:lstStyle/>
          <a:p>
            <a:r>
              <a:rPr lang="en-GB" dirty="0" smtClean="0">
                <a:latin typeface="Calibri" panose="020F0502020204030204" pitchFamily="34" charset="0"/>
              </a:rPr>
              <a:t>Paediatric patients</a:t>
            </a:r>
            <a:endParaRPr lang="en-GB" dirty="0">
              <a:latin typeface="Calibri" panose="020F0502020204030204" pitchFamily="34" charset="0"/>
            </a:endParaRPr>
          </a:p>
        </p:txBody>
      </p:sp>
      <p:sp>
        <p:nvSpPr>
          <p:cNvPr id="13" name="Rectangle 12"/>
          <p:cNvSpPr/>
          <p:nvPr/>
        </p:nvSpPr>
        <p:spPr>
          <a:xfrm>
            <a:off x="3322873" y="2353196"/>
            <a:ext cx="2545271" cy="461665"/>
          </a:xfrm>
          <a:prstGeom prst="rect">
            <a:avLst/>
          </a:prstGeom>
        </p:spPr>
        <p:txBody>
          <a:bodyPr wrap="square">
            <a:spAutoFit/>
          </a:bodyPr>
          <a:lstStyle/>
          <a:p>
            <a:pPr marL="0" lvl="1" algn="ctr">
              <a:spcBef>
                <a:spcPts val="0"/>
              </a:spcBef>
            </a:pPr>
            <a:r>
              <a:rPr lang="en-GB" dirty="0" smtClean="0">
                <a:latin typeface="Calibri" panose="020F0502020204030204" pitchFamily="34" charset="0"/>
              </a:rPr>
              <a:t>Embryo </a:t>
            </a:r>
            <a:r>
              <a:rPr lang="en-GB" dirty="0">
                <a:latin typeface="Calibri" panose="020F0502020204030204" pitchFamily="34" charset="0"/>
              </a:rPr>
              <a:t>or </a:t>
            </a:r>
            <a:r>
              <a:rPr lang="en-GB" dirty="0" err="1" smtClean="0">
                <a:latin typeface="Calibri" panose="020F0502020204030204" pitchFamily="34" charset="0"/>
              </a:rPr>
              <a:t>fetus</a:t>
            </a:r>
            <a:endParaRPr lang="en-GB" dirty="0" smtClean="0">
              <a:latin typeface="Calibri" panose="020F0502020204030204" pitchFamily="34" charset="0"/>
            </a:endParaRPr>
          </a:p>
        </p:txBody>
      </p:sp>
      <p:sp>
        <p:nvSpPr>
          <p:cNvPr id="17" name="Rectangle 16"/>
          <p:cNvSpPr/>
          <p:nvPr/>
        </p:nvSpPr>
        <p:spPr>
          <a:xfrm>
            <a:off x="6417779" y="2342828"/>
            <a:ext cx="2474785" cy="1384995"/>
          </a:xfrm>
          <a:prstGeom prst="rect">
            <a:avLst/>
          </a:prstGeom>
        </p:spPr>
        <p:txBody>
          <a:bodyPr wrap="square">
            <a:spAutoFit/>
          </a:bodyPr>
          <a:lstStyle/>
          <a:p>
            <a:pPr marL="0" lvl="1">
              <a:spcBef>
                <a:spcPts val="0"/>
              </a:spcBef>
            </a:pPr>
            <a:r>
              <a:rPr lang="en-GB" dirty="0" smtClean="0">
                <a:latin typeface="Calibri" panose="020F0502020204030204" pitchFamily="34" charset="0"/>
              </a:rPr>
              <a:t>Breastfed infant</a:t>
            </a:r>
            <a:br>
              <a:rPr lang="en-GB" dirty="0" smtClean="0">
                <a:latin typeface="Calibri" panose="020F0502020204030204" pitchFamily="34" charset="0"/>
              </a:rPr>
            </a:br>
            <a:r>
              <a:rPr lang="en-GB" sz="2000" dirty="0" smtClean="0">
                <a:latin typeface="Calibri" panose="020F0502020204030204" pitchFamily="34" charset="0"/>
              </a:rPr>
              <a:t>(from procedure with </a:t>
            </a:r>
            <a:r>
              <a:rPr lang="en-GB" sz="2000" dirty="0" err="1" smtClean="0">
                <a:latin typeface="Calibri" panose="020F0502020204030204" pitchFamily="34" charset="0"/>
              </a:rPr>
              <a:t>radiopharmacetical</a:t>
            </a:r>
            <a:r>
              <a:rPr lang="en-GB" sz="2000" dirty="0" smtClean="0">
                <a:latin typeface="Calibri" panose="020F0502020204030204" pitchFamily="34" charset="0"/>
              </a:rPr>
              <a:t> performed to mother) </a:t>
            </a:r>
            <a:endParaRPr lang="en-GB" sz="2000" dirty="0">
              <a:latin typeface="Calibri" panose="020F0502020204030204" pitchFamily="34" charset="0"/>
            </a:endParaRPr>
          </a:p>
        </p:txBody>
      </p:sp>
      <p:pic>
        <p:nvPicPr>
          <p:cNvPr id="23557" name="Picture 5" descr="Bildergebnis für breastfeedi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431661" y="4089648"/>
            <a:ext cx="2257425"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7556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 name="Diagram 76"/>
          <p:cNvGraphicFramePr/>
          <p:nvPr>
            <p:extLst>
              <p:ext uri="{D42A27DB-BD31-4B8C-83A1-F6EECF244321}">
                <p14:modId xmlns:p14="http://schemas.microsoft.com/office/powerpoint/2010/main" val="1315583820"/>
              </p:ext>
            </p:extLst>
          </p:nvPr>
        </p:nvGraphicFramePr>
        <p:xfrm>
          <a:off x="323528" y="1268760"/>
          <a:ext cx="8496944" cy="5589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normAutofit/>
          </a:bodyPr>
          <a:lstStyle/>
          <a:p>
            <a:r>
              <a:rPr lang="en-GB" dirty="0"/>
              <a:t>IAEA Organizational </a:t>
            </a:r>
            <a:r>
              <a:rPr lang="en-GB" dirty="0" smtClean="0"/>
              <a:t>chart</a:t>
            </a:r>
            <a:endParaRPr lang="en-GB" dirty="0"/>
          </a:p>
        </p:txBody>
      </p:sp>
      <p:graphicFrame>
        <p:nvGraphicFramePr>
          <p:cNvPr id="68" name="Diagram 67"/>
          <p:cNvGraphicFramePr/>
          <p:nvPr>
            <p:extLst>
              <p:ext uri="{D42A27DB-BD31-4B8C-83A1-F6EECF244321}">
                <p14:modId xmlns:p14="http://schemas.microsoft.com/office/powerpoint/2010/main" val="1563408124"/>
              </p:ext>
            </p:extLst>
          </p:nvPr>
        </p:nvGraphicFramePr>
        <p:xfrm>
          <a:off x="1979712" y="3717032"/>
          <a:ext cx="1152128" cy="28803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8" name="Straight Connector 17"/>
          <p:cNvCxnSpPr/>
          <p:nvPr/>
        </p:nvCxnSpPr>
        <p:spPr>
          <a:xfrm>
            <a:off x="2627784" y="3681040"/>
            <a:ext cx="0" cy="10800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287142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504" y="1196752"/>
            <a:ext cx="9036496" cy="5661248"/>
          </a:xfrm>
        </p:spPr>
        <p:txBody>
          <a:bodyPr/>
          <a:lstStyle/>
          <a:p>
            <a:pPr marL="0" lvl="0" indent="0">
              <a:spcBef>
                <a:spcPts val="0"/>
              </a:spcBef>
              <a:buNone/>
            </a:pPr>
            <a:r>
              <a:rPr lang="en-GB" sz="2400" dirty="0" smtClean="0">
                <a:solidFill>
                  <a:schemeClr val="tx2">
                    <a:lumMod val="85000"/>
                    <a:lumOff val="15000"/>
                  </a:schemeClr>
                </a:solidFill>
              </a:rPr>
              <a:t>Arrangements for </a:t>
            </a:r>
            <a:r>
              <a:rPr lang="en-GB" sz="2400" dirty="0">
                <a:solidFill>
                  <a:schemeClr val="tx2">
                    <a:lumMod val="85000"/>
                    <a:lumOff val="15000"/>
                  </a:schemeClr>
                </a:solidFill>
              </a:rPr>
              <a:t>appropriate radiation protection in cases where a </a:t>
            </a:r>
            <a:r>
              <a:rPr lang="en-GB" sz="2400" dirty="0">
                <a:solidFill>
                  <a:srgbClr val="C00000"/>
                </a:solidFill>
              </a:rPr>
              <a:t>female patient is or might be pregnant or is </a:t>
            </a:r>
            <a:r>
              <a:rPr lang="en-GB" sz="2400" dirty="0" smtClean="0">
                <a:solidFill>
                  <a:srgbClr val="C00000"/>
                </a:solidFill>
              </a:rPr>
              <a:t>breast-feeding.</a:t>
            </a:r>
            <a:r>
              <a:rPr lang="en-GB" sz="2000" dirty="0">
                <a:solidFill>
                  <a:srgbClr val="C00000"/>
                </a:solidFill>
              </a:rPr>
              <a:t> </a:t>
            </a:r>
            <a:endParaRPr lang="en-GB" sz="2000" dirty="0" smtClean="0">
              <a:solidFill>
                <a:srgbClr val="C00000"/>
              </a:solidFill>
            </a:endParaRPr>
          </a:p>
          <a:p>
            <a:pPr marL="454025">
              <a:spcBef>
                <a:spcPts val="600"/>
              </a:spcBef>
              <a:buFontTx/>
              <a:buChar char="-"/>
            </a:pPr>
            <a:r>
              <a:rPr lang="en-GB" sz="2400" dirty="0" smtClean="0">
                <a:solidFill>
                  <a:srgbClr val="C00000"/>
                </a:solidFill>
              </a:rPr>
              <a:t>signs</a:t>
            </a:r>
            <a:r>
              <a:rPr lang="en-GB" sz="2400" dirty="0" smtClean="0"/>
              <a:t> </a:t>
            </a:r>
            <a:r>
              <a:rPr lang="en-GB" sz="2400" dirty="0"/>
              <a:t>in appropriate languages </a:t>
            </a:r>
            <a:r>
              <a:rPr lang="en-GB" sz="2400" dirty="0" smtClean="0"/>
              <a:t>in appropriate places;</a:t>
            </a:r>
          </a:p>
          <a:p>
            <a:pPr marL="454025">
              <a:spcBef>
                <a:spcPts val="600"/>
              </a:spcBef>
              <a:buFontTx/>
              <a:buChar char="-"/>
            </a:pPr>
            <a:r>
              <a:rPr lang="en-GB" sz="2400" dirty="0" smtClean="0"/>
              <a:t>other </a:t>
            </a:r>
            <a:r>
              <a:rPr lang="en-GB" sz="2400" dirty="0">
                <a:solidFill>
                  <a:srgbClr val="C00000"/>
                </a:solidFill>
              </a:rPr>
              <a:t>means of </a:t>
            </a:r>
            <a:r>
              <a:rPr lang="en-GB" sz="2400" dirty="0" smtClean="0">
                <a:solidFill>
                  <a:srgbClr val="C00000"/>
                </a:solidFill>
              </a:rPr>
              <a:t>communication</a:t>
            </a:r>
            <a:r>
              <a:rPr lang="en-GB" sz="2400" dirty="0" smtClean="0"/>
              <a:t>, </a:t>
            </a:r>
            <a:r>
              <a:rPr lang="en-GB" sz="2400" dirty="0"/>
              <a:t>to request </a:t>
            </a:r>
            <a:r>
              <a:rPr lang="en-GB" sz="2400" dirty="0" smtClean="0"/>
              <a:t/>
            </a:r>
            <a:br>
              <a:rPr lang="en-GB" sz="2400" dirty="0" smtClean="0"/>
            </a:br>
            <a:r>
              <a:rPr lang="en-GB" sz="2400" dirty="0" smtClean="0"/>
              <a:t>female </a:t>
            </a:r>
            <a:r>
              <a:rPr lang="en-GB" sz="2400" dirty="0"/>
              <a:t>patients who are to undergo a </a:t>
            </a:r>
            <a:r>
              <a:rPr lang="en-GB" sz="2400" dirty="0" smtClean="0"/>
              <a:t/>
            </a:r>
            <a:br>
              <a:rPr lang="en-GB" sz="2400" dirty="0" smtClean="0"/>
            </a:br>
            <a:r>
              <a:rPr lang="en-GB" sz="2400" dirty="0" smtClean="0"/>
              <a:t>radiological </a:t>
            </a:r>
            <a:r>
              <a:rPr lang="en-GB" sz="2400" dirty="0"/>
              <a:t>procedure to notify </a:t>
            </a:r>
            <a:r>
              <a:rPr lang="en-GB" sz="2400" dirty="0" smtClean="0"/>
              <a:t>in </a:t>
            </a:r>
            <a:r>
              <a:rPr lang="en-GB" sz="2400" dirty="0"/>
              <a:t>the event </a:t>
            </a:r>
            <a:br>
              <a:rPr lang="en-GB" sz="2400" dirty="0"/>
            </a:br>
            <a:r>
              <a:rPr lang="en-GB" sz="2400" dirty="0" smtClean="0"/>
              <a:t>that she </a:t>
            </a:r>
            <a:r>
              <a:rPr lang="en-GB" sz="2400" dirty="0"/>
              <a:t>is or might be </a:t>
            </a:r>
            <a:r>
              <a:rPr lang="en-GB" sz="2400" dirty="0" smtClean="0"/>
              <a:t>pregnant, </a:t>
            </a:r>
            <a:br>
              <a:rPr lang="en-GB" sz="2400" dirty="0" smtClean="0"/>
            </a:br>
            <a:r>
              <a:rPr lang="en-GB" sz="2400" dirty="0" smtClean="0"/>
              <a:t>or she </a:t>
            </a:r>
            <a:r>
              <a:rPr lang="en-GB" sz="2400" dirty="0"/>
              <a:t>is </a:t>
            </a:r>
            <a:r>
              <a:rPr lang="en-GB" sz="2400" dirty="0" smtClean="0"/>
              <a:t>breast-feeding</a:t>
            </a:r>
          </a:p>
          <a:p>
            <a:pPr marL="454025">
              <a:spcBef>
                <a:spcPts val="600"/>
              </a:spcBef>
              <a:buFontTx/>
              <a:buChar char="-"/>
            </a:pPr>
            <a:r>
              <a:rPr lang="en-GB" sz="2400" dirty="0" smtClean="0">
                <a:solidFill>
                  <a:srgbClr val="C00000"/>
                </a:solidFill>
              </a:rPr>
              <a:t>procedures</a:t>
            </a:r>
            <a:r>
              <a:rPr lang="en-GB" sz="2400" dirty="0" smtClean="0"/>
              <a:t> for </a:t>
            </a:r>
            <a:r>
              <a:rPr lang="en-GB" sz="2400" dirty="0"/>
              <a:t>ascertaining the </a:t>
            </a:r>
            <a:r>
              <a:rPr lang="en-GB" sz="2400" dirty="0">
                <a:solidFill>
                  <a:srgbClr val="C00000"/>
                </a:solidFill>
              </a:rPr>
              <a:t>pregnancy </a:t>
            </a:r>
            <a:r>
              <a:rPr lang="en-GB" sz="2400" dirty="0" smtClean="0">
                <a:solidFill>
                  <a:srgbClr val="C00000"/>
                </a:solidFill>
              </a:rPr>
              <a:t/>
            </a:r>
            <a:br>
              <a:rPr lang="en-GB" sz="2400" dirty="0" smtClean="0">
                <a:solidFill>
                  <a:srgbClr val="C00000"/>
                </a:solidFill>
              </a:rPr>
            </a:br>
            <a:r>
              <a:rPr lang="en-GB" sz="2400" dirty="0" smtClean="0">
                <a:solidFill>
                  <a:srgbClr val="C00000"/>
                </a:solidFill>
              </a:rPr>
              <a:t>status </a:t>
            </a:r>
            <a:r>
              <a:rPr lang="en-GB" sz="2400" dirty="0"/>
              <a:t>of a female patient of reproductive </a:t>
            </a:r>
            <a:br>
              <a:rPr lang="en-GB" sz="2400" dirty="0"/>
            </a:br>
            <a:r>
              <a:rPr lang="en-GB" sz="2400" dirty="0" smtClean="0"/>
              <a:t>capacity </a:t>
            </a:r>
            <a:r>
              <a:rPr lang="en-GB" sz="2400" dirty="0">
                <a:solidFill>
                  <a:srgbClr val="C00000"/>
                </a:solidFill>
              </a:rPr>
              <a:t>before</a:t>
            </a:r>
            <a:r>
              <a:rPr lang="en-GB" sz="2400" dirty="0"/>
              <a:t> the performance of any </a:t>
            </a:r>
            <a:r>
              <a:rPr lang="en-GB" sz="2400" dirty="0" smtClean="0"/>
              <a:t/>
            </a:r>
            <a:br>
              <a:rPr lang="en-GB" sz="2400" dirty="0" smtClean="0"/>
            </a:br>
            <a:r>
              <a:rPr lang="en-GB" sz="2400" dirty="0" smtClean="0"/>
              <a:t>radiological </a:t>
            </a:r>
            <a:r>
              <a:rPr lang="en-GB" sz="2400" dirty="0"/>
              <a:t>procedure that could result </a:t>
            </a:r>
            <a:r>
              <a:rPr lang="en-GB" sz="2400" dirty="0" smtClean="0"/>
              <a:t/>
            </a:r>
            <a:br>
              <a:rPr lang="en-GB" sz="2400" dirty="0" smtClean="0"/>
            </a:br>
            <a:r>
              <a:rPr lang="en-GB" sz="2400" dirty="0" smtClean="0"/>
              <a:t>in </a:t>
            </a:r>
            <a:r>
              <a:rPr lang="en-GB" sz="2400" dirty="0"/>
              <a:t>a significant dose to the </a:t>
            </a:r>
            <a:r>
              <a:rPr lang="en-GB" sz="2400" dirty="0" smtClean="0"/>
              <a:t>embryo/</a:t>
            </a:r>
            <a:r>
              <a:rPr lang="en-GB" sz="2400" dirty="0" err="1" smtClean="0"/>
              <a:t>fetus</a:t>
            </a:r>
            <a:r>
              <a:rPr lang="en-GB" sz="2400" dirty="0" smtClean="0"/>
              <a:t>.</a:t>
            </a:r>
          </a:p>
        </p:txBody>
      </p:sp>
      <p:pic>
        <p:nvPicPr>
          <p:cNvPr id="4" name="Picture 2" descr="http://www.wku.edu/healthservices/policy-manual/images/xraywarningsign.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72200" y="2492896"/>
            <a:ext cx="2522257" cy="1872208"/>
          </a:xfrm>
          <a:prstGeom prst="rect">
            <a:avLst/>
          </a:prstGeom>
          <a:noFill/>
        </p:spPr>
      </p:pic>
      <p:sp>
        <p:nvSpPr>
          <p:cNvPr id="6" name="Title 1"/>
          <p:cNvSpPr>
            <a:spLocks noGrp="1"/>
          </p:cNvSpPr>
          <p:nvPr>
            <p:ph type="title"/>
          </p:nvPr>
        </p:nvSpPr>
        <p:spPr/>
        <p:txBody>
          <a:bodyPr/>
          <a:lstStyle/>
          <a:p>
            <a:r>
              <a:rPr lang="en-GB" dirty="0" smtClean="0"/>
              <a:t>Optimization </a:t>
            </a:r>
            <a:r>
              <a:rPr lang="en-GB" dirty="0"/>
              <a:t>of </a:t>
            </a:r>
            <a:r>
              <a:rPr lang="en-GB" dirty="0" smtClean="0"/>
              <a:t>protection and safety</a:t>
            </a:r>
            <a:endParaRPr lang="en-GB" dirty="0"/>
          </a:p>
        </p:txBody>
      </p:sp>
      <p:pic>
        <p:nvPicPr>
          <p:cNvPr id="24578" name="Picture 2" descr="https://mipctdemo.files.wordpress.com/2011/05/doctor-and-patient-for-links-page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372200" y="4581128"/>
            <a:ext cx="2554085" cy="194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4221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p:txBody>
          <a:bodyPr>
            <a:normAutofit/>
          </a:bodyPr>
          <a:lstStyle/>
          <a:p>
            <a:r>
              <a:rPr lang="en-GB" altLang="en-US"/>
              <a:t>Unintended and accidental medical exposures</a:t>
            </a:r>
          </a:p>
        </p:txBody>
      </p:sp>
      <p:sp>
        <p:nvSpPr>
          <p:cNvPr id="306179" name="Rectangle 3"/>
          <p:cNvSpPr>
            <a:spLocks noGrp="1" noChangeArrowheads="1"/>
          </p:cNvSpPr>
          <p:nvPr>
            <p:ph type="body" idx="1"/>
          </p:nvPr>
        </p:nvSpPr>
        <p:spPr>
          <a:xfrm>
            <a:off x="274638" y="1195412"/>
            <a:ext cx="8593137" cy="5041900"/>
          </a:xfrm>
        </p:spPr>
        <p:txBody>
          <a:bodyPr/>
          <a:lstStyle/>
          <a:p>
            <a:pPr>
              <a:lnSpc>
                <a:spcPct val="90000"/>
              </a:lnSpc>
            </a:pPr>
            <a:r>
              <a:rPr lang="en-GB" altLang="en-US" dirty="0"/>
              <a:t>New requirement aimed at </a:t>
            </a:r>
            <a:r>
              <a:rPr lang="en-GB" altLang="en-US" dirty="0">
                <a:solidFill>
                  <a:srgbClr val="C00000"/>
                </a:solidFill>
              </a:rPr>
              <a:t>prevention</a:t>
            </a:r>
          </a:p>
          <a:p>
            <a:pPr>
              <a:lnSpc>
                <a:spcPct val="90000"/>
              </a:lnSpc>
            </a:pPr>
            <a:r>
              <a:rPr lang="en-GB" altLang="en-US" dirty="0"/>
              <a:t>Scope for </a:t>
            </a:r>
            <a:r>
              <a:rPr lang="en-GB" altLang="en-US" dirty="0">
                <a:solidFill>
                  <a:srgbClr val="C00000"/>
                </a:solidFill>
              </a:rPr>
              <a:t>investigation by the licensee </a:t>
            </a:r>
            <a:r>
              <a:rPr lang="en-GB" altLang="en-US" dirty="0"/>
              <a:t>expanded, to now include:</a:t>
            </a:r>
          </a:p>
          <a:p>
            <a:pPr lvl="1">
              <a:lnSpc>
                <a:spcPct val="90000"/>
              </a:lnSpc>
            </a:pPr>
            <a:r>
              <a:rPr lang="en-GB" altLang="en-US" dirty="0"/>
              <a:t>For diagnostic or image-guided interventional procedures</a:t>
            </a:r>
          </a:p>
          <a:p>
            <a:pPr lvl="2">
              <a:lnSpc>
                <a:spcPct val="90000"/>
              </a:lnSpc>
            </a:pPr>
            <a:r>
              <a:rPr lang="en-GB" altLang="en-US" sz="2400" dirty="0"/>
              <a:t>Wrong individual, wrong volume/tissue of the patient</a:t>
            </a:r>
          </a:p>
          <a:p>
            <a:pPr lvl="1">
              <a:lnSpc>
                <a:spcPct val="90000"/>
              </a:lnSpc>
            </a:pPr>
            <a:r>
              <a:rPr lang="en-GB" altLang="en-US" dirty="0"/>
              <a:t>Inadvertent </a:t>
            </a:r>
            <a:r>
              <a:rPr lang="en-GB" altLang="en-US" i="1" dirty="0"/>
              <a:t>in utero</a:t>
            </a:r>
            <a:r>
              <a:rPr lang="en-GB" altLang="en-US" dirty="0"/>
              <a:t> exposures </a:t>
            </a:r>
          </a:p>
          <a:p>
            <a:pPr>
              <a:lnSpc>
                <a:spcPct val="90000"/>
              </a:lnSpc>
            </a:pPr>
            <a:r>
              <a:rPr lang="en-GB" altLang="en-US" dirty="0"/>
              <a:t>Licensee must keep a </a:t>
            </a:r>
            <a:r>
              <a:rPr lang="en-GB" altLang="en-US" dirty="0">
                <a:solidFill>
                  <a:srgbClr val="C00000"/>
                </a:solidFill>
              </a:rPr>
              <a:t>record</a:t>
            </a:r>
          </a:p>
          <a:p>
            <a:pPr>
              <a:lnSpc>
                <a:spcPct val="90000"/>
              </a:lnSpc>
            </a:pPr>
            <a:r>
              <a:rPr lang="en-GB" altLang="en-US" dirty="0"/>
              <a:t>Reporting to </a:t>
            </a:r>
            <a:r>
              <a:rPr lang="en-GB" altLang="en-US" dirty="0" smtClean="0"/>
              <a:t>Regulatory body </a:t>
            </a:r>
            <a:r>
              <a:rPr lang="en-GB" altLang="en-US" dirty="0"/>
              <a:t>limited to significant events or as required by </a:t>
            </a:r>
            <a:r>
              <a:rPr lang="en-GB" altLang="en-US" dirty="0" smtClean="0"/>
              <a:t>the Regulatory body</a:t>
            </a:r>
            <a:endParaRPr lang="en-GB" altLang="en-US" dirty="0"/>
          </a:p>
          <a:p>
            <a:pPr>
              <a:lnSpc>
                <a:spcPct val="90000"/>
              </a:lnSpc>
              <a:buFontTx/>
              <a:buNone/>
            </a:pPr>
            <a:endParaRPr lang="en-GB" alt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68144" y="4948238"/>
            <a:ext cx="2032000"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9623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3"/>
          <p:cNvSpPr>
            <a:spLocks noGrp="1" noChangeArrowheads="1"/>
          </p:cNvSpPr>
          <p:nvPr>
            <p:ph type="body" idx="1"/>
          </p:nvPr>
        </p:nvSpPr>
        <p:spPr>
          <a:xfrm>
            <a:off x="34925" y="1125538"/>
            <a:ext cx="9109075" cy="1112837"/>
          </a:xfrm>
        </p:spPr>
        <p:txBody>
          <a:bodyPr/>
          <a:lstStyle/>
          <a:p>
            <a:r>
              <a:rPr lang="en-GB" altLang="en-US" dirty="0"/>
              <a:t>A requirement for radiological review introduced</a:t>
            </a:r>
          </a:p>
        </p:txBody>
      </p:sp>
      <p:sp>
        <p:nvSpPr>
          <p:cNvPr id="231428" name="Text Box 4"/>
          <p:cNvSpPr txBox="1">
            <a:spLocks noChangeArrowheads="1"/>
          </p:cNvSpPr>
          <p:nvPr/>
        </p:nvSpPr>
        <p:spPr bwMode="auto">
          <a:xfrm>
            <a:off x="197643" y="1700808"/>
            <a:ext cx="8748713" cy="156966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ts val="600"/>
              </a:spcBef>
              <a:spcAft>
                <a:spcPts val="600"/>
              </a:spcAft>
            </a:pPr>
            <a:r>
              <a:rPr lang="en-GB" altLang="en-US" dirty="0">
                <a:solidFill>
                  <a:srgbClr val="C00000"/>
                </a:solidFill>
                <a:latin typeface="Calibri" panose="020F0502020204030204" pitchFamily="34" charset="0"/>
                <a:cs typeface="Arial" charset="0"/>
              </a:rPr>
              <a:t>Radiological review:  </a:t>
            </a:r>
            <a:r>
              <a:rPr lang="en-GB" altLang="en-US" dirty="0">
                <a:solidFill>
                  <a:schemeClr val="tx1">
                    <a:lumMod val="75000"/>
                    <a:lumOff val="25000"/>
                  </a:schemeClr>
                </a:solidFill>
                <a:latin typeface="Calibri" panose="020F0502020204030204" pitchFamily="34" charset="0"/>
                <a:cs typeface="Arial" charset="0"/>
              </a:rPr>
              <a:t>A systematic examination or review of the radiological procedures being performed in a given medical radiation facility, that seeks to improve the local implementation of the radiation protection principles of justification and optimization.</a:t>
            </a:r>
          </a:p>
        </p:txBody>
      </p:sp>
      <p:sp>
        <p:nvSpPr>
          <p:cNvPr id="231430" name="Rectangle 6"/>
          <p:cNvSpPr>
            <a:spLocks noChangeArrowheads="1"/>
          </p:cNvSpPr>
          <p:nvPr/>
        </p:nvSpPr>
        <p:spPr bwMode="gray">
          <a:xfrm>
            <a:off x="85105" y="3304376"/>
            <a:ext cx="8858250" cy="111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110000"/>
              <a:buChar char="•"/>
              <a:defRPr sz="3200">
                <a:solidFill>
                  <a:schemeClr val="tx2"/>
                </a:solidFill>
                <a:latin typeface="Arial" charset="0"/>
              </a:defRPr>
            </a:lvl1pPr>
            <a:lvl2pPr marL="742950" indent="-285750">
              <a:spcBef>
                <a:spcPct val="20000"/>
              </a:spcBef>
              <a:buClr>
                <a:schemeClr val="folHlink"/>
              </a:buClr>
              <a:buSzPct val="110000"/>
              <a:buChar char="•"/>
              <a:defRPr sz="2800">
                <a:solidFill>
                  <a:schemeClr val="tx2"/>
                </a:solidFill>
                <a:latin typeface="Arial" charset="0"/>
              </a:defRPr>
            </a:lvl2pPr>
            <a:lvl3pPr marL="1143000" indent="-228600">
              <a:spcBef>
                <a:spcPct val="20000"/>
              </a:spcBef>
              <a:buClr>
                <a:schemeClr val="folHlink"/>
              </a:buClr>
              <a:buSzPct val="110000"/>
              <a:buChar char="•"/>
              <a:defRPr sz="2400">
                <a:solidFill>
                  <a:schemeClr val="tx2"/>
                </a:solidFill>
                <a:latin typeface="Arial" charset="0"/>
              </a:defRPr>
            </a:lvl3pPr>
            <a:lvl4pPr marL="1600200" indent="-228600">
              <a:spcBef>
                <a:spcPct val="20000"/>
              </a:spcBef>
              <a:buClr>
                <a:schemeClr val="folHlink"/>
              </a:buClr>
              <a:buSzPct val="110000"/>
              <a:buChar char="•"/>
              <a:defRPr sz="2400">
                <a:solidFill>
                  <a:schemeClr val="tx2"/>
                </a:solidFill>
                <a:latin typeface="Arial" charset="0"/>
              </a:defRPr>
            </a:lvl4pPr>
            <a:lvl5pPr marL="2057400" indent="-228600">
              <a:spcBef>
                <a:spcPct val="20000"/>
              </a:spcBef>
              <a:buClr>
                <a:schemeClr val="folHlink"/>
              </a:buClr>
              <a:buSzPct val="110000"/>
              <a:buChar char="•"/>
              <a:defRPr sz="2400">
                <a:solidFill>
                  <a:schemeClr val="tx2"/>
                </a:solidFill>
                <a:latin typeface="Arial" charset="0"/>
              </a:defRPr>
            </a:lvl5pPr>
            <a:lvl6pPr marL="2514600" indent="-228600" fontAlgn="base">
              <a:spcBef>
                <a:spcPct val="20000"/>
              </a:spcBef>
              <a:spcAft>
                <a:spcPct val="0"/>
              </a:spcAft>
              <a:buClr>
                <a:schemeClr val="folHlink"/>
              </a:buClr>
              <a:buSzPct val="110000"/>
              <a:buChar char="•"/>
              <a:defRPr sz="2400">
                <a:solidFill>
                  <a:schemeClr val="tx2"/>
                </a:solidFill>
                <a:latin typeface="Arial" charset="0"/>
              </a:defRPr>
            </a:lvl6pPr>
            <a:lvl7pPr marL="2971800" indent="-228600" fontAlgn="base">
              <a:spcBef>
                <a:spcPct val="20000"/>
              </a:spcBef>
              <a:spcAft>
                <a:spcPct val="0"/>
              </a:spcAft>
              <a:buClr>
                <a:schemeClr val="folHlink"/>
              </a:buClr>
              <a:buSzPct val="110000"/>
              <a:buChar char="•"/>
              <a:defRPr sz="2400">
                <a:solidFill>
                  <a:schemeClr val="tx2"/>
                </a:solidFill>
                <a:latin typeface="Arial" charset="0"/>
              </a:defRPr>
            </a:lvl7pPr>
            <a:lvl8pPr marL="3429000" indent="-228600" fontAlgn="base">
              <a:spcBef>
                <a:spcPct val="20000"/>
              </a:spcBef>
              <a:spcAft>
                <a:spcPct val="0"/>
              </a:spcAft>
              <a:buClr>
                <a:schemeClr val="folHlink"/>
              </a:buClr>
              <a:buSzPct val="110000"/>
              <a:buChar char="•"/>
              <a:defRPr sz="2400">
                <a:solidFill>
                  <a:schemeClr val="tx2"/>
                </a:solidFill>
                <a:latin typeface="Arial" charset="0"/>
              </a:defRPr>
            </a:lvl8pPr>
            <a:lvl9pPr marL="3886200" indent="-228600" fontAlgn="base">
              <a:spcBef>
                <a:spcPct val="20000"/>
              </a:spcBef>
              <a:spcAft>
                <a:spcPct val="0"/>
              </a:spcAft>
              <a:buClr>
                <a:schemeClr val="folHlink"/>
              </a:buClr>
              <a:buSzPct val="110000"/>
              <a:buChar char="•"/>
              <a:defRPr sz="2400">
                <a:solidFill>
                  <a:schemeClr val="tx2"/>
                </a:solidFill>
                <a:latin typeface="Arial" charset="0"/>
              </a:defRPr>
            </a:lvl9pPr>
          </a:lstStyle>
          <a:p>
            <a:pPr marL="177800" indent="-177800">
              <a:buClr>
                <a:srgbClr val="C00000"/>
              </a:buClr>
              <a:buSzPct val="100000"/>
            </a:pPr>
            <a:r>
              <a:rPr lang="en-GB" altLang="en-US" sz="2800" dirty="0">
                <a:solidFill>
                  <a:schemeClr val="tx1">
                    <a:lumMod val="75000"/>
                    <a:lumOff val="25000"/>
                  </a:schemeClr>
                </a:solidFill>
                <a:latin typeface="Calibri" panose="020F0502020204030204" pitchFamily="34" charset="0"/>
              </a:rPr>
              <a:t>Responsibility of the radiological medical practitioners</a:t>
            </a:r>
          </a:p>
        </p:txBody>
      </p:sp>
      <p:sp>
        <p:nvSpPr>
          <p:cNvPr id="2" name="Title 1"/>
          <p:cNvSpPr>
            <a:spLocks noGrp="1"/>
          </p:cNvSpPr>
          <p:nvPr>
            <p:ph type="title"/>
          </p:nvPr>
        </p:nvSpPr>
        <p:spPr/>
        <p:txBody>
          <a:bodyPr/>
          <a:lstStyle/>
          <a:p>
            <a:r>
              <a:rPr lang="en-GB" dirty="0" smtClean="0"/>
              <a:t>Radiological review</a:t>
            </a:r>
            <a:endParaRPr lang="en-GB" dirty="0"/>
          </a:p>
        </p:txBody>
      </p:sp>
      <p:pic>
        <p:nvPicPr>
          <p:cNvPr id="25602" name="Picture 2" descr="http://www-naweb.iaea.org/nahu/DMRP/images/group.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4149080"/>
            <a:ext cx="2695485" cy="2016224"/>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https://encrypted-tbn1.gstatic.com/images?q=tbn:ANd9GcSB1-CpPzrkQ14x8psMyKyAitI819_0hOi5peKh_ir8DRnUiZ7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92528" y="4149080"/>
            <a:ext cx="2243403" cy="2016224"/>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https://www.hamad.qa/EN/Hospitals-and-services/NCCCR/PublishingImages/About/1410_Cancer%20Hospital_036.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796136" y="4149080"/>
            <a:ext cx="2932428"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2056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475656" y="1209673"/>
            <a:ext cx="7592145" cy="5531693"/>
            <a:chOff x="1601101" y="1209673"/>
            <a:chExt cx="7592145" cy="5531693"/>
          </a:xfrm>
        </p:grpSpPr>
        <p:pic>
          <p:nvPicPr>
            <p:cNvPr id="26626" name="Picture 2" descr="http://thumbs.dreamstime.com/z/flags-globe-541425.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33000" contrast="-19000"/>
                      </a14:imgEffect>
                    </a14:imgLayer>
                  </a14:imgProps>
                </a:ext>
                <a:ext uri="{28A0092B-C50C-407E-A947-70E740481C1C}">
                  <a14:useLocalDpi xmlns:a14="http://schemas.microsoft.com/office/drawing/2010/main"/>
                </a:ext>
              </a:extLst>
            </a:blip>
            <a:srcRect/>
            <a:stretch/>
          </p:blipFill>
          <p:spPr bwMode="auto">
            <a:xfrm>
              <a:off x="3545318" y="1209673"/>
              <a:ext cx="5647928" cy="553169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Oval 1"/>
            <p:cNvSpPr/>
            <p:nvPr/>
          </p:nvSpPr>
          <p:spPr>
            <a:xfrm>
              <a:off x="1601101" y="3573016"/>
              <a:ext cx="1224136" cy="792088"/>
            </a:xfrm>
            <a:prstGeom prst="ellipse">
              <a:avLst/>
            </a:prstGeom>
            <a:solidFill>
              <a:srgbClr val="0070C0"/>
            </a:solidFill>
            <a:ln>
              <a:solidFill>
                <a:srgbClr val="0648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a:stCxn id="2" idx="0"/>
            </p:cNvCxnSpPr>
            <p:nvPr/>
          </p:nvCxnSpPr>
          <p:spPr>
            <a:xfrm flipV="1">
              <a:off x="2213169" y="1628800"/>
              <a:ext cx="2916324" cy="1944216"/>
            </a:xfrm>
            <a:prstGeom prst="line">
              <a:avLst/>
            </a:prstGeom>
            <a:ln>
              <a:solidFill>
                <a:srgbClr val="0070C0"/>
              </a:solidFill>
            </a:ln>
          </p:spPr>
          <p:style>
            <a:lnRef idx="2">
              <a:schemeClr val="accent2"/>
            </a:lnRef>
            <a:fillRef idx="0">
              <a:schemeClr val="accent2"/>
            </a:fillRef>
            <a:effectRef idx="1">
              <a:schemeClr val="accent2"/>
            </a:effectRef>
            <a:fontRef idx="minor">
              <a:schemeClr val="tx1"/>
            </a:fontRef>
          </p:style>
        </p:cxnSp>
        <p:cxnSp>
          <p:nvCxnSpPr>
            <p:cNvPr id="10" name="Straight Connector 9"/>
            <p:cNvCxnSpPr>
              <a:stCxn id="2" idx="4"/>
            </p:cNvCxnSpPr>
            <p:nvPr/>
          </p:nvCxnSpPr>
          <p:spPr>
            <a:xfrm>
              <a:off x="2213169" y="4365104"/>
              <a:ext cx="2700300" cy="1800200"/>
            </a:xfrm>
            <a:prstGeom prst="line">
              <a:avLst/>
            </a:prstGeom>
            <a:ln>
              <a:solidFill>
                <a:srgbClr val="0070C0"/>
              </a:solidFill>
            </a:ln>
          </p:spPr>
          <p:style>
            <a:lnRef idx="2">
              <a:schemeClr val="accent2"/>
            </a:lnRef>
            <a:fillRef idx="0">
              <a:schemeClr val="accent2"/>
            </a:fillRef>
            <a:effectRef idx="1">
              <a:schemeClr val="accent2"/>
            </a:effectRef>
            <a:fontRef idx="minor">
              <a:schemeClr val="tx1"/>
            </a:fontRef>
          </p:style>
        </p:cxnSp>
      </p:grpSp>
      <p:sp>
        <p:nvSpPr>
          <p:cNvPr id="6" name="Content Placeholder 5"/>
          <p:cNvSpPr>
            <a:spLocks noGrp="1"/>
          </p:cNvSpPr>
          <p:nvPr>
            <p:ph idx="1"/>
          </p:nvPr>
        </p:nvSpPr>
        <p:spPr>
          <a:xfrm>
            <a:off x="107504" y="1220736"/>
            <a:ext cx="5328592" cy="5283994"/>
          </a:xfrm>
        </p:spPr>
        <p:txBody>
          <a:bodyPr/>
          <a:lstStyle/>
          <a:p>
            <a:pPr>
              <a:spcAft>
                <a:spcPts val="0"/>
              </a:spcAft>
            </a:pPr>
            <a:r>
              <a:rPr lang="en-US" b="1" dirty="0">
                <a:solidFill>
                  <a:srgbClr val="C00000"/>
                </a:solidFill>
              </a:rPr>
              <a:t>Difficulties:</a:t>
            </a:r>
          </a:p>
          <a:p>
            <a:pPr marL="261938" lvl="1" defTabSz="1244600">
              <a:lnSpc>
                <a:spcPct val="90000"/>
              </a:lnSpc>
              <a:spcAft>
                <a:spcPts val="0"/>
              </a:spcAft>
            </a:pPr>
            <a:r>
              <a:rPr lang="en-GB" sz="2000" dirty="0">
                <a:solidFill>
                  <a:schemeClr val="tx1"/>
                </a:solidFill>
              </a:rPr>
              <a:t>medical domain </a:t>
            </a:r>
          </a:p>
          <a:p>
            <a:pPr marL="261938" lvl="1">
              <a:spcAft>
                <a:spcPts val="0"/>
              </a:spcAft>
              <a:defRPr/>
            </a:pPr>
            <a:r>
              <a:rPr lang="en-GB" sz="2000" dirty="0">
                <a:solidFill>
                  <a:schemeClr val="tx1"/>
                </a:solidFill>
              </a:rPr>
              <a:t>requires cooperation between </a:t>
            </a:r>
            <a:r>
              <a:rPr lang="en-GB" sz="2000" dirty="0" smtClean="0">
                <a:solidFill>
                  <a:schemeClr val="tx1"/>
                </a:solidFill>
              </a:rPr>
              <a:t/>
            </a:r>
            <a:br>
              <a:rPr lang="en-GB" sz="2000" dirty="0" smtClean="0">
                <a:solidFill>
                  <a:schemeClr val="tx1"/>
                </a:solidFill>
              </a:rPr>
            </a:br>
            <a:r>
              <a:rPr lang="en-GB" sz="2000" dirty="0" smtClean="0">
                <a:solidFill>
                  <a:schemeClr val="tx1"/>
                </a:solidFill>
              </a:rPr>
              <a:t>regulatory </a:t>
            </a:r>
            <a:r>
              <a:rPr lang="en-GB" sz="2000" dirty="0">
                <a:solidFill>
                  <a:schemeClr val="tx1"/>
                </a:solidFill>
              </a:rPr>
              <a:t>body, </a:t>
            </a:r>
            <a:r>
              <a:rPr lang="en-GB" sz="2000" dirty="0" smtClean="0">
                <a:solidFill>
                  <a:schemeClr val="tx1"/>
                </a:solidFill>
              </a:rPr>
              <a:t/>
            </a:r>
            <a:br>
              <a:rPr lang="en-GB" sz="2000" dirty="0" smtClean="0">
                <a:solidFill>
                  <a:schemeClr val="tx1"/>
                </a:solidFill>
              </a:rPr>
            </a:br>
            <a:r>
              <a:rPr lang="en-GB" sz="2000" dirty="0" smtClean="0">
                <a:solidFill>
                  <a:schemeClr val="tx1"/>
                </a:solidFill>
              </a:rPr>
              <a:t>health </a:t>
            </a:r>
            <a:r>
              <a:rPr lang="en-GB" sz="2000" dirty="0">
                <a:solidFill>
                  <a:srgbClr val="000000"/>
                </a:solidFill>
              </a:rPr>
              <a:t>authority, </a:t>
            </a:r>
            <a:r>
              <a:rPr lang="en-GB" sz="2000" dirty="0" smtClean="0">
                <a:solidFill>
                  <a:srgbClr val="000000"/>
                </a:solidFill>
              </a:rPr>
              <a:t/>
            </a:r>
            <a:br>
              <a:rPr lang="en-GB" sz="2000" dirty="0" smtClean="0">
                <a:solidFill>
                  <a:srgbClr val="000000"/>
                </a:solidFill>
              </a:rPr>
            </a:br>
            <a:r>
              <a:rPr lang="en-GB" sz="2000" dirty="0" smtClean="0">
                <a:solidFill>
                  <a:srgbClr val="000000"/>
                </a:solidFill>
              </a:rPr>
              <a:t>professional bodies</a:t>
            </a:r>
          </a:p>
          <a:p>
            <a:pPr marL="95250" lvl="1" indent="0">
              <a:spcAft>
                <a:spcPts val="0"/>
              </a:spcAft>
              <a:buNone/>
              <a:defRPr/>
            </a:pPr>
            <a:endParaRPr lang="en-GB" sz="2000" dirty="0" smtClean="0">
              <a:solidFill>
                <a:srgbClr val="000000"/>
              </a:solidFill>
            </a:endParaRPr>
          </a:p>
          <a:p>
            <a:pPr marL="95250" lvl="1" indent="0">
              <a:spcAft>
                <a:spcPts val="0"/>
              </a:spcAft>
              <a:buNone/>
              <a:defRPr/>
            </a:pPr>
            <a:endParaRPr lang="en-US" sz="2000" dirty="0"/>
          </a:p>
          <a:p>
            <a:pPr>
              <a:spcAft>
                <a:spcPts val="0"/>
              </a:spcAft>
            </a:pPr>
            <a:r>
              <a:rPr lang="en-US" b="1" dirty="0">
                <a:solidFill>
                  <a:srgbClr val="C00000"/>
                </a:solidFill>
              </a:rPr>
              <a:t>Barriers:</a:t>
            </a:r>
          </a:p>
          <a:p>
            <a:pPr marL="261938" lvl="1">
              <a:spcAft>
                <a:spcPts val="0"/>
              </a:spcAft>
            </a:pPr>
            <a:r>
              <a:rPr lang="en-GB" sz="2000" dirty="0">
                <a:solidFill>
                  <a:schemeClr val="tx1"/>
                </a:solidFill>
              </a:rPr>
              <a:t>lack of awareness </a:t>
            </a:r>
          </a:p>
          <a:p>
            <a:pPr marL="261938" lvl="1">
              <a:spcAft>
                <a:spcPts val="0"/>
              </a:spcAft>
            </a:pPr>
            <a:r>
              <a:rPr lang="en-GB" sz="2000" dirty="0" smtClean="0">
                <a:solidFill>
                  <a:schemeClr val="tx1"/>
                </a:solidFill>
              </a:rPr>
              <a:t>self</a:t>
            </a:r>
            <a:r>
              <a:rPr lang="en-GB" sz="2000" dirty="0">
                <a:solidFill>
                  <a:schemeClr val="tx1"/>
                </a:solidFill>
              </a:rPr>
              <a:t>-referral</a:t>
            </a:r>
          </a:p>
          <a:p>
            <a:pPr marL="261938" lvl="1">
              <a:spcAft>
                <a:spcPts val="0"/>
              </a:spcAft>
            </a:pPr>
            <a:r>
              <a:rPr lang="en-GB" sz="2000" dirty="0" smtClean="0">
                <a:solidFill>
                  <a:schemeClr val="tx1"/>
                </a:solidFill>
              </a:rPr>
              <a:t>defensive </a:t>
            </a:r>
            <a:r>
              <a:rPr lang="en-GB" sz="2000" dirty="0">
                <a:solidFill>
                  <a:schemeClr val="tx1"/>
                </a:solidFill>
              </a:rPr>
              <a:t>medicine </a:t>
            </a:r>
          </a:p>
          <a:p>
            <a:pPr marL="261938" lvl="1">
              <a:spcAft>
                <a:spcPts val="0"/>
              </a:spcAft>
            </a:pPr>
            <a:r>
              <a:rPr lang="en-GB" sz="2000" dirty="0" smtClean="0">
                <a:solidFill>
                  <a:schemeClr val="tx1"/>
                </a:solidFill>
              </a:rPr>
              <a:t>self</a:t>
            </a:r>
            <a:r>
              <a:rPr lang="en-GB" sz="2000" dirty="0">
                <a:solidFill>
                  <a:schemeClr val="tx1"/>
                </a:solidFill>
              </a:rPr>
              <a:t>-presentation </a:t>
            </a:r>
          </a:p>
          <a:p>
            <a:pPr marL="261938" lvl="1">
              <a:spcAft>
                <a:spcPts val="0"/>
              </a:spcAft>
            </a:pPr>
            <a:r>
              <a:rPr lang="en-GB" sz="2000" dirty="0" smtClean="0">
                <a:solidFill>
                  <a:schemeClr val="tx1"/>
                </a:solidFill>
              </a:rPr>
              <a:t>financial</a:t>
            </a:r>
            <a:r>
              <a:rPr lang="en-GB" sz="2000" dirty="0">
                <a:solidFill>
                  <a:schemeClr val="tx1"/>
                </a:solidFill>
              </a:rPr>
              <a:t>, social, or medico-legal </a:t>
            </a:r>
            <a:r>
              <a:rPr lang="en-GB" sz="2000" dirty="0" smtClean="0">
                <a:solidFill>
                  <a:schemeClr val="tx1"/>
                </a:solidFill>
              </a:rPr>
              <a:t>pressures</a:t>
            </a:r>
            <a:endParaRPr lang="en-GB" sz="2000" dirty="0">
              <a:solidFill>
                <a:schemeClr val="tx1"/>
              </a:solidFill>
            </a:endParaRPr>
          </a:p>
          <a:p>
            <a:pPr lvl="1"/>
            <a:endParaRPr lang="en-US" dirty="0"/>
          </a:p>
        </p:txBody>
      </p:sp>
      <p:sp>
        <p:nvSpPr>
          <p:cNvPr id="3" name="Title 2"/>
          <p:cNvSpPr>
            <a:spLocks noGrp="1"/>
          </p:cNvSpPr>
          <p:nvPr>
            <p:ph type="title" idx="4294967295"/>
          </p:nvPr>
        </p:nvSpPr>
        <p:spPr>
          <a:xfrm>
            <a:off x="0" y="0"/>
            <a:ext cx="9144000" cy="1125538"/>
          </a:xfrm>
        </p:spPr>
        <p:txBody>
          <a:bodyPr/>
          <a:lstStyle/>
          <a:p>
            <a:r>
              <a:rPr lang="en-GB" dirty="0" smtClean="0"/>
              <a:t>From  standards  to  practice</a:t>
            </a:r>
            <a:endParaRPr lang="en-GB" dirty="0"/>
          </a:p>
        </p:txBody>
      </p:sp>
      <p:sp>
        <p:nvSpPr>
          <p:cNvPr id="4" name="TextBox 3"/>
          <p:cNvSpPr txBox="1"/>
          <p:nvPr/>
        </p:nvSpPr>
        <p:spPr>
          <a:xfrm>
            <a:off x="1490167" y="3752953"/>
            <a:ext cx="1281633" cy="400110"/>
          </a:xfrm>
          <a:prstGeom prst="rect">
            <a:avLst/>
          </a:prstGeom>
          <a:noFill/>
        </p:spPr>
        <p:txBody>
          <a:bodyPr wrap="square" rtlCol="0">
            <a:spAutoFit/>
          </a:bodyPr>
          <a:lstStyle/>
          <a:p>
            <a:r>
              <a:rPr lang="en-GB" sz="2000" dirty="0" smtClean="0">
                <a:solidFill>
                  <a:schemeClr val="bg1"/>
                </a:solidFill>
                <a:latin typeface="Calibri" panose="020F0502020204030204" pitchFamily="34" charset="0"/>
              </a:rPr>
              <a:t>Standards</a:t>
            </a:r>
            <a:endParaRPr lang="en-GB" sz="20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64070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1556792"/>
            <a:ext cx="9144000" cy="1771650"/>
          </a:xfrm>
        </p:spPr>
        <p:txBody>
          <a:bodyPr/>
          <a:lstStyle/>
          <a:p>
            <a:pPr algn="ctr"/>
            <a:r>
              <a:rPr lang="en-GB" cap="none" dirty="0" smtClean="0"/>
              <a:t>3. IAEA activities on implementation of BSS</a:t>
            </a:r>
            <a:endParaRPr lang="en-GB" cap="none" dirty="0"/>
          </a:p>
        </p:txBody>
      </p:sp>
    </p:spTree>
    <p:extLst>
      <p:ext uri="{BB962C8B-B14F-4D97-AF65-F5344CB8AC3E}">
        <p14:creationId xmlns:p14="http://schemas.microsoft.com/office/powerpoint/2010/main" val="26852242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2162129" y="2866278"/>
            <a:ext cx="4320480" cy="2178739"/>
            <a:chOff x="2329261" y="2587644"/>
            <a:chExt cx="4320480" cy="2178739"/>
          </a:xfrm>
        </p:grpSpPr>
        <p:sp>
          <p:nvSpPr>
            <p:cNvPr id="70" name="Oval 69"/>
            <p:cNvSpPr/>
            <p:nvPr/>
          </p:nvSpPr>
          <p:spPr>
            <a:xfrm>
              <a:off x="2329261" y="2587644"/>
              <a:ext cx="4320480" cy="2151421"/>
            </a:xfrm>
            <a:prstGeom prst="ellipse">
              <a:avLst/>
            </a:prstGeom>
            <a:ln>
              <a:solidFill>
                <a:srgbClr val="C00000"/>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noFill/>
              </a:endParaRPr>
            </a:p>
          </p:txBody>
        </p:sp>
        <p:sp>
          <p:nvSpPr>
            <p:cNvPr id="71" name="TextBox 70"/>
            <p:cNvSpPr txBox="1"/>
            <p:nvPr/>
          </p:nvSpPr>
          <p:spPr>
            <a:xfrm>
              <a:off x="2329261" y="2596558"/>
              <a:ext cx="4320480" cy="2169825"/>
            </a:xfrm>
            <a:prstGeom prst="rect">
              <a:avLst/>
            </a:prstGeom>
            <a:noFill/>
            <a:ln>
              <a:noFill/>
            </a:ln>
          </p:spPr>
          <p:txBody>
            <a:bodyPr wrap="square" rtlCol="0">
              <a:spAutoFit/>
            </a:bodyPr>
            <a:lstStyle/>
            <a:p>
              <a:pPr algn="ctr">
                <a:lnSpc>
                  <a:spcPct val="150000"/>
                </a:lnSpc>
              </a:pPr>
              <a:r>
                <a:rPr lang="en-GB" sz="1800" dirty="0" smtClean="0">
                  <a:solidFill>
                    <a:srgbClr val="C00000"/>
                  </a:solidFill>
                  <a:latin typeface="Calibri" panose="020F0502020204030204" pitchFamily="34" charset="0"/>
                  <a:cs typeface="Calibri" panose="020F0502020204030204" pitchFamily="34" charset="0"/>
                </a:rPr>
                <a:t>Providing standards</a:t>
              </a:r>
            </a:p>
            <a:p>
              <a:pPr algn="ctr">
                <a:lnSpc>
                  <a:spcPct val="150000"/>
                </a:lnSpc>
              </a:pPr>
              <a:r>
                <a:rPr lang="en-GB" sz="1800" dirty="0" smtClean="0">
                  <a:solidFill>
                    <a:srgbClr val="C00000"/>
                  </a:solidFill>
                  <a:latin typeface="Calibri" panose="020F0502020204030204" pitchFamily="34" charset="0"/>
                  <a:cs typeface="Calibri" panose="020F0502020204030204" pitchFamily="34" charset="0"/>
                </a:rPr>
                <a:t>      Providing training   Providing guidance</a:t>
              </a:r>
            </a:p>
            <a:p>
              <a:pPr algn="ctr">
                <a:lnSpc>
                  <a:spcPct val="150000"/>
                </a:lnSpc>
              </a:pPr>
              <a:r>
                <a:rPr lang="en-GB" sz="1800" dirty="0" smtClean="0">
                  <a:solidFill>
                    <a:srgbClr val="C00000"/>
                  </a:solidFill>
                  <a:latin typeface="Calibri" panose="020F0502020204030204" pitchFamily="34" charset="0"/>
                  <a:cs typeface="Calibri" panose="020F0502020204030204" pitchFamily="34" charset="0"/>
                </a:rPr>
                <a:t>Facilitating knowledge exchange</a:t>
              </a:r>
            </a:p>
            <a:p>
              <a:pPr algn="ctr">
                <a:lnSpc>
                  <a:spcPct val="150000"/>
                </a:lnSpc>
              </a:pPr>
              <a:r>
                <a:rPr lang="en-GB" sz="1800" dirty="0" smtClean="0">
                  <a:solidFill>
                    <a:srgbClr val="C00000"/>
                  </a:solidFill>
                  <a:latin typeface="Calibri" panose="020F0502020204030204" pitchFamily="34" charset="0"/>
                  <a:cs typeface="Calibri" panose="020F0502020204030204" pitchFamily="34" charset="0"/>
                </a:rPr>
                <a:t>Giving technical assistance</a:t>
              </a:r>
            </a:p>
            <a:p>
              <a:pPr algn="ctr">
                <a:lnSpc>
                  <a:spcPct val="150000"/>
                </a:lnSpc>
              </a:pPr>
              <a:r>
                <a:rPr lang="en-GB" sz="1800" dirty="0" smtClean="0">
                  <a:solidFill>
                    <a:srgbClr val="C00000"/>
                  </a:solidFill>
                  <a:latin typeface="Calibri" panose="020F0502020204030204" pitchFamily="34" charset="0"/>
                  <a:cs typeface="Calibri" panose="020F0502020204030204" pitchFamily="34" charset="0"/>
                </a:rPr>
                <a:t>Building awareness</a:t>
              </a:r>
            </a:p>
          </p:txBody>
        </p:sp>
      </p:grpSp>
      <p:grpSp>
        <p:nvGrpSpPr>
          <p:cNvPr id="7" name="Group 6"/>
          <p:cNvGrpSpPr/>
          <p:nvPr/>
        </p:nvGrpSpPr>
        <p:grpSpPr>
          <a:xfrm>
            <a:off x="25911" y="1085209"/>
            <a:ext cx="9094745" cy="5512143"/>
            <a:chOff x="25911" y="1234973"/>
            <a:chExt cx="9094745" cy="5512143"/>
          </a:xfrm>
        </p:grpSpPr>
        <p:sp>
          <p:nvSpPr>
            <p:cNvPr id="5" name="Rounded Rectangle 4"/>
            <p:cNvSpPr/>
            <p:nvPr/>
          </p:nvSpPr>
          <p:spPr>
            <a:xfrm>
              <a:off x="3347864" y="5646523"/>
              <a:ext cx="2042324" cy="415498"/>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sp>
          <p:nvSpPr>
            <p:cNvPr id="6" name="Rectangle 35"/>
            <p:cNvSpPr>
              <a:spLocks noChangeArrowheads="1"/>
            </p:cNvSpPr>
            <p:nvPr/>
          </p:nvSpPr>
          <p:spPr bwMode="auto">
            <a:xfrm>
              <a:off x="2761557" y="2886201"/>
              <a:ext cx="1361018" cy="46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none" anchor="ctr"/>
            <a:lstStyle>
              <a:lvl1pPr>
                <a:spcBef>
                  <a:spcPct val="20000"/>
                </a:spcBef>
                <a:buClr>
                  <a:schemeClr val="folHlink"/>
                </a:buClr>
                <a:buSzPct val="110000"/>
                <a:buChar char="•"/>
                <a:defRPr sz="3200">
                  <a:solidFill>
                    <a:schemeClr val="tx2"/>
                  </a:solidFill>
                  <a:latin typeface="Arial" charset="0"/>
                </a:defRPr>
              </a:lvl1pPr>
              <a:lvl2pPr marL="742950" indent="-285750">
                <a:spcBef>
                  <a:spcPct val="20000"/>
                </a:spcBef>
                <a:buClr>
                  <a:schemeClr val="folHlink"/>
                </a:buClr>
                <a:buSzPct val="110000"/>
                <a:buChar char="•"/>
                <a:defRPr sz="2800">
                  <a:solidFill>
                    <a:schemeClr val="tx2"/>
                  </a:solidFill>
                  <a:latin typeface="Arial" charset="0"/>
                </a:defRPr>
              </a:lvl2pPr>
              <a:lvl3pPr marL="1143000" indent="-228600">
                <a:spcBef>
                  <a:spcPct val="20000"/>
                </a:spcBef>
                <a:buClr>
                  <a:schemeClr val="folHlink"/>
                </a:buClr>
                <a:buSzPct val="110000"/>
                <a:buChar char="•"/>
                <a:defRPr sz="2400">
                  <a:solidFill>
                    <a:schemeClr val="tx2"/>
                  </a:solidFill>
                  <a:latin typeface="Arial" charset="0"/>
                </a:defRPr>
              </a:lvl3pPr>
              <a:lvl4pPr marL="1600200" indent="-228600">
                <a:spcBef>
                  <a:spcPct val="20000"/>
                </a:spcBef>
                <a:buClr>
                  <a:schemeClr val="folHlink"/>
                </a:buClr>
                <a:buSzPct val="110000"/>
                <a:buChar char="•"/>
                <a:defRPr sz="2400">
                  <a:solidFill>
                    <a:schemeClr val="tx2"/>
                  </a:solidFill>
                  <a:latin typeface="Arial" charset="0"/>
                </a:defRPr>
              </a:lvl4pPr>
              <a:lvl5pPr marL="2057400" indent="-228600">
                <a:spcBef>
                  <a:spcPct val="20000"/>
                </a:spcBef>
                <a:buClr>
                  <a:schemeClr val="folHlink"/>
                </a:buClr>
                <a:buSzPct val="110000"/>
                <a:buChar char="•"/>
                <a:defRPr sz="2400">
                  <a:solidFill>
                    <a:schemeClr val="tx2"/>
                  </a:solidFill>
                  <a:latin typeface="Arial" charset="0"/>
                </a:defRPr>
              </a:lvl5pPr>
              <a:lvl6pPr marL="25146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6pPr>
              <a:lvl7pPr marL="29718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7pPr>
              <a:lvl8pPr marL="34290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8pPr>
              <a:lvl9pPr marL="38862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9pPr>
            </a:lstStyle>
            <a:p>
              <a:pPr>
                <a:spcBef>
                  <a:spcPct val="0"/>
                </a:spcBef>
                <a:buClrTx/>
                <a:buSzTx/>
                <a:buFontTx/>
                <a:buNone/>
              </a:pPr>
              <a:endParaRPr lang="en-US" altLang="en-US" sz="1600">
                <a:solidFill>
                  <a:schemeClr val="tx1"/>
                </a:solidFill>
              </a:endParaRPr>
            </a:p>
          </p:txBody>
        </p:sp>
        <p:pic>
          <p:nvPicPr>
            <p:cNvPr id="8" name="Picture 1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40993" y="1234973"/>
              <a:ext cx="609171" cy="9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32724" y="1781368"/>
              <a:ext cx="612253" cy="9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66954" y="1364080"/>
              <a:ext cx="609388" cy="9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07306" y="1628043"/>
              <a:ext cx="610668" cy="9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78534" y="3950436"/>
              <a:ext cx="1542122" cy="5349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11153" y="5646523"/>
              <a:ext cx="2047107" cy="109287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49084" y="1895085"/>
              <a:ext cx="879979" cy="8438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20" name="Picture 30"/>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30685" y="2442992"/>
              <a:ext cx="889936" cy="85259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21" name="Picture 31"/>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78292" y="2981361"/>
              <a:ext cx="840150" cy="8401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
          <p:nvSpPr>
            <p:cNvPr id="24" name="Slide Number Placeholder 3"/>
            <p:cNvSpPr txBox="1">
              <a:spLocks/>
            </p:cNvSpPr>
            <p:nvPr/>
          </p:nvSpPr>
          <p:spPr bwMode="white">
            <a:xfrm>
              <a:off x="8472488" y="6369050"/>
              <a:ext cx="509587"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110000"/>
                <a:buChar char="•"/>
                <a:defRPr sz="3200">
                  <a:solidFill>
                    <a:schemeClr val="tx2"/>
                  </a:solidFill>
                  <a:latin typeface="Arial" charset="0"/>
                </a:defRPr>
              </a:lvl1pPr>
              <a:lvl2pPr marL="742950" indent="-285750">
                <a:spcBef>
                  <a:spcPct val="20000"/>
                </a:spcBef>
                <a:buClr>
                  <a:schemeClr val="folHlink"/>
                </a:buClr>
                <a:buSzPct val="110000"/>
                <a:buChar char="•"/>
                <a:defRPr sz="2800">
                  <a:solidFill>
                    <a:schemeClr val="tx2"/>
                  </a:solidFill>
                  <a:latin typeface="Arial" charset="0"/>
                </a:defRPr>
              </a:lvl2pPr>
              <a:lvl3pPr marL="1143000" indent="-228600">
                <a:spcBef>
                  <a:spcPct val="20000"/>
                </a:spcBef>
                <a:buClr>
                  <a:schemeClr val="folHlink"/>
                </a:buClr>
                <a:buSzPct val="110000"/>
                <a:buChar char="•"/>
                <a:defRPr sz="2400">
                  <a:solidFill>
                    <a:schemeClr val="tx2"/>
                  </a:solidFill>
                  <a:latin typeface="Arial" charset="0"/>
                </a:defRPr>
              </a:lvl3pPr>
              <a:lvl4pPr marL="1600200" indent="-228600">
                <a:spcBef>
                  <a:spcPct val="20000"/>
                </a:spcBef>
                <a:buClr>
                  <a:schemeClr val="folHlink"/>
                </a:buClr>
                <a:buSzPct val="110000"/>
                <a:buChar char="•"/>
                <a:defRPr sz="2400">
                  <a:solidFill>
                    <a:schemeClr val="tx2"/>
                  </a:solidFill>
                  <a:latin typeface="Arial" charset="0"/>
                </a:defRPr>
              </a:lvl4pPr>
              <a:lvl5pPr marL="2057400" indent="-228600">
                <a:spcBef>
                  <a:spcPct val="20000"/>
                </a:spcBef>
                <a:buClr>
                  <a:schemeClr val="folHlink"/>
                </a:buClr>
                <a:buSzPct val="110000"/>
                <a:buChar char="•"/>
                <a:defRPr sz="2400">
                  <a:solidFill>
                    <a:schemeClr val="tx2"/>
                  </a:solidFill>
                  <a:latin typeface="Arial" charset="0"/>
                </a:defRPr>
              </a:lvl5pPr>
              <a:lvl6pPr marL="25146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6pPr>
              <a:lvl7pPr marL="29718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7pPr>
              <a:lvl8pPr marL="34290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8pPr>
              <a:lvl9pPr marL="38862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9pPr>
            </a:lstStyle>
            <a:p>
              <a:pPr algn="r" eaLnBrk="1" hangingPunct="1">
                <a:spcBef>
                  <a:spcPct val="0"/>
                </a:spcBef>
                <a:buClrTx/>
                <a:buSzTx/>
                <a:buFontTx/>
                <a:buNone/>
              </a:pPr>
              <a:fld id="{601569A7-1690-4C06-861C-D86AD27E36AC}" type="slidenum">
                <a:rPr lang="en-GB" altLang="en-US" sz="1000">
                  <a:solidFill>
                    <a:schemeClr val="bg2"/>
                  </a:solidFill>
                </a:rPr>
                <a:pPr algn="r" eaLnBrk="1" hangingPunct="1">
                  <a:spcBef>
                    <a:spcPct val="0"/>
                  </a:spcBef>
                  <a:buClrTx/>
                  <a:buSzTx/>
                  <a:buFontTx/>
                  <a:buNone/>
                </a:pPr>
                <a:t>45</a:t>
              </a:fld>
              <a:endParaRPr lang="en-GB" altLang="en-US" sz="1000">
                <a:solidFill>
                  <a:schemeClr val="bg2"/>
                </a:solidFill>
              </a:endParaRPr>
            </a:p>
          </p:txBody>
        </p:sp>
        <p:sp>
          <p:nvSpPr>
            <p:cNvPr id="28" name="TextBox 27"/>
            <p:cNvSpPr txBox="1"/>
            <p:nvPr/>
          </p:nvSpPr>
          <p:spPr>
            <a:xfrm>
              <a:off x="5803063" y="3057466"/>
              <a:ext cx="2491628" cy="323165"/>
            </a:xfrm>
            <a:prstGeom prst="rect">
              <a:avLst/>
            </a:prstGeom>
            <a:noFill/>
            <a:ln>
              <a:noFill/>
            </a:ln>
          </p:spPr>
          <p:txBody>
            <a:bodyPr wrap="square" rtlCol="0">
              <a:spAutoFit/>
            </a:bodyPr>
            <a:lstStyle/>
            <a:p>
              <a:r>
                <a:rPr lang="en-GB" sz="1500" dirty="0" smtClean="0">
                  <a:solidFill>
                    <a:schemeClr val="tx1">
                      <a:lumMod val="65000"/>
                      <a:lumOff val="35000"/>
                    </a:schemeClr>
                  </a:solidFill>
                  <a:latin typeface="Calibri" panose="020F0502020204030204" pitchFamily="34" charset="0"/>
                  <a:cs typeface="Calibri" panose="020F0502020204030204" pitchFamily="34" charset="0"/>
                </a:rPr>
                <a:t>Technical documents</a:t>
              </a:r>
              <a:endParaRPr lang="en-GB" sz="15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9" name="TextBox 28"/>
            <p:cNvSpPr txBox="1"/>
            <p:nvPr/>
          </p:nvSpPr>
          <p:spPr>
            <a:xfrm>
              <a:off x="6554563" y="4172395"/>
              <a:ext cx="2016224" cy="323165"/>
            </a:xfrm>
            <a:prstGeom prst="rect">
              <a:avLst/>
            </a:prstGeom>
            <a:noFill/>
            <a:ln>
              <a:noFill/>
            </a:ln>
          </p:spPr>
          <p:txBody>
            <a:bodyPr wrap="square" rtlCol="0">
              <a:spAutoFit/>
            </a:bodyPr>
            <a:lstStyle/>
            <a:p>
              <a:r>
                <a:rPr lang="en-GB" sz="1500" dirty="0" smtClean="0">
                  <a:solidFill>
                    <a:schemeClr val="tx1">
                      <a:lumMod val="65000"/>
                      <a:lumOff val="35000"/>
                    </a:schemeClr>
                  </a:solidFill>
                  <a:latin typeface="Calibri" panose="020F0502020204030204" pitchFamily="34" charset="0"/>
                  <a:cs typeface="Calibri" panose="020F0502020204030204" pitchFamily="34" charset="0"/>
                </a:rPr>
                <a:t>Workshops</a:t>
              </a:r>
              <a:endParaRPr lang="en-GB" sz="15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30" name="TextBox 29"/>
            <p:cNvSpPr txBox="1"/>
            <p:nvPr/>
          </p:nvSpPr>
          <p:spPr>
            <a:xfrm>
              <a:off x="6275490" y="4548394"/>
              <a:ext cx="2016224" cy="323165"/>
            </a:xfrm>
            <a:prstGeom prst="rect">
              <a:avLst/>
            </a:prstGeom>
            <a:noFill/>
            <a:ln>
              <a:noFill/>
            </a:ln>
          </p:spPr>
          <p:txBody>
            <a:bodyPr wrap="square" rtlCol="0">
              <a:spAutoFit/>
            </a:bodyPr>
            <a:lstStyle/>
            <a:p>
              <a:r>
                <a:rPr lang="en-GB" sz="1500" dirty="0" smtClean="0">
                  <a:solidFill>
                    <a:schemeClr val="tx1">
                      <a:lumMod val="65000"/>
                      <a:lumOff val="35000"/>
                    </a:schemeClr>
                  </a:solidFill>
                  <a:latin typeface="Calibri" panose="020F0502020204030204" pitchFamily="34" charset="0"/>
                  <a:cs typeface="Calibri" panose="020F0502020204030204" pitchFamily="34" charset="0"/>
                </a:rPr>
                <a:t>Reporting systems</a:t>
              </a:r>
              <a:endParaRPr lang="en-GB" sz="15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31" name="TextBox 30"/>
            <p:cNvSpPr txBox="1"/>
            <p:nvPr/>
          </p:nvSpPr>
          <p:spPr>
            <a:xfrm>
              <a:off x="5846047" y="4844298"/>
              <a:ext cx="2016224" cy="323165"/>
            </a:xfrm>
            <a:prstGeom prst="rect">
              <a:avLst/>
            </a:prstGeom>
            <a:noFill/>
            <a:ln>
              <a:noFill/>
            </a:ln>
          </p:spPr>
          <p:txBody>
            <a:bodyPr wrap="square" rtlCol="0">
              <a:spAutoFit/>
            </a:bodyPr>
            <a:lstStyle/>
            <a:p>
              <a:r>
                <a:rPr lang="en-GB" sz="1500" dirty="0" smtClean="0">
                  <a:solidFill>
                    <a:schemeClr val="tx1">
                      <a:lumMod val="65000"/>
                      <a:lumOff val="35000"/>
                    </a:schemeClr>
                  </a:solidFill>
                  <a:latin typeface="Calibri" panose="020F0502020204030204" pitchFamily="34" charset="0"/>
                  <a:cs typeface="Calibri" panose="020F0502020204030204" pitchFamily="34" charset="0"/>
                </a:rPr>
                <a:t>Scientific publications</a:t>
              </a:r>
              <a:endParaRPr lang="en-GB" sz="15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32" name="TextBox 31"/>
            <p:cNvSpPr txBox="1"/>
            <p:nvPr/>
          </p:nvSpPr>
          <p:spPr>
            <a:xfrm>
              <a:off x="5629004" y="5141514"/>
              <a:ext cx="2016224" cy="323165"/>
            </a:xfrm>
            <a:prstGeom prst="rect">
              <a:avLst/>
            </a:prstGeom>
            <a:noFill/>
            <a:ln>
              <a:noFill/>
            </a:ln>
          </p:spPr>
          <p:txBody>
            <a:bodyPr wrap="square" rtlCol="0">
              <a:spAutoFit/>
            </a:bodyPr>
            <a:lstStyle/>
            <a:p>
              <a:r>
                <a:rPr lang="en-GB" sz="1500" dirty="0" smtClean="0">
                  <a:solidFill>
                    <a:schemeClr val="tx1">
                      <a:lumMod val="65000"/>
                      <a:lumOff val="35000"/>
                    </a:schemeClr>
                  </a:solidFill>
                  <a:latin typeface="Calibri" panose="020F0502020204030204" pitchFamily="34" charset="0"/>
                  <a:cs typeface="Calibri" panose="020F0502020204030204" pitchFamily="34" charset="0"/>
                </a:rPr>
                <a:t>Press campaigns</a:t>
              </a:r>
              <a:endParaRPr lang="en-GB" sz="15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33" name="TextBox 32"/>
            <p:cNvSpPr txBox="1"/>
            <p:nvPr/>
          </p:nvSpPr>
          <p:spPr>
            <a:xfrm>
              <a:off x="4165468" y="5368849"/>
              <a:ext cx="2016224" cy="323165"/>
            </a:xfrm>
            <a:prstGeom prst="rect">
              <a:avLst/>
            </a:prstGeom>
            <a:noFill/>
            <a:ln>
              <a:noFill/>
            </a:ln>
          </p:spPr>
          <p:txBody>
            <a:bodyPr wrap="square" rtlCol="0">
              <a:spAutoFit/>
            </a:bodyPr>
            <a:lstStyle/>
            <a:p>
              <a:r>
                <a:rPr lang="en-GB" sz="1500" dirty="0" smtClean="0">
                  <a:solidFill>
                    <a:schemeClr val="tx1">
                      <a:lumMod val="65000"/>
                      <a:lumOff val="35000"/>
                    </a:schemeClr>
                  </a:solidFill>
                  <a:latin typeface="Calibri" panose="020F0502020204030204" pitchFamily="34" charset="0"/>
                  <a:cs typeface="Calibri" panose="020F0502020204030204" pitchFamily="34" charset="0"/>
                </a:rPr>
                <a:t>Information campaigns</a:t>
              </a:r>
              <a:endParaRPr lang="en-GB" sz="15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34" name="TextBox 33"/>
            <p:cNvSpPr txBox="1"/>
            <p:nvPr/>
          </p:nvSpPr>
          <p:spPr>
            <a:xfrm>
              <a:off x="6565108" y="3784405"/>
              <a:ext cx="2016224" cy="323165"/>
            </a:xfrm>
            <a:prstGeom prst="rect">
              <a:avLst/>
            </a:prstGeom>
            <a:noFill/>
            <a:ln>
              <a:noFill/>
            </a:ln>
          </p:spPr>
          <p:txBody>
            <a:bodyPr wrap="square" rtlCol="0">
              <a:spAutoFit/>
            </a:bodyPr>
            <a:lstStyle/>
            <a:p>
              <a:r>
                <a:rPr lang="en-GB" sz="1500" dirty="0" smtClean="0">
                  <a:solidFill>
                    <a:schemeClr val="tx1">
                      <a:lumMod val="65000"/>
                      <a:lumOff val="35000"/>
                    </a:schemeClr>
                  </a:solidFill>
                  <a:latin typeface="Calibri" panose="020F0502020204030204" pitchFamily="34" charset="0"/>
                  <a:cs typeface="Calibri" panose="020F0502020204030204" pitchFamily="34" charset="0"/>
                </a:rPr>
                <a:t>Meetings</a:t>
              </a:r>
              <a:endParaRPr lang="en-GB" sz="15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35" name="TextBox 34"/>
            <p:cNvSpPr txBox="1"/>
            <p:nvPr/>
          </p:nvSpPr>
          <p:spPr>
            <a:xfrm>
              <a:off x="6312196" y="3405605"/>
              <a:ext cx="2125979" cy="323165"/>
            </a:xfrm>
            <a:prstGeom prst="rect">
              <a:avLst/>
            </a:prstGeom>
            <a:noFill/>
            <a:ln>
              <a:noFill/>
            </a:ln>
          </p:spPr>
          <p:txBody>
            <a:bodyPr wrap="square" rtlCol="0">
              <a:spAutoFit/>
            </a:bodyPr>
            <a:lstStyle/>
            <a:p>
              <a:r>
                <a:rPr lang="en-GB" sz="1500" dirty="0" smtClean="0">
                  <a:solidFill>
                    <a:schemeClr val="tx1">
                      <a:lumMod val="65000"/>
                      <a:lumOff val="35000"/>
                    </a:schemeClr>
                  </a:solidFill>
                  <a:latin typeface="Calibri" panose="020F0502020204030204" pitchFamily="34" charset="0"/>
                  <a:cs typeface="Calibri" panose="020F0502020204030204" pitchFamily="34" charset="0"/>
                </a:rPr>
                <a:t>Public website</a:t>
              </a:r>
              <a:endParaRPr lang="en-GB" sz="15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36" name="TextBox 35"/>
            <p:cNvSpPr txBox="1"/>
            <p:nvPr/>
          </p:nvSpPr>
          <p:spPr>
            <a:xfrm>
              <a:off x="2466552" y="5373340"/>
              <a:ext cx="2016224" cy="323165"/>
            </a:xfrm>
            <a:prstGeom prst="rect">
              <a:avLst/>
            </a:prstGeom>
            <a:noFill/>
            <a:ln>
              <a:noFill/>
            </a:ln>
          </p:spPr>
          <p:txBody>
            <a:bodyPr wrap="square" rtlCol="0">
              <a:spAutoFit/>
            </a:bodyPr>
            <a:lstStyle/>
            <a:p>
              <a:pPr algn="ctr"/>
              <a:r>
                <a:rPr lang="en-GB" sz="1500" dirty="0" smtClean="0">
                  <a:solidFill>
                    <a:schemeClr val="tx1">
                      <a:lumMod val="65000"/>
                      <a:lumOff val="35000"/>
                    </a:schemeClr>
                  </a:solidFill>
                  <a:latin typeface="Calibri" panose="020F0502020204030204" pitchFamily="34" charset="0"/>
                  <a:cs typeface="Calibri" panose="020F0502020204030204" pitchFamily="34" charset="0"/>
                </a:rPr>
                <a:t>Missions</a:t>
              </a:r>
              <a:endParaRPr lang="en-GB" sz="15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37" name="TextBox 36"/>
            <p:cNvSpPr txBox="1"/>
            <p:nvPr/>
          </p:nvSpPr>
          <p:spPr>
            <a:xfrm>
              <a:off x="1243116" y="5092863"/>
              <a:ext cx="2016224" cy="323165"/>
            </a:xfrm>
            <a:prstGeom prst="rect">
              <a:avLst/>
            </a:prstGeom>
            <a:noFill/>
            <a:ln>
              <a:noFill/>
            </a:ln>
          </p:spPr>
          <p:txBody>
            <a:bodyPr wrap="square" rtlCol="0">
              <a:spAutoFit/>
            </a:bodyPr>
            <a:lstStyle/>
            <a:p>
              <a:pPr algn="r"/>
              <a:r>
                <a:rPr lang="en-GB" sz="1500" dirty="0" smtClean="0">
                  <a:solidFill>
                    <a:schemeClr val="tx1">
                      <a:lumMod val="65000"/>
                      <a:lumOff val="35000"/>
                    </a:schemeClr>
                  </a:solidFill>
                  <a:latin typeface="Calibri" panose="020F0502020204030204" pitchFamily="34" charset="0"/>
                  <a:cs typeface="Calibri" panose="020F0502020204030204" pitchFamily="34" charset="0"/>
                </a:rPr>
                <a:t>Assessments</a:t>
              </a:r>
              <a:endParaRPr lang="en-GB" sz="15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38" name="TextBox 37"/>
            <p:cNvSpPr txBox="1"/>
            <p:nvPr/>
          </p:nvSpPr>
          <p:spPr>
            <a:xfrm>
              <a:off x="741797" y="4824979"/>
              <a:ext cx="2016224" cy="323165"/>
            </a:xfrm>
            <a:prstGeom prst="rect">
              <a:avLst/>
            </a:prstGeom>
            <a:noFill/>
            <a:ln>
              <a:noFill/>
            </a:ln>
          </p:spPr>
          <p:txBody>
            <a:bodyPr wrap="square" rtlCol="0">
              <a:spAutoFit/>
            </a:bodyPr>
            <a:lstStyle/>
            <a:p>
              <a:pPr algn="r"/>
              <a:r>
                <a:rPr lang="en-GB" sz="1500" dirty="0" smtClean="0">
                  <a:solidFill>
                    <a:schemeClr val="tx1">
                      <a:lumMod val="65000"/>
                      <a:lumOff val="35000"/>
                    </a:schemeClr>
                  </a:solidFill>
                  <a:latin typeface="Calibri" panose="020F0502020204030204" pitchFamily="34" charset="0"/>
                  <a:cs typeface="Calibri" panose="020F0502020204030204" pitchFamily="34" charset="0"/>
                </a:rPr>
                <a:t>Direct advice</a:t>
              </a:r>
              <a:endParaRPr lang="en-GB" sz="15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39" name="TextBox 38"/>
            <p:cNvSpPr txBox="1"/>
            <p:nvPr/>
          </p:nvSpPr>
          <p:spPr>
            <a:xfrm>
              <a:off x="366988" y="4501814"/>
              <a:ext cx="2016224" cy="323165"/>
            </a:xfrm>
            <a:prstGeom prst="rect">
              <a:avLst/>
            </a:prstGeom>
            <a:noFill/>
            <a:ln>
              <a:noFill/>
            </a:ln>
          </p:spPr>
          <p:txBody>
            <a:bodyPr wrap="square" rtlCol="0">
              <a:spAutoFit/>
            </a:bodyPr>
            <a:lstStyle/>
            <a:p>
              <a:pPr algn="r"/>
              <a:r>
                <a:rPr lang="en-GB" sz="1500" dirty="0" smtClean="0">
                  <a:solidFill>
                    <a:schemeClr val="tx1">
                      <a:lumMod val="65000"/>
                      <a:lumOff val="35000"/>
                    </a:schemeClr>
                  </a:solidFill>
                  <a:latin typeface="Calibri" panose="020F0502020204030204" pitchFamily="34" charset="0"/>
                  <a:cs typeface="Calibri" panose="020F0502020204030204" pitchFamily="34" charset="0"/>
                </a:rPr>
                <a:t>Providing tools</a:t>
              </a:r>
              <a:endParaRPr lang="en-GB" sz="15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40" name="TextBox 39"/>
            <p:cNvSpPr txBox="1"/>
            <p:nvPr/>
          </p:nvSpPr>
          <p:spPr>
            <a:xfrm>
              <a:off x="124822" y="4193468"/>
              <a:ext cx="2016224" cy="323165"/>
            </a:xfrm>
            <a:prstGeom prst="rect">
              <a:avLst/>
            </a:prstGeom>
            <a:noFill/>
            <a:ln>
              <a:noFill/>
            </a:ln>
          </p:spPr>
          <p:txBody>
            <a:bodyPr wrap="square" rtlCol="0">
              <a:spAutoFit/>
            </a:bodyPr>
            <a:lstStyle/>
            <a:p>
              <a:pPr algn="r"/>
              <a:r>
                <a:rPr lang="en-GB" sz="1500" dirty="0" smtClean="0">
                  <a:solidFill>
                    <a:schemeClr val="tx1">
                      <a:lumMod val="65000"/>
                      <a:lumOff val="35000"/>
                    </a:schemeClr>
                  </a:solidFill>
                  <a:latin typeface="Calibri" panose="020F0502020204030204" pitchFamily="34" charset="0"/>
                  <a:cs typeface="Calibri" panose="020F0502020204030204" pitchFamily="34" charset="0"/>
                </a:rPr>
                <a:t>Involve in projects</a:t>
              </a:r>
              <a:endParaRPr lang="en-GB" sz="15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41" name="TextBox 40"/>
            <p:cNvSpPr txBox="1"/>
            <p:nvPr/>
          </p:nvSpPr>
          <p:spPr>
            <a:xfrm>
              <a:off x="706232" y="3854640"/>
              <a:ext cx="1394380" cy="323165"/>
            </a:xfrm>
            <a:prstGeom prst="rect">
              <a:avLst/>
            </a:prstGeom>
            <a:noFill/>
            <a:ln>
              <a:noFill/>
            </a:ln>
          </p:spPr>
          <p:txBody>
            <a:bodyPr wrap="square" rtlCol="0">
              <a:spAutoFit/>
            </a:bodyPr>
            <a:lstStyle/>
            <a:p>
              <a:pPr algn="r"/>
              <a:r>
                <a:rPr lang="en-GB" sz="1500" dirty="0" smtClean="0">
                  <a:solidFill>
                    <a:schemeClr val="tx1">
                      <a:lumMod val="65000"/>
                      <a:lumOff val="35000"/>
                    </a:schemeClr>
                  </a:solidFill>
                  <a:latin typeface="Calibri" panose="020F0502020204030204" pitchFamily="34" charset="0"/>
                  <a:cs typeface="Calibri" panose="020F0502020204030204" pitchFamily="34" charset="0"/>
                </a:rPr>
                <a:t>Scientific visits</a:t>
              </a:r>
              <a:endParaRPr lang="en-GB" sz="15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42" name="TextBox 41"/>
            <p:cNvSpPr txBox="1"/>
            <p:nvPr/>
          </p:nvSpPr>
          <p:spPr>
            <a:xfrm>
              <a:off x="923114" y="3490721"/>
              <a:ext cx="1177498" cy="323165"/>
            </a:xfrm>
            <a:prstGeom prst="rect">
              <a:avLst/>
            </a:prstGeom>
            <a:noFill/>
            <a:ln>
              <a:noFill/>
            </a:ln>
          </p:spPr>
          <p:txBody>
            <a:bodyPr wrap="square" rtlCol="0">
              <a:spAutoFit/>
            </a:bodyPr>
            <a:lstStyle/>
            <a:p>
              <a:pPr algn="r"/>
              <a:r>
                <a:rPr lang="en-GB" sz="1500" dirty="0" smtClean="0">
                  <a:solidFill>
                    <a:schemeClr val="tx1">
                      <a:lumMod val="65000"/>
                      <a:lumOff val="35000"/>
                    </a:schemeClr>
                  </a:solidFill>
                  <a:latin typeface="Calibri" panose="020F0502020204030204" pitchFamily="34" charset="0"/>
                  <a:cs typeface="Calibri" panose="020F0502020204030204" pitchFamily="34" charset="0"/>
                </a:rPr>
                <a:t>Fellowships</a:t>
              </a:r>
              <a:endParaRPr lang="en-GB" sz="15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43" name="TextBox 42"/>
            <p:cNvSpPr txBox="1"/>
            <p:nvPr/>
          </p:nvSpPr>
          <p:spPr>
            <a:xfrm>
              <a:off x="741797" y="3130636"/>
              <a:ext cx="2016224" cy="323165"/>
            </a:xfrm>
            <a:prstGeom prst="rect">
              <a:avLst/>
            </a:prstGeom>
            <a:noFill/>
            <a:ln>
              <a:noFill/>
            </a:ln>
          </p:spPr>
          <p:txBody>
            <a:bodyPr wrap="square" rtlCol="0">
              <a:spAutoFit/>
            </a:bodyPr>
            <a:lstStyle/>
            <a:p>
              <a:pPr algn="r"/>
              <a:r>
                <a:rPr lang="en-GB" sz="1500" dirty="0" smtClean="0">
                  <a:solidFill>
                    <a:schemeClr val="tx1">
                      <a:lumMod val="65000"/>
                      <a:lumOff val="35000"/>
                    </a:schemeClr>
                  </a:solidFill>
                  <a:latin typeface="Calibri" panose="020F0502020204030204" pitchFamily="34" charset="0"/>
                  <a:cs typeface="Calibri" panose="020F0502020204030204" pitchFamily="34" charset="0"/>
                </a:rPr>
                <a:t>Training material</a:t>
              </a:r>
              <a:endParaRPr lang="en-GB" sz="15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44" name="TextBox 43"/>
            <p:cNvSpPr txBox="1"/>
            <p:nvPr/>
          </p:nvSpPr>
          <p:spPr>
            <a:xfrm>
              <a:off x="1451744" y="2793133"/>
              <a:ext cx="2016224" cy="323165"/>
            </a:xfrm>
            <a:prstGeom prst="rect">
              <a:avLst/>
            </a:prstGeom>
            <a:noFill/>
            <a:ln>
              <a:noFill/>
            </a:ln>
          </p:spPr>
          <p:txBody>
            <a:bodyPr wrap="square" rtlCol="0">
              <a:spAutoFit/>
            </a:bodyPr>
            <a:lstStyle/>
            <a:p>
              <a:pPr algn="r"/>
              <a:r>
                <a:rPr lang="en-GB" sz="1500" dirty="0" smtClean="0">
                  <a:solidFill>
                    <a:schemeClr val="tx1">
                      <a:lumMod val="65000"/>
                      <a:lumOff val="35000"/>
                    </a:schemeClr>
                  </a:solidFill>
                  <a:latin typeface="Calibri" panose="020F0502020204030204" pitchFamily="34" charset="0"/>
                  <a:cs typeface="Calibri" panose="020F0502020204030204" pitchFamily="34" charset="0"/>
                </a:rPr>
                <a:t>Training courses</a:t>
              </a:r>
              <a:endParaRPr lang="en-GB" sz="15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45" name="TextBox 44"/>
            <p:cNvSpPr txBox="1"/>
            <p:nvPr/>
          </p:nvSpPr>
          <p:spPr>
            <a:xfrm>
              <a:off x="3301681" y="2627025"/>
              <a:ext cx="2016224" cy="323165"/>
            </a:xfrm>
            <a:prstGeom prst="rect">
              <a:avLst/>
            </a:prstGeom>
            <a:noFill/>
            <a:ln>
              <a:noFill/>
            </a:ln>
          </p:spPr>
          <p:txBody>
            <a:bodyPr wrap="square" rtlCol="0">
              <a:spAutoFit/>
            </a:bodyPr>
            <a:lstStyle/>
            <a:p>
              <a:pPr algn="ctr"/>
              <a:r>
                <a:rPr lang="en-GB" sz="1500" dirty="0" smtClean="0">
                  <a:solidFill>
                    <a:schemeClr val="tx1">
                      <a:lumMod val="65000"/>
                      <a:lumOff val="35000"/>
                    </a:schemeClr>
                  </a:solidFill>
                  <a:latin typeface="Calibri" panose="020F0502020204030204" pitchFamily="34" charset="0"/>
                  <a:cs typeface="Calibri" panose="020F0502020204030204" pitchFamily="34" charset="0"/>
                </a:rPr>
                <a:t>Safety standards</a:t>
              </a:r>
              <a:endParaRPr lang="en-GB" sz="15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46" name="TextBox 45"/>
            <p:cNvSpPr txBox="1"/>
            <p:nvPr/>
          </p:nvSpPr>
          <p:spPr>
            <a:xfrm>
              <a:off x="5088987" y="2681368"/>
              <a:ext cx="2016224" cy="323165"/>
            </a:xfrm>
            <a:prstGeom prst="rect">
              <a:avLst/>
            </a:prstGeom>
            <a:noFill/>
            <a:ln>
              <a:noFill/>
            </a:ln>
          </p:spPr>
          <p:txBody>
            <a:bodyPr wrap="square" rtlCol="0">
              <a:spAutoFit/>
            </a:bodyPr>
            <a:lstStyle/>
            <a:p>
              <a:r>
                <a:rPr lang="en-GB" sz="1500" dirty="0" smtClean="0">
                  <a:solidFill>
                    <a:schemeClr val="tx1">
                      <a:lumMod val="65000"/>
                      <a:lumOff val="35000"/>
                    </a:schemeClr>
                  </a:solidFill>
                  <a:latin typeface="Calibri" panose="020F0502020204030204" pitchFamily="34" charset="0"/>
                  <a:cs typeface="Calibri" panose="020F0502020204030204" pitchFamily="34" charset="0"/>
                </a:rPr>
                <a:t>Safety reports</a:t>
              </a:r>
              <a:endParaRPr lang="en-GB" sz="1500" dirty="0">
                <a:solidFill>
                  <a:schemeClr val="tx1">
                    <a:lumMod val="65000"/>
                    <a:lumOff val="35000"/>
                  </a:schemeClr>
                </a:solidFill>
                <a:latin typeface="Calibri" panose="020F0502020204030204" pitchFamily="34" charset="0"/>
                <a:cs typeface="Calibri" panose="020F0502020204030204" pitchFamily="34" charset="0"/>
              </a:endParaRPr>
            </a:p>
          </p:txBody>
        </p:sp>
        <p:cxnSp>
          <p:nvCxnSpPr>
            <p:cNvPr id="47" name="Straight Connector 46"/>
            <p:cNvCxnSpPr/>
            <p:nvPr/>
          </p:nvCxnSpPr>
          <p:spPr>
            <a:xfrm>
              <a:off x="4260853" y="2842951"/>
              <a:ext cx="0" cy="34618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508238" y="2950190"/>
              <a:ext cx="0" cy="68032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5508239" y="3189133"/>
              <a:ext cx="384641" cy="42811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5508237" y="3571206"/>
              <a:ext cx="875613" cy="6332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5883328" y="3938294"/>
              <a:ext cx="753788" cy="19120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29" idx="1"/>
            </p:cNvCxnSpPr>
            <p:nvPr/>
          </p:nvCxnSpPr>
          <p:spPr>
            <a:xfrm flipH="1" flipV="1">
              <a:off x="5883328" y="4129496"/>
              <a:ext cx="671235" cy="20448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flipV="1">
              <a:off x="5903936" y="4129247"/>
              <a:ext cx="610279" cy="48474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5892880" y="4119412"/>
              <a:ext cx="321740" cy="73212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883328" y="3696253"/>
              <a:ext cx="610279" cy="42445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32" idx="1"/>
            </p:cNvCxnSpPr>
            <p:nvPr/>
          </p:nvCxnSpPr>
          <p:spPr>
            <a:xfrm flipH="1" flipV="1">
              <a:off x="5248698" y="5014347"/>
              <a:ext cx="380306" cy="28875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5211139" y="5014349"/>
              <a:ext cx="37559" cy="46331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31" idx="1"/>
            </p:cNvCxnSpPr>
            <p:nvPr/>
          </p:nvCxnSpPr>
          <p:spPr>
            <a:xfrm flipH="1" flipV="1">
              <a:off x="5248698" y="4997415"/>
              <a:ext cx="597349" cy="846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2758021" y="4646834"/>
              <a:ext cx="317600" cy="54794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2608333" y="4646836"/>
              <a:ext cx="467287" cy="33972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2251228" y="4646836"/>
              <a:ext cx="824393" cy="2602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028604" y="4333978"/>
              <a:ext cx="1048442" cy="30907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36" idx="0"/>
            </p:cNvCxnSpPr>
            <p:nvPr/>
          </p:nvCxnSpPr>
          <p:spPr>
            <a:xfrm flipH="1" flipV="1">
              <a:off x="3083610" y="4647624"/>
              <a:ext cx="391054" cy="72571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2028604" y="3688312"/>
              <a:ext cx="653272" cy="794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251228" y="3404270"/>
              <a:ext cx="430649" cy="28403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2681876" y="3040344"/>
              <a:ext cx="185031" cy="64796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2028604" y="3696253"/>
              <a:ext cx="649509" cy="31996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2033468" y="4129496"/>
              <a:ext cx="644645" cy="16402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endCxn id="41" idx="3"/>
            </p:cNvCxnSpPr>
            <p:nvPr/>
          </p:nvCxnSpPr>
          <p:spPr>
            <a:xfrm flipH="1" flipV="1">
              <a:off x="2100612" y="4016223"/>
              <a:ext cx="581265" cy="10318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72" name="Picture 10" descr="http://image.slidesharecdn.com/pub1578web-57265295-140724095130-phpapp01/95/radiation-protection-and-safety-of-radiation-sources-international-basic-safety-standards-1-638.jpg?cb=1406214247">
              <a:hlinkClick r:id="rId11"/>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891275" y="1395393"/>
              <a:ext cx="835207" cy="12517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172" name="Picture 4"/>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7584455" y="2584784"/>
              <a:ext cx="1530281" cy="13236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descr="Fluoroscopy">
              <a:hlinkClick r:id="rId14"/>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791759" y="2213136"/>
              <a:ext cx="1761718" cy="62981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178" name="Picture 10" descr="Fluoroscopy">
              <a:hlinkClick r:id="rId16"/>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791759" y="1520472"/>
              <a:ext cx="1781804" cy="63699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180" name="Picture 12" descr="Safety in Radiological Procedures">
              <a:hlinkClick r:id="rId18"/>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7681489" y="4797347"/>
              <a:ext cx="1439167" cy="35079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182" name="Picture 14" descr="Safety in Radiation Oncology">
              <a:hlinkClick r:id="rId20"/>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7676173" y="5160853"/>
              <a:ext cx="1438563" cy="3506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184" name="Picture 16"/>
            <p:cNvPicPr>
              <a:picLocks noChangeAspect="1" noChangeArrowheads="1"/>
            </p:cNvPicPr>
            <p:nvPr/>
          </p:nvPicPr>
          <p:blipFill rotWithShape="1">
            <a:blip r:embed="rId22" cstate="email">
              <a:extLst>
                <a:ext uri="{28A0092B-C50C-407E-A947-70E740481C1C}">
                  <a14:useLocalDpi xmlns:a14="http://schemas.microsoft.com/office/drawing/2010/main"/>
                </a:ext>
              </a:extLst>
            </a:blip>
            <a:srcRect/>
            <a:stretch/>
          </p:blipFill>
          <p:spPr bwMode="auto">
            <a:xfrm>
              <a:off x="3390452" y="6104503"/>
              <a:ext cx="1957147" cy="6246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4" descr="Patient Dose Optimization in Fluoroscopically Guided Interventional Procedures"/>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6314368" y="2210056"/>
              <a:ext cx="628978" cy="9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174" name="Picture 6" descr="Avoidance of Unnecessary Dose to Patients While Transitioning from Analogue to Digital Radiology"/>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6943346" y="2134973"/>
              <a:ext cx="618435" cy="90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50228" y="5628560"/>
              <a:ext cx="2237596" cy="415498"/>
            </a:xfrm>
            <a:prstGeom prst="rect">
              <a:avLst/>
            </a:prstGeom>
            <a:no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GB" sz="1050" dirty="0" smtClean="0">
                  <a:solidFill>
                    <a:srgbClr val="009999"/>
                  </a:solidFill>
                  <a:effectLst>
                    <a:outerShdw blurRad="38100" dist="38100" dir="2700000" algn="tl">
                      <a:srgbClr val="000000">
                        <a:alpha val="43137"/>
                      </a:srgbClr>
                    </a:outerShdw>
                  </a:effectLst>
                  <a:latin typeface="Cambria" panose="02040503050406030204" pitchFamily="18" charset="0"/>
                </a:rPr>
                <a:t>AAA International campaign</a:t>
              </a:r>
            </a:p>
            <a:p>
              <a:pPr algn="ctr"/>
              <a:r>
                <a:rPr lang="en-GB" sz="1050" dirty="0" smtClean="0">
                  <a:solidFill>
                    <a:srgbClr val="009999"/>
                  </a:solidFill>
                  <a:effectLst>
                    <a:outerShdw blurRad="38100" dist="38100" dir="2700000" algn="tl">
                      <a:srgbClr val="000000">
                        <a:alpha val="43137"/>
                      </a:srgbClr>
                    </a:outerShdw>
                  </a:effectLst>
                  <a:latin typeface="Cambria" panose="02040503050406030204" pitchFamily="18" charset="0"/>
                </a:rPr>
                <a:t>A</a:t>
              </a:r>
              <a:r>
                <a:rPr lang="en-GB" sz="1050" dirty="0" smtClean="0">
                  <a:solidFill>
                    <a:schemeClr val="tx1">
                      <a:lumMod val="50000"/>
                      <a:lumOff val="50000"/>
                    </a:schemeClr>
                  </a:solidFill>
                  <a:latin typeface="Cambria" panose="02040503050406030204" pitchFamily="18" charset="0"/>
                </a:rPr>
                <a:t>wareness, </a:t>
              </a:r>
              <a:r>
                <a:rPr lang="en-GB" sz="1050" dirty="0" smtClean="0">
                  <a:solidFill>
                    <a:srgbClr val="009999"/>
                  </a:solidFill>
                  <a:effectLst>
                    <a:outerShdw blurRad="38100" dist="38100" dir="2700000" algn="tl">
                      <a:srgbClr val="000000">
                        <a:alpha val="43137"/>
                      </a:srgbClr>
                    </a:outerShdw>
                  </a:effectLst>
                  <a:latin typeface="Cambria" panose="02040503050406030204" pitchFamily="18" charset="0"/>
                </a:rPr>
                <a:t>A</a:t>
              </a:r>
              <a:r>
                <a:rPr lang="en-GB" sz="1050" dirty="0" smtClean="0">
                  <a:solidFill>
                    <a:schemeClr val="tx1">
                      <a:lumMod val="50000"/>
                      <a:lumOff val="50000"/>
                    </a:schemeClr>
                  </a:solidFill>
                  <a:latin typeface="Cambria" panose="02040503050406030204" pitchFamily="18" charset="0"/>
                </a:rPr>
                <a:t>ppropriateness, </a:t>
              </a:r>
              <a:r>
                <a:rPr lang="en-GB" sz="1050" dirty="0" smtClean="0">
                  <a:solidFill>
                    <a:srgbClr val="009999"/>
                  </a:solidFill>
                  <a:effectLst>
                    <a:outerShdw blurRad="38100" dist="38100" dir="2700000" algn="tl">
                      <a:srgbClr val="000000">
                        <a:alpha val="43137"/>
                      </a:srgbClr>
                    </a:outerShdw>
                  </a:effectLst>
                  <a:latin typeface="Cambria" panose="02040503050406030204" pitchFamily="18" charset="0"/>
                </a:rPr>
                <a:t>A</a:t>
              </a:r>
              <a:r>
                <a:rPr lang="en-GB" sz="1050" dirty="0" smtClean="0">
                  <a:solidFill>
                    <a:schemeClr val="tx1">
                      <a:lumMod val="50000"/>
                      <a:lumOff val="50000"/>
                    </a:schemeClr>
                  </a:solidFill>
                  <a:latin typeface="Cambria" panose="02040503050406030204" pitchFamily="18" charset="0"/>
                </a:rPr>
                <a:t>udit</a:t>
              </a:r>
              <a:endParaRPr lang="en-GB" sz="1050" dirty="0">
                <a:solidFill>
                  <a:schemeClr val="tx1">
                    <a:lumMod val="50000"/>
                    <a:lumOff val="50000"/>
                  </a:schemeClr>
                </a:solidFill>
                <a:latin typeface="Cambria" panose="02040503050406030204" pitchFamily="18" charset="0"/>
              </a:endParaRPr>
            </a:p>
          </p:txBody>
        </p:sp>
        <p:pic>
          <p:nvPicPr>
            <p:cNvPr id="7175" name="Picture 7"/>
            <p:cNvPicPr>
              <a:picLocks noChangeAspect="1" noChangeArrowheads="1"/>
            </p:cNvPicPr>
            <p:nvPr/>
          </p:nvPicPr>
          <p:blipFill rotWithShape="1">
            <a:blip r:embed="rId25" cstate="email">
              <a:extLst>
                <a:ext uri="{28A0092B-C50C-407E-A947-70E740481C1C}">
                  <a14:useLocalDpi xmlns:a14="http://schemas.microsoft.com/office/drawing/2010/main"/>
                </a:ext>
              </a:extLst>
            </a:blip>
            <a:srcRect/>
            <a:stretch/>
          </p:blipFill>
          <p:spPr bwMode="auto">
            <a:xfrm>
              <a:off x="781559" y="5092863"/>
              <a:ext cx="923114" cy="84266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descr="Interventional Cardiology"/>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25911" y="4462518"/>
              <a:ext cx="1082120" cy="8147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105" name="Picture 9" descr="http://rasims.iaea.org/ChartImage.axd?UseSession=true&amp;ChartID=8500ddaf-60e2-454e-a0f1-513e746f289d_chart_dnn$ctr403$ViewAjaxTabs$ctl05$ctl00$CSSTabs$ctr407$PIRegionChart$ChartImage$ChartImage&amp;imageFormat=Png&amp;random=a6228bc4-aa23-417b-9e5a-848b49ebb1ba"/>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1938869" y="5350847"/>
              <a:ext cx="1144741" cy="109704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3" name="Picture 8"/>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7515329" y="5638807"/>
              <a:ext cx="776385" cy="11083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Title 2"/>
          <p:cNvSpPr>
            <a:spLocks noGrp="1"/>
          </p:cNvSpPr>
          <p:nvPr>
            <p:ph type="title"/>
          </p:nvPr>
        </p:nvSpPr>
        <p:spPr/>
        <p:txBody>
          <a:bodyPr/>
          <a:lstStyle/>
          <a:p>
            <a:r>
              <a:rPr lang="en-GB" dirty="0" smtClean="0"/>
              <a:t>IAEA activities to support implementation</a:t>
            </a:r>
            <a:endParaRPr lang="en-GB" dirty="0"/>
          </a:p>
        </p:txBody>
      </p:sp>
    </p:spTree>
    <p:extLst>
      <p:ext uri="{BB962C8B-B14F-4D97-AF65-F5344CB8AC3E}">
        <p14:creationId xmlns:p14="http://schemas.microsoft.com/office/powerpoint/2010/main" val="363425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43508" y="1124744"/>
            <a:ext cx="9000492" cy="5184576"/>
          </a:xfrm>
        </p:spPr>
        <p:txBody>
          <a:bodyPr/>
          <a:lstStyle/>
          <a:p>
            <a:pPr>
              <a:buSzPct val="100000"/>
            </a:pPr>
            <a:r>
              <a:rPr lang="en-GB" dirty="0">
                <a:solidFill>
                  <a:srgbClr val="C00000"/>
                </a:solidFill>
              </a:rPr>
              <a:t>Safety Guide on Radiation Protection and Safety in Medical Uses of Ionizing </a:t>
            </a:r>
            <a:r>
              <a:rPr lang="en-GB" dirty="0" smtClean="0">
                <a:solidFill>
                  <a:srgbClr val="C00000"/>
                </a:solidFill>
              </a:rPr>
              <a:t>Radiation</a:t>
            </a:r>
          </a:p>
          <a:p>
            <a:pPr lvl="1">
              <a:buSzPct val="100000"/>
            </a:pPr>
            <a:r>
              <a:rPr lang="en-GB" dirty="0"/>
              <a:t> </a:t>
            </a:r>
            <a:r>
              <a:rPr lang="en-GB" dirty="0" smtClean="0"/>
              <a:t>How </a:t>
            </a:r>
            <a:r>
              <a:rPr lang="en-GB" dirty="0"/>
              <a:t>the BSS applies to </a:t>
            </a:r>
            <a:r>
              <a:rPr lang="en-GB" dirty="0" smtClean="0"/>
              <a:t>facilities</a:t>
            </a:r>
          </a:p>
          <a:p>
            <a:pPr lvl="1">
              <a:buSzPct val="100000"/>
            </a:pPr>
            <a:r>
              <a:rPr lang="en-GB" dirty="0" smtClean="0"/>
              <a:t> Aimed </a:t>
            </a:r>
            <a:r>
              <a:rPr lang="en-GB" dirty="0"/>
              <a:t>at (primarily</a:t>
            </a:r>
            <a:r>
              <a:rPr lang="en-GB" dirty="0" smtClean="0"/>
              <a:t>):</a:t>
            </a:r>
          </a:p>
          <a:p>
            <a:pPr marL="900113" lvl="2" indent="-182563">
              <a:spcBef>
                <a:spcPts val="0"/>
              </a:spcBef>
              <a:buClr>
                <a:schemeClr val="accent1">
                  <a:lumMod val="50000"/>
                </a:schemeClr>
              </a:buClr>
              <a:buSzPct val="80000"/>
            </a:pPr>
            <a:r>
              <a:rPr lang="en-GB" sz="2200" dirty="0" smtClean="0">
                <a:effectLst>
                  <a:outerShdw blurRad="38100" dist="38100" dir="2700000" algn="tl">
                    <a:srgbClr val="000000">
                      <a:alpha val="43137"/>
                    </a:srgbClr>
                  </a:outerShdw>
                </a:effectLst>
              </a:rPr>
              <a:t>End-users: </a:t>
            </a:r>
            <a:r>
              <a:rPr lang="en-GB" sz="2200" dirty="0" smtClean="0"/>
              <a:t>Medical </a:t>
            </a:r>
            <a:r>
              <a:rPr lang="en-GB" sz="2200" dirty="0"/>
              <a:t>radiation </a:t>
            </a:r>
            <a:r>
              <a:rPr lang="en-GB" sz="2200" dirty="0" smtClean="0"/>
              <a:t>facilities: “</a:t>
            </a:r>
            <a:r>
              <a:rPr lang="en-GB" sz="2200" i="1" dirty="0"/>
              <a:t>What do I need to do to ensure that my facility’s medical uses of radiation are in compliance with the BSS”</a:t>
            </a:r>
          </a:p>
          <a:p>
            <a:pPr marL="900113" lvl="2" indent="-182563">
              <a:buClr>
                <a:schemeClr val="accent1">
                  <a:lumMod val="50000"/>
                </a:schemeClr>
              </a:buClr>
              <a:buSzPct val="80000"/>
            </a:pPr>
            <a:r>
              <a:rPr lang="en-GB" sz="2200" dirty="0" smtClean="0">
                <a:effectLst>
                  <a:outerShdw blurRad="38100" dist="38100" dir="2700000" algn="tl">
                    <a:srgbClr val="000000">
                      <a:alpha val="43137"/>
                    </a:srgbClr>
                  </a:outerShdw>
                </a:effectLst>
              </a:rPr>
              <a:t>Regulatory Bodies: </a:t>
            </a:r>
            <a:r>
              <a:rPr lang="en-GB" sz="2200" dirty="0"/>
              <a:t>“</a:t>
            </a:r>
            <a:r>
              <a:rPr lang="en-GB" sz="2200" i="1" dirty="0"/>
              <a:t>What do </a:t>
            </a:r>
            <a:r>
              <a:rPr lang="en-GB" sz="2200" i="1" dirty="0" smtClean="0"/>
              <a:t>the Government </a:t>
            </a:r>
            <a:r>
              <a:rPr lang="en-GB" sz="2200" i="1" dirty="0"/>
              <a:t>need to do to ensure that the facilities in </a:t>
            </a:r>
            <a:r>
              <a:rPr lang="en-GB" sz="2200" i="1" dirty="0" smtClean="0"/>
              <a:t>the country meet </a:t>
            </a:r>
            <a:r>
              <a:rPr lang="en-GB" sz="2200" i="1" dirty="0"/>
              <a:t>the requirements of the </a:t>
            </a:r>
            <a:r>
              <a:rPr lang="en-GB" sz="2200" i="1" dirty="0" smtClean="0"/>
              <a:t>BSS</a:t>
            </a:r>
            <a:r>
              <a:rPr lang="en-GB" sz="2200" dirty="0" smtClean="0"/>
              <a:t>”</a:t>
            </a:r>
            <a:endParaRPr lang="en-GB" sz="2200" dirty="0"/>
          </a:p>
          <a:p>
            <a:pPr marL="717550" lvl="1" indent="-260350">
              <a:buSzPct val="100000"/>
              <a:defRPr/>
            </a:pPr>
            <a:r>
              <a:rPr lang="en-GB" dirty="0"/>
              <a:t>The Safety Guide is expected to be co-sponsored by relevant UN organizations (e.g. WHO, PAHO, ILO). </a:t>
            </a:r>
            <a:endParaRPr lang="en-GB" dirty="0" smtClean="0"/>
          </a:p>
          <a:p>
            <a:pPr marL="717550" lvl="1" indent="-260350">
              <a:buSzPct val="100000"/>
              <a:defRPr/>
            </a:pPr>
            <a:r>
              <a:rPr lang="en-GB" dirty="0" smtClean="0"/>
              <a:t> Cooperation </a:t>
            </a:r>
            <a:r>
              <a:rPr lang="en-GB" dirty="0"/>
              <a:t>in developing </a:t>
            </a:r>
            <a:r>
              <a:rPr lang="en-GB" dirty="0" smtClean="0"/>
              <a:t>from </a:t>
            </a:r>
            <a:r>
              <a:rPr lang="en-GB" dirty="0"/>
              <a:t>international / regional </a:t>
            </a:r>
            <a:r>
              <a:rPr lang="en-GB" dirty="0" smtClean="0"/>
              <a:t>organizations</a:t>
            </a:r>
            <a:endParaRPr lang="en-GB" dirty="0"/>
          </a:p>
        </p:txBody>
      </p:sp>
      <p:sp>
        <p:nvSpPr>
          <p:cNvPr id="2" name="Title 1"/>
          <p:cNvSpPr>
            <a:spLocks noGrp="1"/>
          </p:cNvSpPr>
          <p:nvPr>
            <p:ph type="title"/>
          </p:nvPr>
        </p:nvSpPr>
        <p:spPr/>
        <p:txBody>
          <a:bodyPr/>
          <a:lstStyle/>
          <a:p>
            <a:r>
              <a:rPr lang="en-GB" dirty="0"/>
              <a:t>Providing  </a:t>
            </a:r>
            <a:r>
              <a:rPr lang="en-GB" dirty="0" smtClean="0"/>
              <a:t>guidance – safety guide</a:t>
            </a:r>
            <a:endParaRPr lang="en-GB" dirty="0"/>
          </a:p>
        </p:txBody>
      </p:sp>
    </p:spTree>
    <p:extLst>
      <p:ext uri="{BB962C8B-B14F-4D97-AF65-F5344CB8AC3E}">
        <p14:creationId xmlns:p14="http://schemas.microsoft.com/office/powerpoint/2010/main" val="18098729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Providing  </a:t>
            </a:r>
            <a:r>
              <a:rPr lang="en-GB" dirty="0" smtClean="0"/>
              <a:t>guidance – safety guide</a:t>
            </a:r>
            <a:endParaRPr lang="en-GB" dirty="0"/>
          </a:p>
        </p:txBody>
      </p:sp>
      <p:sp>
        <p:nvSpPr>
          <p:cNvPr id="4" name="Content Placeholder 3"/>
          <p:cNvSpPr>
            <a:spLocks noGrp="1"/>
          </p:cNvSpPr>
          <p:nvPr>
            <p:ph idx="4294967295"/>
          </p:nvPr>
        </p:nvSpPr>
        <p:spPr>
          <a:xfrm>
            <a:off x="144463" y="4077072"/>
            <a:ext cx="8999537" cy="2376487"/>
          </a:xfrm>
        </p:spPr>
        <p:txBody>
          <a:bodyPr/>
          <a:lstStyle/>
          <a:p>
            <a:pPr>
              <a:buSzPct val="100000"/>
            </a:pPr>
            <a:r>
              <a:rPr lang="en-GB" dirty="0" smtClean="0">
                <a:solidFill>
                  <a:srgbClr val="C00000"/>
                </a:solidFill>
              </a:rPr>
              <a:t>Development process:</a:t>
            </a:r>
          </a:p>
          <a:p>
            <a:pPr marL="444500" lvl="2">
              <a:buClr>
                <a:schemeClr val="accent1">
                  <a:lumMod val="50000"/>
                </a:schemeClr>
              </a:buClr>
            </a:pPr>
            <a:r>
              <a:rPr lang="en-GB" sz="2200" dirty="0"/>
              <a:t>2012 </a:t>
            </a:r>
            <a:r>
              <a:rPr lang="en-GB" sz="2200" dirty="0" smtClean="0"/>
              <a:t>– 2014: first draft prepared by 3 drafting group (DR&amp;IR; NM; RT)</a:t>
            </a:r>
          </a:p>
          <a:p>
            <a:pPr marL="444500" lvl="2">
              <a:buClr>
                <a:schemeClr val="accent1">
                  <a:lumMod val="50000"/>
                </a:schemeClr>
              </a:buClr>
            </a:pPr>
            <a:r>
              <a:rPr lang="en-GB" sz="2200" dirty="0" smtClean="0"/>
              <a:t>2014 – 2015: soliciting </a:t>
            </a:r>
            <a:r>
              <a:rPr lang="en-GB" sz="2200" dirty="0"/>
              <a:t>and addressing comments by MS, and organizations </a:t>
            </a:r>
            <a:r>
              <a:rPr lang="en-GB" sz="2200" dirty="0" smtClean="0"/>
              <a:t>internal approvals, comments from MS, next draft, approval by a number of committees….</a:t>
            </a:r>
          </a:p>
          <a:p>
            <a:pPr marL="444500" lvl="2">
              <a:buClr>
                <a:schemeClr val="accent1">
                  <a:lumMod val="50000"/>
                </a:schemeClr>
              </a:buClr>
            </a:pPr>
            <a:r>
              <a:rPr lang="en-GB" sz="2200" dirty="0"/>
              <a:t>2015 </a:t>
            </a:r>
            <a:r>
              <a:rPr lang="en-GB" sz="2200" dirty="0" smtClean="0"/>
              <a:t>– 2016: target publication</a:t>
            </a:r>
            <a:endParaRPr lang="en-GB" sz="2200" dirty="0"/>
          </a:p>
        </p:txBody>
      </p:sp>
      <p:grpSp>
        <p:nvGrpSpPr>
          <p:cNvPr id="2" name="Group 1"/>
          <p:cNvGrpSpPr/>
          <p:nvPr/>
        </p:nvGrpSpPr>
        <p:grpSpPr>
          <a:xfrm>
            <a:off x="2442281" y="1163546"/>
            <a:ext cx="4320480" cy="3102104"/>
            <a:chOff x="2417243" y="836712"/>
            <a:chExt cx="4320480" cy="3102104"/>
          </a:xfrm>
        </p:grpSpPr>
        <p:pic>
          <p:nvPicPr>
            <p:cNvPr id="9" name="Picture 6"/>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563888" y="836712"/>
              <a:ext cx="2027191" cy="310210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707904" y="1916832"/>
              <a:ext cx="1800200"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3992053" y="3240000"/>
              <a:ext cx="432048" cy="180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3"/>
            <p:cNvSpPr txBox="1">
              <a:spLocks/>
            </p:cNvSpPr>
            <p:nvPr/>
          </p:nvSpPr>
          <p:spPr bwMode="gray">
            <a:xfrm>
              <a:off x="2417243" y="1722762"/>
              <a:ext cx="4320480" cy="1224136"/>
            </a:xfrm>
            <a:prstGeom prst="rect">
              <a:avLst/>
            </a:prstGeom>
            <a:gradFill rotWithShape="1">
              <a:gsLst>
                <a:gs pos="0">
                  <a:schemeClr val="accent5">
                    <a:tint val="50000"/>
                    <a:satMod val="300000"/>
                    <a:alpha val="42000"/>
                  </a:schemeClr>
                </a:gs>
                <a:gs pos="35000">
                  <a:schemeClr val="accent5">
                    <a:tint val="37000"/>
                    <a:satMod val="300000"/>
                  </a:schemeClr>
                </a:gs>
                <a:gs pos="100000">
                  <a:schemeClr val="accent5">
                    <a:tint val="15000"/>
                    <a:satMod val="350000"/>
                  </a:schemeClr>
                </a:gs>
              </a:gsLst>
              <a:lin ang="16200000" scaled="1"/>
            </a:gradFill>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C00000"/>
                </a:buClr>
                <a:buSzPct val="116000"/>
                <a:buFont typeface="Arial" panose="020B0604020202020204" pitchFamily="34" charset="0"/>
                <a:buChar char="•"/>
                <a:defRPr sz="2800">
                  <a:solidFill>
                    <a:schemeClr val="tx1">
                      <a:lumMod val="75000"/>
                      <a:lumOff val="25000"/>
                    </a:schemeClr>
                  </a:solidFill>
                  <a:latin typeface="+mn-lt"/>
                  <a:ea typeface="+mn-ea"/>
                  <a:cs typeface="+mn-cs"/>
                </a:defRPr>
              </a:lvl1pPr>
              <a:lvl2pPr marL="623888" indent="-166688" algn="l" rtl="0" eaLnBrk="1" fontAlgn="base" hangingPunct="1">
                <a:spcBef>
                  <a:spcPct val="20000"/>
                </a:spcBef>
                <a:spcAft>
                  <a:spcPct val="0"/>
                </a:spcAft>
                <a:buClr>
                  <a:srgbClr val="C00000"/>
                </a:buClr>
                <a:buSzPct val="80000"/>
                <a:buFont typeface="Courier New" panose="02070309020205020404" pitchFamily="49" charset="0"/>
                <a:buChar char="o"/>
                <a:defRPr sz="2400">
                  <a:solidFill>
                    <a:schemeClr val="tx1">
                      <a:lumMod val="75000"/>
                      <a:lumOff val="25000"/>
                    </a:schemeClr>
                  </a:solidFill>
                  <a:latin typeface="+mn-lt"/>
                  <a:ea typeface="+mn-ea"/>
                  <a:cs typeface="+mn-cs"/>
                </a:defRPr>
              </a:lvl2pPr>
              <a:lvl3pPr marL="1074738" indent="-174625" algn="l" rtl="0" eaLnBrk="1" fontAlgn="base" hangingPunct="1">
                <a:spcBef>
                  <a:spcPct val="20000"/>
                </a:spcBef>
                <a:spcAft>
                  <a:spcPct val="0"/>
                </a:spcAft>
                <a:buClr>
                  <a:srgbClr val="C00000"/>
                </a:buClr>
                <a:buSzPct val="90000"/>
                <a:buFont typeface="Wingdings" panose="05000000000000000000" pitchFamily="2" charset="2"/>
                <a:buChar char="§"/>
                <a:defRPr sz="2000">
                  <a:solidFill>
                    <a:schemeClr val="tx1">
                      <a:lumMod val="75000"/>
                      <a:lumOff val="25000"/>
                    </a:schemeClr>
                  </a:solidFill>
                  <a:latin typeface="+mn-lt"/>
                  <a:ea typeface="+mn-ea"/>
                  <a:cs typeface="+mn-cs"/>
                </a:defRPr>
              </a:lvl3pPr>
              <a:lvl4pPr marL="1524000" indent="-152400" algn="l" rtl="0" eaLnBrk="1" fontAlgn="base" hangingPunct="1">
                <a:spcBef>
                  <a:spcPct val="20000"/>
                </a:spcBef>
                <a:spcAft>
                  <a:spcPct val="0"/>
                </a:spcAft>
                <a:buClr>
                  <a:schemeClr val="folHlink"/>
                </a:buClr>
                <a:buSzPct val="110000"/>
                <a:buChar char="•"/>
                <a:tabLst>
                  <a:tab pos="1524000" algn="l"/>
                </a:tabLst>
                <a:defRPr sz="2000">
                  <a:solidFill>
                    <a:schemeClr val="tx1">
                      <a:lumMod val="75000"/>
                      <a:lumOff val="25000"/>
                    </a:schemeClr>
                  </a:solidFill>
                  <a:latin typeface="+mn-lt"/>
                  <a:ea typeface="+mn-ea"/>
                  <a:cs typeface="+mn-cs"/>
                </a:defRPr>
              </a:lvl4pPr>
              <a:lvl5pPr marL="2057400" indent="-228600" algn="l" rtl="0" eaLnBrk="1" fontAlgn="base" hangingPunct="1">
                <a:spcBef>
                  <a:spcPct val="20000"/>
                </a:spcBef>
                <a:spcAft>
                  <a:spcPct val="0"/>
                </a:spcAft>
                <a:buClr>
                  <a:schemeClr val="folHlink"/>
                </a:buClr>
                <a:buSzPct val="110000"/>
                <a:buChar char="•"/>
                <a:defRPr sz="2000">
                  <a:solidFill>
                    <a:schemeClr val="tx1">
                      <a:lumMod val="75000"/>
                      <a:lumOff val="25000"/>
                    </a:schemeClr>
                  </a:solidFill>
                  <a:latin typeface="+mn-lt"/>
                  <a:ea typeface="+mn-ea"/>
                  <a:cs typeface="+mn-cs"/>
                </a:defRPr>
              </a:lvl5pPr>
              <a:lvl6pPr marL="2514600" indent="-228600" algn="l" rtl="0" eaLnBrk="1" fontAlgn="base" hangingPunct="1">
                <a:spcBef>
                  <a:spcPct val="20000"/>
                </a:spcBef>
                <a:spcAft>
                  <a:spcPct val="0"/>
                </a:spcAft>
                <a:buClr>
                  <a:schemeClr val="folHlink"/>
                </a:buClr>
                <a:buSzPct val="110000"/>
                <a:buChar char="•"/>
                <a:defRPr sz="2400">
                  <a:solidFill>
                    <a:schemeClr val="dk1"/>
                  </a:solidFill>
                  <a:latin typeface="+mn-lt"/>
                  <a:ea typeface="+mn-ea"/>
                  <a:cs typeface="+mn-cs"/>
                </a:defRPr>
              </a:lvl6pPr>
              <a:lvl7pPr marL="2971800" indent="-228600" algn="l" rtl="0" eaLnBrk="1" fontAlgn="base" hangingPunct="1">
                <a:spcBef>
                  <a:spcPct val="20000"/>
                </a:spcBef>
                <a:spcAft>
                  <a:spcPct val="0"/>
                </a:spcAft>
                <a:buClr>
                  <a:schemeClr val="folHlink"/>
                </a:buClr>
                <a:buSzPct val="110000"/>
                <a:buChar char="•"/>
                <a:defRPr sz="2400">
                  <a:solidFill>
                    <a:schemeClr val="dk1"/>
                  </a:solidFill>
                  <a:latin typeface="+mn-lt"/>
                  <a:ea typeface="+mn-ea"/>
                  <a:cs typeface="+mn-cs"/>
                </a:defRPr>
              </a:lvl7pPr>
              <a:lvl8pPr marL="3429000" indent="-228600" algn="l" rtl="0" eaLnBrk="1" fontAlgn="base" hangingPunct="1">
                <a:spcBef>
                  <a:spcPct val="20000"/>
                </a:spcBef>
                <a:spcAft>
                  <a:spcPct val="0"/>
                </a:spcAft>
                <a:buClr>
                  <a:schemeClr val="folHlink"/>
                </a:buClr>
                <a:buSzPct val="110000"/>
                <a:buChar char="•"/>
                <a:defRPr sz="2400">
                  <a:solidFill>
                    <a:schemeClr val="dk1"/>
                  </a:solidFill>
                  <a:latin typeface="+mn-lt"/>
                  <a:ea typeface="+mn-ea"/>
                  <a:cs typeface="+mn-cs"/>
                </a:defRPr>
              </a:lvl8pPr>
              <a:lvl9pPr marL="3886200" indent="-228600" algn="l" rtl="0" eaLnBrk="1" fontAlgn="base" hangingPunct="1">
                <a:spcBef>
                  <a:spcPct val="20000"/>
                </a:spcBef>
                <a:spcAft>
                  <a:spcPct val="0"/>
                </a:spcAft>
                <a:buClr>
                  <a:schemeClr val="folHlink"/>
                </a:buClr>
                <a:buSzPct val="110000"/>
                <a:buChar char="•"/>
                <a:defRPr sz="2400">
                  <a:solidFill>
                    <a:schemeClr val="dk1"/>
                  </a:solidFill>
                  <a:latin typeface="+mn-lt"/>
                  <a:ea typeface="+mn-ea"/>
                  <a:cs typeface="+mn-cs"/>
                </a:defRPr>
              </a:lvl9pPr>
            </a:lstStyle>
            <a:p>
              <a:pPr marL="0" indent="0" algn="ctr">
                <a:buSzPct val="100000"/>
                <a:buFont typeface="Arial" panose="020B0604020202020204" pitchFamily="34" charset="0"/>
                <a:buNone/>
              </a:pPr>
              <a:r>
                <a:rPr lang="en-GB" sz="2400" kern="0" smtClean="0">
                  <a:solidFill>
                    <a:schemeClr val="accent1">
                      <a:lumMod val="50000"/>
                    </a:schemeClr>
                  </a:solidFill>
                  <a:latin typeface="Calibri" panose="020F0502020204030204" pitchFamily="34" charset="0"/>
                </a:rPr>
                <a:t>Safety Guide on Radiation Protection and Safety in Medical Uses of Ionizing Radiation</a:t>
              </a:r>
              <a:endParaRPr lang="en-GB" sz="2400" kern="0" dirty="0" smtClean="0">
                <a:solidFill>
                  <a:schemeClr val="accent1">
                    <a:lumMod val="50000"/>
                  </a:schemeClr>
                </a:solidFill>
                <a:latin typeface="Calibri" panose="020F0502020204030204" pitchFamily="34" charset="0"/>
              </a:endParaRPr>
            </a:p>
          </p:txBody>
        </p:sp>
      </p:grpSp>
    </p:spTree>
    <p:extLst>
      <p:ext uri="{BB962C8B-B14F-4D97-AF65-F5344CB8AC3E}">
        <p14:creationId xmlns:p14="http://schemas.microsoft.com/office/powerpoint/2010/main" val="15110885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1"/>
          <p:cNvSpPr>
            <a:spLocks noGrp="1"/>
          </p:cNvSpPr>
          <p:nvPr>
            <p:ph type="sldNum" sz="quarter" idx="12"/>
          </p:nvPr>
        </p:nvSpPr>
        <p:spPr>
          <a:xfrm>
            <a:off x="8388424" y="6447680"/>
            <a:ext cx="648072" cy="293688"/>
          </a:xfrm>
          <a:noFill/>
        </p:spPr>
        <p:txBody>
          <a:bodyPr/>
          <a:lstStyle>
            <a:lvl1pPr>
              <a:spcBef>
                <a:spcPct val="20000"/>
              </a:spcBef>
              <a:buClr>
                <a:schemeClr val="folHlink"/>
              </a:buClr>
              <a:buSzPct val="110000"/>
              <a:buChar char="•"/>
              <a:defRPr sz="3200">
                <a:solidFill>
                  <a:schemeClr val="tx2"/>
                </a:solidFill>
                <a:latin typeface="Arial" charset="0"/>
              </a:defRPr>
            </a:lvl1pPr>
            <a:lvl2pPr marL="742950" indent="-285750">
              <a:spcBef>
                <a:spcPct val="20000"/>
              </a:spcBef>
              <a:buClr>
                <a:schemeClr val="folHlink"/>
              </a:buClr>
              <a:buSzPct val="110000"/>
              <a:buChar char="•"/>
              <a:defRPr sz="2800">
                <a:solidFill>
                  <a:schemeClr val="tx2"/>
                </a:solidFill>
                <a:latin typeface="Arial" charset="0"/>
              </a:defRPr>
            </a:lvl2pPr>
            <a:lvl3pPr marL="1143000" indent="-228600">
              <a:spcBef>
                <a:spcPct val="20000"/>
              </a:spcBef>
              <a:buClr>
                <a:schemeClr val="folHlink"/>
              </a:buClr>
              <a:buSzPct val="110000"/>
              <a:buChar char="•"/>
              <a:defRPr sz="2400">
                <a:solidFill>
                  <a:schemeClr val="tx2"/>
                </a:solidFill>
                <a:latin typeface="Arial" charset="0"/>
              </a:defRPr>
            </a:lvl3pPr>
            <a:lvl4pPr marL="1600200" indent="-228600">
              <a:spcBef>
                <a:spcPct val="20000"/>
              </a:spcBef>
              <a:buClr>
                <a:schemeClr val="folHlink"/>
              </a:buClr>
              <a:buSzPct val="110000"/>
              <a:buChar char="•"/>
              <a:defRPr sz="2400">
                <a:solidFill>
                  <a:schemeClr val="tx2"/>
                </a:solidFill>
                <a:latin typeface="Arial" charset="0"/>
              </a:defRPr>
            </a:lvl4pPr>
            <a:lvl5pPr marL="2057400" indent="-228600">
              <a:spcBef>
                <a:spcPct val="20000"/>
              </a:spcBef>
              <a:buClr>
                <a:schemeClr val="folHlink"/>
              </a:buClr>
              <a:buSzPct val="110000"/>
              <a:buChar char="•"/>
              <a:defRPr sz="2400">
                <a:solidFill>
                  <a:schemeClr val="tx2"/>
                </a:solidFill>
                <a:latin typeface="Arial" charset="0"/>
              </a:defRPr>
            </a:lvl5pPr>
            <a:lvl6pPr marL="25146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6pPr>
            <a:lvl7pPr marL="29718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7pPr>
            <a:lvl8pPr marL="34290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8pPr>
            <a:lvl9pPr marL="38862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9pPr>
          </a:lstStyle>
          <a:p>
            <a:pPr>
              <a:spcBef>
                <a:spcPct val="0"/>
              </a:spcBef>
              <a:buClrTx/>
              <a:buSzTx/>
              <a:buFontTx/>
              <a:buNone/>
            </a:pPr>
            <a:fld id="{B584238A-2C4A-47DC-8F06-B3BAD76B7D74}" type="slidenum">
              <a:rPr lang="en-GB" altLang="en-US" sz="1000" smtClean="0">
                <a:solidFill>
                  <a:schemeClr val="bg2"/>
                </a:solidFill>
              </a:rPr>
              <a:pPr>
                <a:spcBef>
                  <a:spcPct val="0"/>
                </a:spcBef>
                <a:buClrTx/>
                <a:buSzTx/>
                <a:buFontTx/>
                <a:buNone/>
              </a:pPr>
              <a:t>48</a:t>
            </a:fld>
            <a:endParaRPr lang="en-GB" altLang="en-US" sz="1000" smtClean="0">
              <a:solidFill>
                <a:schemeClr val="bg2"/>
              </a:solidFill>
            </a:endParaRPr>
          </a:p>
        </p:txBody>
      </p:sp>
      <p:sp>
        <p:nvSpPr>
          <p:cNvPr id="3" name="Title 2"/>
          <p:cNvSpPr>
            <a:spLocks noGrp="1"/>
          </p:cNvSpPr>
          <p:nvPr>
            <p:ph type="title"/>
          </p:nvPr>
        </p:nvSpPr>
        <p:spPr/>
        <p:txBody>
          <a:bodyPr/>
          <a:lstStyle/>
          <a:p>
            <a:r>
              <a:rPr lang="en-GB" dirty="0" smtClean="0"/>
              <a:t>Providing  guidance – safety reports</a:t>
            </a:r>
            <a:endParaRPr lang="en-GB" dirty="0"/>
          </a:p>
        </p:txBody>
      </p:sp>
      <p:pic>
        <p:nvPicPr>
          <p:cNvPr id="30724"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2763" y="4297759"/>
            <a:ext cx="112077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7"/>
          <p:cNvSpPr>
            <a:spLocks noChangeArrowheads="1"/>
          </p:cNvSpPr>
          <p:nvPr/>
        </p:nvSpPr>
        <p:spPr bwMode="gray">
          <a:xfrm>
            <a:off x="149225" y="1124744"/>
            <a:ext cx="8723313" cy="4612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30000"/>
              </a:spcBef>
              <a:buClr>
                <a:schemeClr val="folHlink"/>
              </a:buClr>
              <a:buFont typeface="Arial" charset="0"/>
              <a:buNone/>
              <a:defRPr/>
            </a:pPr>
            <a:r>
              <a:rPr lang="en-AU" sz="2800" dirty="0">
                <a:solidFill>
                  <a:srgbClr val="C00000"/>
                </a:solidFill>
                <a:latin typeface="Calibri" panose="020F0502020204030204" pitchFamily="34" charset="0"/>
              </a:rPr>
              <a:t>IAEA publications on radiation protection of patients</a:t>
            </a:r>
          </a:p>
          <a:p>
            <a:pPr>
              <a:spcBef>
                <a:spcPct val="20000"/>
              </a:spcBef>
              <a:buClr>
                <a:schemeClr val="folHlink"/>
              </a:buClr>
              <a:buSzPct val="110000"/>
              <a:buFontTx/>
              <a:buChar char="•"/>
              <a:defRPr/>
            </a:pPr>
            <a:r>
              <a:rPr lang="en-GB" dirty="0" smtClean="0">
                <a:latin typeface="Calibri" panose="020F0502020204030204" pitchFamily="34" charset="0"/>
              </a:rPr>
              <a:t> </a:t>
            </a:r>
            <a:r>
              <a:rPr lang="en-GB" sz="2000" dirty="0">
                <a:latin typeface="Calibri" panose="020F0502020204030204" pitchFamily="34" charset="0"/>
              </a:rPr>
              <a:t>Safety Reports published in last few of years on : (1) PET/CT; (2) Guidance levels in interventional procedures; (3) Cardiac CT; (4) CT Colonography and (5) Release of Patients after Radionuclide Therapy; (6) Radiation Protection in Paediatric Radiology</a:t>
            </a:r>
          </a:p>
          <a:p>
            <a:pPr>
              <a:spcBef>
                <a:spcPct val="20000"/>
              </a:spcBef>
              <a:buClr>
                <a:schemeClr val="folHlink"/>
              </a:buClr>
              <a:buSzPct val="110000"/>
              <a:buFontTx/>
              <a:buChar char="•"/>
              <a:defRPr/>
            </a:pPr>
            <a:r>
              <a:rPr lang="en-GB" sz="2000" dirty="0">
                <a:solidFill>
                  <a:srgbClr val="C00000"/>
                </a:solidFill>
                <a:latin typeface="Calibri" panose="020F0502020204030204" pitchFamily="34" charset="0"/>
              </a:rPr>
              <a:t>Freely available	</a:t>
            </a:r>
            <a:r>
              <a:rPr lang="en-GB" sz="2000" dirty="0" smtClean="0">
                <a:solidFill>
                  <a:srgbClr val="C00000"/>
                </a:solidFill>
                <a:latin typeface="Calibri" panose="020F0502020204030204" pitchFamily="34" charset="0"/>
              </a:rPr>
              <a:t>from www.iaea.org</a:t>
            </a:r>
            <a:endParaRPr lang="en-GB" sz="2000" dirty="0">
              <a:solidFill>
                <a:srgbClr val="C00000"/>
              </a:solidFill>
              <a:latin typeface="Calibri" panose="020F0502020204030204" pitchFamily="34" charset="0"/>
            </a:endParaRPr>
          </a:p>
        </p:txBody>
      </p:sp>
      <p:pic>
        <p:nvPicPr>
          <p:cNvPr id="30726"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33525" y="4518422"/>
            <a:ext cx="1117600"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7" name="Picture 1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95950" y="5237559"/>
            <a:ext cx="116522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8" name="Picture 1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65925" y="4980384"/>
            <a:ext cx="116522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9" name="Picture 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22538" y="4740672"/>
            <a:ext cx="1116012"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30"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67113" y="4980384"/>
            <a:ext cx="1112837"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31" name="Picture 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79938" y="5237559"/>
            <a:ext cx="1116012"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32" name="Picture 1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388100" y="3550047"/>
            <a:ext cx="2484438" cy="186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33"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138738" y="3550047"/>
            <a:ext cx="1482725" cy="209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34" name="Picture 3"/>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081338" y="3796109"/>
            <a:ext cx="2405062" cy="180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56634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Providing </a:t>
            </a:r>
            <a:r>
              <a:rPr lang="en-GB" dirty="0"/>
              <a:t> </a:t>
            </a:r>
            <a:r>
              <a:rPr lang="en-GB" dirty="0" smtClean="0"/>
              <a:t>guidance - website</a:t>
            </a:r>
            <a:endParaRPr lang="en-GB" dirty="0"/>
          </a:p>
        </p:txBody>
      </p:sp>
      <p:sp>
        <p:nvSpPr>
          <p:cNvPr id="393220" name="Rectangle 4"/>
          <p:cNvSpPr>
            <a:spLocks noGrp="1" noChangeArrowheads="1"/>
          </p:cNvSpPr>
          <p:nvPr>
            <p:ph type="body" idx="4294967295"/>
          </p:nvPr>
        </p:nvSpPr>
        <p:spPr>
          <a:xfrm>
            <a:off x="251520" y="1913007"/>
            <a:ext cx="2843808" cy="4679950"/>
          </a:xfrm>
          <a:noFill/>
          <a:ln>
            <a:noFill/>
            <a:miter lim="800000"/>
            <a:headEnd/>
            <a:tailEnd/>
          </a:ln>
        </p:spPr>
        <p:txBody>
          <a:bodyPr/>
          <a:lstStyle/>
          <a:p>
            <a:pPr eaLnBrk="1" hangingPunct="1">
              <a:lnSpc>
                <a:spcPct val="90000"/>
              </a:lnSpc>
              <a:buFontTx/>
              <a:buNone/>
            </a:pPr>
            <a:r>
              <a:rPr lang="en-GB" altLang="en-US" sz="2400" dirty="0" smtClean="0"/>
              <a:t>Updated monthly</a:t>
            </a:r>
          </a:p>
          <a:p>
            <a:pPr eaLnBrk="1" hangingPunct="1">
              <a:lnSpc>
                <a:spcPct val="90000"/>
              </a:lnSpc>
              <a:buFontTx/>
              <a:buNone/>
            </a:pPr>
            <a:endParaRPr lang="en-GB" altLang="en-US" sz="2000" dirty="0" smtClean="0"/>
          </a:p>
          <a:p>
            <a:pPr eaLnBrk="1" hangingPunct="1">
              <a:lnSpc>
                <a:spcPct val="90000"/>
              </a:lnSpc>
              <a:buFontTx/>
              <a:buNone/>
            </a:pPr>
            <a:r>
              <a:rPr lang="en-GB" altLang="en-US" sz="2400" dirty="0" smtClean="0"/>
              <a:t>Information for</a:t>
            </a:r>
          </a:p>
          <a:p>
            <a:pPr eaLnBrk="1" hangingPunct="1">
              <a:lnSpc>
                <a:spcPct val="90000"/>
              </a:lnSpc>
            </a:pPr>
            <a:r>
              <a:rPr lang="en-GB" altLang="en-US" sz="2000" dirty="0" smtClean="0"/>
              <a:t>Health professionals</a:t>
            </a:r>
          </a:p>
          <a:p>
            <a:pPr eaLnBrk="1" hangingPunct="1">
              <a:lnSpc>
                <a:spcPct val="90000"/>
              </a:lnSpc>
            </a:pPr>
            <a:r>
              <a:rPr lang="en-GB" altLang="en-US" sz="2000" dirty="0" smtClean="0"/>
              <a:t>Member States</a:t>
            </a:r>
          </a:p>
          <a:p>
            <a:pPr eaLnBrk="1" hangingPunct="1">
              <a:lnSpc>
                <a:spcPct val="90000"/>
              </a:lnSpc>
            </a:pPr>
            <a:r>
              <a:rPr lang="en-GB" altLang="en-US" sz="2000" dirty="0" smtClean="0"/>
              <a:t>Patients</a:t>
            </a:r>
          </a:p>
          <a:p>
            <a:pPr eaLnBrk="1" hangingPunct="1">
              <a:lnSpc>
                <a:spcPct val="90000"/>
              </a:lnSpc>
              <a:buFontTx/>
              <a:buNone/>
            </a:pPr>
            <a:endParaRPr lang="en-GB" altLang="en-US" sz="2000" dirty="0" smtClean="0"/>
          </a:p>
          <a:p>
            <a:pPr eaLnBrk="1" hangingPunct="1">
              <a:lnSpc>
                <a:spcPct val="90000"/>
              </a:lnSpc>
              <a:buFontTx/>
              <a:buNone/>
            </a:pPr>
            <a:r>
              <a:rPr lang="en-GB" altLang="en-US" sz="2400" dirty="0" smtClean="0"/>
              <a:t>Additional resources</a:t>
            </a:r>
          </a:p>
          <a:p>
            <a:pPr eaLnBrk="1" hangingPunct="1">
              <a:lnSpc>
                <a:spcPct val="90000"/>
              </a:lnSpc>
            </a:pPr>
            <a:r>
              <a:rPr lang="en-GB" altLang="en-US" sz="2000" dirty="0" smtClean="0"/>
              <a:t>Publications</a:t>
            </a:r>
          </a:p>
          <a:p>
            <a:pPr eaLnBrk="1" hangingPunct="1">
              <a:lnSpc>
                <a:spcPct val="90000"/>
              </a:lnSpc>
            </a:pPr>
            <a:r>
              <a:rPr lang="en-GB" altLang="en-US" sz="2000" dirty="0" smtClean="0"/>
              <a:t>Safety Standards</a:t>
            </a:r>
          </a:p>
          <a:p>
            <a:pPr eaLnBrk="1" hangingPunct="1">
              <a:lnSpc>
                <a:spcPct val="90000"/>
              </a:lnSpc>
            </a:pPr>
            <a:r>
              <a:rPr lang="en-GB" altLang="en-US" sz="2000" dirty="0" smtClean="0"/>
              <a:t>Training material</a:t>
            </a:r>
          </a:p>
          <a:p>
            <a:pPr eaLnBrk="1" hangingPunct="1">
              <a:lnSpc>
                <a:spcPct val="90000"/>
              </a:lnSpc>
            </a:pPr>
            <a:r>
              <a:rPr lang="en-GB" altLang="en-US" sz="2000" dirty="0" smtClean="0"/>
              <a:t>Posters</a:t>
            </a:r>
          </a:p>
        </p:txBody>
      </p:sp>
      <p:sp>
        <p:nvSpPr>
          <p:cNvPr id="26629" name="Rectangle 5"/>
          <p:cNvSpPr>
            <a:spLocks noChangeArrowheads="1"/>
          </p:cNvSpPr>
          <p:nvPr/>
        </p:nvSpPr>
        <p:spPr bwMode="gray">
          <a:xfrm>
            <a:off x="0" y="3716338"/>
            <a:ext cx="2592388" cy="180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0000"/>
              </a:lnSpc>
              <a:spcBef>
                <a:spcPct val="20000"/>
              </a:spcBef>
              <a:buClr>
                <a:schemeClr val="folHlink"/>
              </a:buClr>
              <a:buSzPct val="110000"/>
              <a:buFontTx/>
              <a:buChar char="•"/>
            </a:pPr>
            <a:endParaRPr lang="en-US" altLang="en-US">
              <a:solidFill>
                <a:schemeClr val="tx2"/>
              </a:solidFill>
              <a:latin typeface="Arial" charset="0"/>
            </a:endParaRPr>
          </a:p>
        </p:txBody>
      </p:sp>
      <p:sp>
        <p:nvSpPr>
          <p:cNvPr id="3" name="Rectangle 2"/>
          <p:cNvSpPr/>
          <p:nvPr/>
        </p:nvSpPr>
        <p:spPr>
          <a:xfrm>
            <a:off x="107503" y="1124744"/>
            <a:ext cx="9036249" cy="523220"/>
          </a:xfrm>
          <a:prstGeom prst="rect">
            <a:avLst/>
          </a:prstGeom>
        </p:spPr>
        <p:txBody>
          <a:bodyPr wrap="square">
            <a:spAutoFit/>
          </a:bodyPr>
          <a:lstStyle/>
          <a:p>
            <a:r>
              <a:rPr lang="en-GB" sz="2800" dirty="0">
                <a:solidFill>
                  <a:srgbClr val="C00000"/>
                </a:solidFill>
                <a:latin typeface="Calibri" panose="020F0502020204030204" pitchFamily="34" charset="0"/>
              </a:rPr>
              <a:t>Dedicated </a:t>
            </a:r>
            <a:r>
              <a:rPr lang="en-GB" sz="2800" dirty="0" smtClean="0">
                <a:solidFill>
                  <a:srgbClr val="C00000"/>
                </a:solidFill>
                <a:latin typeface="Calibri" panose="020F0502020204030204" pitchFamily="34" charset="0"/>
              </a:rPr>
              <a:t>public website </a:t>
            </a:r>
            <a:r>
              <a:rPr lang="en-GB" sz="2800" dirty="0">
                <a:solidFill>
                  <a:srgbClr val="C00000"/>
                </a:solidFill>
                <a:latin typeface="Calibri" panose="020F0502020204030204" pitchFamily="34" charset="0"/>
              </a:rPr>
              <a:t>– </a:t>
            </a:r>
            <a:r>
              <a:rPr lang="en-GB" sz="2800" b="1" dirty="0">
                <a:solidFill>
                  <a:srgbClr val="C00000"/>
                </a:solidFill>
                <a:latin typeface="Calibri" panose="020F0502020204030204" pitchFamily="34" charset="0"/>
              </a:rPr>
              <a:t>http//rpop.iaea.org</a:t>
            </a:r>
          </a:p>
        </p:txBody>
      </p:sp>
      <p:pic>
        <p:nvPicPr>
          <p:cNvPr id="2765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576151" y="1791980"/>
            <a:ext cx="4757846" cy="4923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63574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6150742" y="1221317"/>
            <a:ext cx="2880320" cy="516001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sp>
        <p:nvSpPr>
          <p:cNvPr id="18" name="Rounded Rectangle 17"/>
          <p:cNvSpPr/>
          <p:nvPr/>
        </p:nvSpPr>
        <p:spPr>
          <a:xfrm>
            <a:off x="3132138" y="1177925"/>
            <a:ext cx="2880320" cy="5203403"/>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sp>
        <p:nvSpPr>
          <p:cNvPr id="3" name="Rounded Rectangle 2"/>
          <p:cNvSpPr/>
          <p:nvPr/>
        </p:nvSpPr>
        <p:spPr>
          <a:xfrm>
            <a:off x="107504" y="1196975"/>
            <a:ext cx="2880320" cy="5184353"/>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sp>
        <p:nvSpPr>
          <p:cNvPr id="3076" name="Text Box 5"/>
          <p:cNvSpPr txBox="1">
            <a:spLocks noChangeArrowheads="1"/>
          </p:cNvSpPr>
          <p:nvPr/>
        </p:nvSpPr>
        <p:spPr bwMode="auto">
          <a:xfrm>
            <a:off x="107504" y="1238098"/>
            <a:ext cx="28803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algn="ctr">
              <a:spcBef>
                <a:spcPts val="0"/>
              </a:spcBef>
            </a:pPr>
            <a:r>
              <a:rPr lang="en-US" altLang="en-US" sz="2400" b="0" dirty="0" smtClean="0">
                <a:solidFill>
                  <a:schemeClr val="tx1">
                    <a:lumMod val="75000"/>
                    <a:lumOff val="25000"/>
                  </a:schemeClr>
                </a:solidFill>
                <a:latin typeface="Calibri" pitchFamily="34" charset="0"/>
              </a:rPr>
              <a:t>Diagnostic and interventional radiology</a:t>
            </a:r>
          </a:p>
        </p:txBody>
      </p:sp>
      <p:sp>
        <p:nvSpPr>
          <p:cNvPr id="3077" name="Text Box 6"/>
          <p:cNvSpPr txBox="1">
            <a:spLocks noChangeArrowheads="1"/>
          </p:cNvSpPr>
          <p:nvPr/>
        </p:nvSpPr>
        <p:spPr bwMode="auto">
          <a:xfrm>
            <a:off x="3132138" y="1256734"/>
            <a:ext cx="28803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algn="ctr">
              <a:spcBef>
                <a:spcPts val="1200"/>
              </a:spcBef>
            </a:pPr>
            <a:r>
              <a:rPr lang="en-US" altLang="en-US" sz="2400" b="0" dirty="0">
                <a:solidFill>
                  <a:schemeClr val="tx1">
                    <a:lumMod val="75000"/>
                    <a:lumOff val="25000"/>
                  </a:schemeClr>
                </a:solidFill>
                <a:latin typeface="Calibri" pitchFamily="34" charset="0"/>
              </a:rPr>
              <a:t>Nuclear </a:t>
            </a:r>
            <a:br>
              <a:rPr lang="en-US" altLang="en-US" sz="2400" b="0" dirty="0">
                <a:solidFill>
                  <a:schemeClr val="tx1">
                    <a:lumMod val="75000"/>
                    <a:lumOff val="25000"/>
                  </a:schemeClr>
                </a:solidFill>
                <a:latin typeface="Calibri" pitchFamily="34" charset="0"/>
              </a:rPr>
            </a:br>
            <a:r>
              <a:rPr lang="en-US" altLang="en-US" sz="2400" b="0" dirty="0" smtClean="0">
                <a:solidFill>
                  <a:schemeClr val="tx1">
                    <a:lumMod val="75000"/>
                    <a:lumOff val="25000"/>
                  </a:schemeClr>
                </a:solidFill>
                <a:latin typeface="Calibri" pitchFamily="34" charset="0"/>
              </a:rPr>
              <a:t>medicine</a:t>
            </a:r>
          </a:p>
        </p:txBody>
      </p:sp>
      <p:sp>
        <p:nvSpPr>
          <p:cNvPr id="3078" name="Text Box 7"/>
          <p:cNvSpPr txBox="1">
            <a:spLocks noChangeArrowheads="1"/>
          </p:cNvSpPr>
          <p:nvPr/>
        </p:nvSpPr>
        <p:spPr bwMode="auto">
          <a:xfrm>
            <a:off x="6156325" y="1402287"/>
            <a:ext cx="27860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algn="ctr">
              <a:spcBef>
                <a:spcPct val="50000"/>
              </a:spcBef>
            </a:pPr>
            <a:r>
              <a:rPr lang="en-US" altLang="en-US" sz="2400" b="0" dirty="0" smtClean="0">
                <a:solidFill>
                  <a:schemeClr val="tx1">
                    <a:lumMod val="75000"/>
                    <a:lumOff val="25000"/>
                  </a:schemeClr>
                </a:solidFill>
                <a:latin typeface="Calibri" pitchFamily="34" charset="0"/>
              </a:rPr>
              <a:t>Radiotherapy</a:t>
            </a:r>
          </a:p>
        </p:txBody>
      </p:sp>
      <p:sp>
        <p:nvSpPr>
          <p:cNvPr id="7" name="Title 6"/>
          <p:cNvSpPr>
            <a:spLocks noGrp="1"/>
          </p:cNvSpPr>
          <p:nvPr>
            <p:ph type="title"/>
          </p:nvPr>
        </p:nvSpPr>
        <p:spPr/>
        <p:txBody>
          <a:bodyPr>
            <a:noAutofit/>
          </a:bodyPr>
          <a:lstStyle/>
          <a:p>
            <a:r>
              <a:rPr lang="en-GB" dirty="0" smtClean="0"/>
              <a:t>IAEA is the focal point for all issues related to radiation protection in medicine</a:t>
            </a:r>
            <a:endParaRPr lang="en-GB" dirty="0"/>
          </a:p>
        </p:txBody>
      </p:sp>
      <p:pic>
        <p:nvPicPr>
          <p:cNvPr id="174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02363" y="2193705"/>
            <a:ext cx="2577075" cy="1932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413930" y="4303092"/>
            <a:ext cx="2331963" cy="186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378267" y="2383436"/>
            <a:ext cx="2381399"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7" name="Picture 9" descr="http://www-ns.iaea.org/tech-areas/communication-networks/orpnet/images/cath-lab.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05487" y="4372447"/>
            <a:ext cx="2526655" cy="1795540"/>
          </a:xfrm>
          <a:prstGeom prst="rect">
            <a:avLst/>
          </a:prstGeom>
          <a:noFill/>
          <a:extLst>
            <a:ext uri="{909E8E84-426E-40DD-AFC4-6F175D3DCCD1}">
              <a14:hiddenFill xmlns:a14="http://schemas.microsoft.com/office/drawing/2010/main">
                <a:solidFill>
                  <a:srgbClr val="FFFFFF"/>
                </a:solidFill>
              </a14:hiddenFill>
            </a:ext>
          </a:extLst>
        </p:spPr>
      </p:pic>
      <p:pic>
        <p:nvPicPr>
          <p:cNvPr id="17419" name="Picture 11" descr="http://www.iaea.org/newscenter/multimedia/photoessays/radiationprotection/radiationprotect/album/images/akh_4.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35967" y="2564904"/>
            <a:ext cx="2496175" cy="1664117"/>
          </a:xfrm>
          <a:prstGeom prst="rect">
            <a:avLst/>
          </a:prstGeom>
          <a:noFill/>
          <a:extLst>
            <a:ext uri="{909E8E84-426E-40DD-AFC4-6F175D3DCCD1}">
              <a14:hiddenFill xmlns:a14="http://schemas.microsoft.com/office/drawing/2010/main">
                <a:solidFill>
                  <a:srgbClr val="FFFFFF"/>
                </a:solidFill>
              </a14:hiddenFill>
            </a:ext>
          </a:extLst>
        </p:spPr>
      </p:pic>
      <p:pic>
        <p:nvPicPr>
          <p:cNvPr id="17421" name="Picture 13" descr="http://www-naweb.iaea.org/nahu/resources/images/content/banner.pn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6363224" y="4315580"/>
            <a:ext cx="2372264"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949843"/>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51519" y="1784727"/>
            <a:ext cx="7680005" cy="4661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p:txBody>
          <a:bodyPr>
            <a:normAutofit/>
          </a:bodyPr>
          <a:lstStyle/>
          <a:p>
            <a:r>
              <a:rPr lang="en-GB" dirty="0" smtClean="0"/>
              <a:t>Providing </a:t>
            </a:r>
            <a:r>
              <a:rPr lang="en-GB" dirty="0"/>
              <a:t> </a:t>
            </a:r>
            <a:r>
              <a:rPr lang="en-GB" dirty="0" smtClean="0"/>
              <a:t>guidance – training material</a:t>
            </a:r>
            <a:endParaRPr lang="en-GB" dirty="0"/>
          </a:p>
        </p:txBody>
      </p:sp>
      <p:sp>
        <p:nvSpPr>
          <p:cNvPr id="5" name="Rectangle 4"/>
          <p:cNvSpPr/>
          <p:nvPr/>
        </p:nvSpPr>
        <p:spPr>
          <a:xfrm>
            <a:off x="107503" y="1124744"/>
            <a:ext cx="9036249" cy="523220"/>
          </a:xfrm>
          <a:prstGeom prst="rect">
            <a:avLst/>
          </a:prstGeom>
        </p:spPr>
        <p:txBody>
          <a:bodyPr wrap="square">
            <a:spAutoFit/>
          </a:bodyPr>
          <a:lstStyle/>
          <a:p>
            <a:r>
              <a:rPr lang="en-GB" sz="2800" dirty="0">
                <a:solidFill>
                  <a:srgbClr val="C00000"/>
                </a:solidFill>
                <a:latin typeface="Calibri" panose="020F0502020204030204" pitchFamily="34" charset="0"/>
              </a:rPr>
              <a:t>Dedicated </a:t>
            </a:r>
            <a:r>
              <a:rPr lang="en-GB" sz="2800" dirty="0" smtClean="0">
                <a:solidFill>
                  <a:srgbClr val="C00000"/>
                </a:solidFill>
                <a:latin typeface="Calibri" panose="020F0502020204030204" pitchFamily="34" charset="0"/>
              </a:rPr>
              <a:t>public website </a:t>
            </a:r>
            <a:r>
              <a:rPr lang="en-GB" sz="2800" dirty="0">
                <a:solidFill>
                  <a:srgbClr val="C00000"/>
                </a:solidFill>
                <a:latin typeface="Calibri" panose="020F0502020204030204" pitchFamily="34" charset="0"/>
              </a:rPr>
              <a:t>– </a:t>
            </a:r>
            <a:r>
              <a:rPr lang="en-GB" sz="2800" b="1" dirty="0">
                <a:solidFill>
                  <a:srgbClr val="C00000"/>
                </a:solidFill>
                <a:latin typeface="Calibri" panose="020F0502020204030204" pitchFamily="34" charset="0"/>
              </a:rPr>
              <a:t>http//rpop.iaea.org</a:t>
            </a:r>
          </a:p>
        </p:txBody>
      </p:sp>
    </p:spTree>
    <p:extLst>
      <p:ext uri="{BB962C8B-B14F-4D97-AF65-F5344CB8AC3E}">
        <p14:creationId xmlns:p14="http://schemas.microsoft.com/office/powerpoint/2010/main" val="13863504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a:bodyPr>
          <a:lstStyle/>
          <a:p>
            <a:r>
              <a:rPr lang="en-GB" dirty="0" smtClean="0"/>
              <a:t>Providing </a:t>
            </a:r>
            <a:r>
              <a:rPr lang="en-GB" dirty="0"/>
              <a:t> </a:t>
            </a:r>
            <a:r>
              <a:rPr lang="en-GB" dirty="0" smtClean="0"/>
              <a:t>guidance – posters and leaflets</a:t>
            </a:r>
            <a:endParaRPr lang="en-GB" dirty="0"/>
          </a:p>
        </p:txBody>
      </p:sp>
      <p:pic>
        <p:nvPicPr>
          <p:cNvPr id="8"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7503" y="1678424"/>
            <a:ext cx="8854925"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07503" y="1124744"/>
            <a:ext cx="9036249" cy="523220"/>
          </a:xfrm>
          <a:prstGeom prst="rect">
            <a:avLst/>
          </a:prstGeom>
        </p:spPr>
        <p:txBody>
          <a:bodyPr wrap="square">
            <a:spAutoFit/>
          </a:bodyPr>
          <a:lstStyle/>
          <a:p>
            <a:r>
              <a:rPr lang="en-GB" sz="2800" dirty="0">
                <a:solidFill>
                  <a:srgbClr val="C00000"/>
                </a:solidFill>
                <a:latin typeface="Calibri" panose="020F0502020204030204" pitchFamily="34" charset="0"/>
              </a:rPr>
              <a:t>Dedicated </a:t>
            </a:r>
            <a:r>
              <a:rPr lang="en-GB" sz="2800" dirty="0" smtClean="0">
                <a:solidFill>
                  <a:srgbClr val="C00000"/>
                </a:solidFill>
                <a:latin typeface="Calibri" panose="020F0502020204030204" pitchFamily="34" charset="0"/>
              </a:rPr>
              <a:t>public website </a:t>
            </a:r>
            <a:r>
              <a:rPr lang="en-GB" sz="2800" dirty="0">
                <a:solidFill>
                  <a:srgbClr val="C00000"/>
                </a:solidFill>
                <a:latin typeface="Calibri" panose="020F0502020204030204" pitchFamily="34" charset="0"/>
              </a:rPr>
              <a:t>– </a:t>
            </a:r>
            <a:r>
              <a:rPr lang="en-GB" sz="2800" b="1" dirty="0">
                <a:solidFill>
                  <a:srgbClr val="C00000"/>
                </a:solidFill>
                <a:latin typeface="Calibri" panose="020F0502020204030204" pitchFamily="34" charset="0"/>
              </a:rPr>
              <a:t>http//rpop.iaea.org</a:t>
            </a:r>
          </a:p>
        </p:txBody>
      </p:sp>
      <p:pic>
        <p:nvPicPr>
          <p:cNvPr id="29698"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515397" y="2564904"/>
            <a:ext cx="2667000" cy="29527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83637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788024" y="1916832"/>
            <a:ext cx="4286250" cy="455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a:spLocks noGrp="1"/>
          </p:cNvSpPr>
          <p:nvPr>
            <p:ph type="title"/>
          </p:nvPr>
        </p:nvSpPr>
        <p:spPr/>
        <p:txBody>
          <a:bodyPr>
            <a:normAutofit/>
          </a:bodyPr>
          <a:lstStyle/>
          <a:p>
            <a:r>
              <a:rPr lang="en-GB" dirty="0" smtClean="0"/>
              <a:t>Providing </a:t>
            </a:r>
            <a:r>
              <a:rPr lang="en-GB" dirty="0"/>
              <a:t> </a:t>
            </a:r>
            <a:r>
              <a:rPr lang="en-GB" dirty="0" smtClean="0"/>
              <a:t>guidance – posters and leaflets</a:t>
            </a:r>
            <a:endParaRPr lang="en-GB" dirty="0"/>
          </a:p>
        </p:txBody>
      </p:sp>
      <p:pic>
        <p:nvPicPr>
          <p:cNvPr id="1126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957" y="-16385"/>
            <a:ext cx="3702235"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4215" y="786124"/>
            <a:ext cx="3625747" cy="5144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03648" y="1484784"/>
            <a:ext cx="3732776" cy="5251120"/>
          </a:xfrm>
          <a:prstGeom prst="rect">
            <a:avLst/>
          </a:prstGeom>
        </p:spPr>
      </p:pic>
    </p:spTree>
    <p:extLst>
      <p:ext uri="{BB962C8B-B14F-4D97-AF65-F5344CB8AC3E}">
        <p14:creationId xmlns:p14="http://schemas.microsoft.com/office/powerpoint/2010/main" val="1919400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1"/>
          <p:cNvSpPr>
            <a:spLocks noGrp="1"/>
          </p:cNvSpPr>
          <p:nvPr>
            <p:ph type="sldNum" sz="quarter" idx="12"/>
          </p:nvPr>
        </p:nvSpPr>
        <p:spPr>
          <a:noFill/>
        </p:spPr>
        <p:txBody>
          <a:bodyPr/>
          <a:lstStyle>
            <a:lvl1pPr>
              <a:spcBef>
                <a:spcPct val="20000"/>
              </a:spcBef>
              <a:buClr>
                <a:schemeClr val="folHlink"/>
              </a:buClr>
              <a:buSzPct val="110000"/>
              <a:buChar char="•"/>
              <a:defRPr sz="3200">
                <a:solidFill>
                  <a:schemeClr val="tx2"/>
                </a:solidFill>
                <a:latin typeface="Arial" charset="0"/>
              </a:defRPr>
            </a:lvl1pPr>
            <a:lvl2pPr marL="742950" indent="-285750">
              <a:spcBef>
                <a:spcPct val="20000"/>
              </a:spcBef>
              <a:buClr>
                <a:schemeClr val="folHlink"/>
              </a:buClr>
              <a:buSzPct val="110000"/>
              <a:buChar char="•"/>
              <a:defRPr sz="2800">
                <a:solidFill>
                  <a:schemeClr val="tx2"/>
                </a:solidFill>
                <a:latin typeface="Arial" charset="0"/>
              </a:defRPr>
            </a:lvl2pPr>
            <a:lvl3pPr marL="1143000" indent="-228600">
              <a:spcBef>
                <a:spcPct val="20000"/>
              </a:spcBef>
              <a:buClr>
                <a:schemeClr val="folHlink"/>
              </a:buClr>
              <a:buSzPct val="110000"/>
              <a:buChar char="•"/>
              <a:defRPr sz="2400">
                <a:solidFill>
                  <a:schemeClr val="tx2"/>
                </a:solidFill>
                <a:latin typeface="Arial" charset="0"/>
              </a:defRPr>
            </a:lvl3pPr>
            <a:lvl4pPr marL="1600200" indent="-228600">
              <a:spcBef>
                <a:spcPct val="20000"/>
              </a:spcBef>
              <a:buClr>
                <a:schemeClr val="folHlink"/>
              </a:buClr>
              <a:buSzPct val="110000"/>
              <a:buChar char="•"/>
              <a:defRPr sz="2400">
                <a:solidFill>
                  <a:schemeClr val="tx2"/>
                </a:solidFill>
                <a:latin typeface="Arial" charset="0"/>
              </a:defRPr>
            </a:lvl4pPr>
            <a:lvl5pPr marL="2057400" indent="-228600">
              <a:spcBef>
                <a:spcPct val="20000"/>
              </a:spcBef>
              <a:buClr>
                <a:schemeClr val="folHlink"/>
              </a:buClr>
              <a:buSzPct val="110000"/>
              <a:buChar char="•"/>
              <a:defRPr sz="2400">
                <a:solidFill>
                  <a:schemeClr val="tx2"/>
                </a:solidFill>
                <a:latin typeface="Arial" charset="0"/>
              </a:defRPr>
            </a:lvl5pPr>
            <a:lvl6pPr marL="25146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6pPr>
            <a:lvl7pPr marL="29718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7pPr>
            <a:lvl8pPr marL="34290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8pPr>
            <a:lvl9pPr marL="38862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9pPr>
          </a:lstStyle>
          <a:p>
            <a:pPr>
              <a:spcBef>
                <a:spcPct val="0"/>
              </a:spcBef>
              <a:buClrTx/>
              <a:buSzTx/>
              <a:buFontTx/>
              <a:buNone/>
            </a:pPr>
            <a:fld id="{EE949558-3AE2-4761-AD7A-B179E35F7079}" type="slidenum">
              <a:rPr lang="en-GB" altLang="en-US" sz="1000" smtClean="0">
                <a:solidFill>
                  <a:schemeClr val="bg2"/>
                </a:solidFill>
              </a:rPr>
              <a:pPr>
                <a:spcBef>
                  <a:spcPct val="0"/>
                </a:spcBef>
                <a:buClrTx/>
                <a:buSzTx/>
                <a:buFontTx/>
                <a:buNone/>
              </a:pPr>
              <a:t>53</a:t>
            </a:fld>
            <a:endParaRPr lang="en-GB" altLang="en-US" sz="1000" smtClean="0">
              <a:solidFill>
                <a:schemeClr val="bg2"/>
              </a:solidFill>
            </a:endParaRPr>
          </a:p>
        </p:txBody>
      </p:sp>
      <p:sp>
        <p:nvSpPr>
          <p:cNvPr id="2" name="Title 1"/>
          <p:cNvSpPr>
            <a:spLocks noGrp="1"/>
          </p:cNvSpPr>
          <p:nvPr>
            <p:ph type="title"/>
          </p:nvPr>
        </p:nvSpPr>
        <p:spPr/>
        <p:txBody>
          <a:bodyPr>
            <a:normAutofit/>
          </a:bodyPr>
          <a:lstStyle/>
          <a:p>
            <a:r>
              <a:rPr lang="en-GB" dirty="0"/>
              <a:t>Facilitating </a:t>
            </a:r>
            <a:r>
              <a:rPr lang="en-GB" dirty="0" smtClean="0"/>
              <a:t> knowledge  exchange</a:t>
            </a:r>
            <a:endParaRPr lang="en-GB" dirty="0"/>
          </a:p>
        </p:txBody>
      </p:sp>
      <p:sp>
        <p:nvSpPr>
          <p:cNvPr id="5" name="Rectangle 8"/>
          <p:cNvSpPr>
            <a:spLocks noChangeArrowheads="1"/>
          </p:cNvSpPr>
          <p:nvPr/>
        </p:nvSpPr>
        <p:spPr bwMode="gray">
          <a:xfrm>
            <a:off x="212725" y="1268413"/>
            <a:ext cx="8796338" cy="4897437"/>
          </a:xfrm>
          <a:prstGeom prst="rect">
            <a:avLst/>
          </a:prstGeom>
          <a:noFill/>
          <a:ln w="9525">
            <a:noFill/>
            <a:miter lim="800000"/>
            <a:headEnd/>
            <a:tailEnd/>
          </a:ln>
          <a:effectLst/>
        </p:spPr>
        <p:txBody>
          <a:bodyPr/>
          <a:lstStyle/>
          <a:p>
            <a:pPr>
              <a:lnSpc>
                <a:spcPct val="80000"/>
              </a:lnSpc>
              <a:spcBef>
                <a:spcPct val="30000"/>
              </a:spcBef>
              <a:buClr>
                <a:schemeClr val="folHlink"/>
              </a:buClr>
              <a:buFont typeface="Arial" charset="0"/>
              <a:buNone/>
              <a:defRPr/>
            </a:pPr>
            <a:r>
              <a:rPr lang="en-GB" sz="2800" dirty="0" smtClean="0">
                <a:solidFill>
                  <a:srgbClr val="C00000"/>
                </a:solidFill>
                <a:latin typeface="Calibri" panose="020F0502020204030204" pitchFamily="34" charset="0"/>
              </a:rPr>
              <a:t>Technical meetings </a:t>
            </a:r>
          </a:p>
          <a:p>
            <a:pPr>
              <a:spcBef>
                <a:spcPct val="20000"/>
              </a:spcBef>
              <a:buClr>
                <a:schemeClr val="folHlink"/>
              </a:buClr>
              <a:buSzPct val="110000"/>
              <a:defRPr/>
            </a:pPr>
            <a:r>
              <a:rPr lang="en-GB" dirty="0" smtClean="0">
                <a:solidFill>
                  <a:schemeClr val="tx1">
                    <a:lumMod val="75000"/>
                    <a:lumOff val="25000"/>
                  </a:schemeClr>
                </a:solidFill>
                <a:latin typeface="Calibri" panose="020F0502020204030204" pitchFamily="34" charset="0"/>
              </a:rPr>
              <a:t>March 2015: Justification of medical exposure </a:t>
            </a:r>
          </a:p>
          <a:p>
            <a:pPr>
              <a:spcBef>
                <a:spcPct val="20000"/>
              </a:spcBef>
              <a:buClr>
                <a:schemeClr val="folHlink"/>
              </a:buClr>
              <a:buSzPct val="110000"/>
              <a:defRPr/>
            </a:pPr>
            <a:r>
              <a:rPr lang="en-GB" dirty="0" smtClean="0">
                <a:solidFill>
                  <a:schemeClr val="tx1">
                    <a:lumMod val="75000"/>
                    <a:lumOff val="25000"/>
                  </a:schemeClr>
                </a:solidFill>
                <a:latin typeface="Calibri" panose="020F0502020204030204" pitchFamily="34" charset="0"/>
              </a:rPr>
              <a:t>April 2015: Patient exposure tracking</a:t>
            </a:r>
          </a:p>
          <a:p>
            <a:pPr>
              <a:spcBef>
                <a:spcPct val="20000"/>
              </a:spcBef>
              <a:buClr>
                <a:schemeClr val="folHlink"/>
              </a:buClr>
              <a:buSzPct val="110000"/>
              <a:defRPr/>
            </a:pPr>
            <a:r>
              <a:rPr lang="en-GB" dirty="0" smtClean="0">
                <a:solidFill>
                  <a:schemeClr val="tx1">
                    <a:lumMod val="75000"/>
                    <a:lumOff val="25000"/>
                  </a:schemeClr>
                </a:solidFill>
                <a:latin typeface="Calibri" panose="020F0502020204030204" pitchFamily="34" charset="0"/>
              </a:rPr>
              <a:t>2-6 November 2015: Implementation </a:t>
            </a:r>
            <a:r>
              <a:rPr lang="en-GB" dirty="0">
                <a:solidFill>
                  <a:schemeClr val="tx1">
                    <a:lumMod val="75000"/>
                    <a:lumOff val="25000"/>
                  </a:schemeClr>
                </a:solidFill>
                <a:latin typeface="Calibri" panose="020F0502020204030204" pitchFamily="34" charset="0"/>
              </a:rPr>
              <a:t>of the Safety Guide </a:t>
            </a:r>
          </a:p>
        </p:txBody>
      </p:sp>
      <p:pic>
        <p:nvPicPr>
          <p:cNvPr id="3"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187624" y="3212976"/>
            <a:ext cx="7692726" cy="3269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56022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Content Placeholder 2"/>
          <p:cNvSpPr>
            <a:spLocks noGrp="1"/>
          </p:cNvSpPr>
          <p:nvPr>
            <p:ph idx="4294967295"/>
          </p:nvPr>
        </p:nvSpPr>
        <p:spPr>
          <a:xfrm>
            <a:off x="251520" y="1445515"/>
            <a:ext cx="7131248" cy="4572000"/>
          </a:xfrm>
        </p:spPr>
        <p:txBody>
          <a:bodyPr/>
          <a:lstStyle/>
          <a:p>
            <a:r>
              <a:rPr lang="en-GB" altLang="en-US" dirty="0" smtClean="0">
                <a:solidFill>
                  <a:srgbClr val="C00000"/>
                </a:solidFill>
              </a:rPr>
              <a:t>Incident reporting databases</a:t>
            </a:r>
          </a:p>
          <a:p>
            <a:pPr lvl="1"/>
            <a:r>
              <a:rPr lang="en-GB" altLang="en-US" dirty="0" smtClean="0"/>
              <a:t>Anonymous</a:t>
            </a:r>
          </a:p>
          <a:p>
            <a:pPr lvl="1"/>
            <a:r>
              <a:rPr lang="en-GB" altLang="en-US" dirty="0" smtClean="0"/>
              <a:t>Voluntary</a:t>
            </a:r>
          </a:p>
          <a:p>
            <a:pPr lvl="1"/>
            <a:r>
              <a:rPr lang="en-GB" altLang="en-US" dirty="0" smtClean="0"/>
              <a:t>Learning from incidents</a:t>
            </a:r>
          </a:p>
          <a:p>
            <a:endParaRPr lang="en-GB" altLang="en-US" dirty="0" smtClean="0"/>
          </a:p>
          <a:p>
            <a:r>
              <a:rPr lang="en-GB" altLang="en-US" dirty="0" smtClean="0"/>
              <a:t>SAFRAD</a:t>
            </a:r>
          </a:p>
          <a:p>
            <a:pPr lvl="1"/>
            <a:r>
              <a:rPr lang="en-GB" altLang="en-US" dirty="0" smtClean="0"/>
              <a:t>Interventional procedures</a:t>
            </a:r>
          </a:p>
          <a:p>
            <a:r>
              <a:rPr lang="en-GB" altLang="en-US" dirty="0" smtClean="0"/>
              <a:t>SAFRON</a:t>
            </a:r>
          </a:p>
          <a:p>
            <a:pPr lvl="1"/>
            <a:r>
              <a:rPr lang="en-GB" altLang="en-US" dirty="0" smtClean="0"/>
              <a:t>Radiation therapy</a:t>
            </a:r>
          </a:p>
        </p:txBody>
      </p:sp>
      <p:pic>
        <p:nvPicPr>
          <p:cNvPr id="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27979" y="1340768"/>
            <a:ext cx="4187984" cy="253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27979" y="3881842"/>
            <a:ext cx="4163193" cy="2784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a:spLocks noGrp="1"/>
          </p:cNvSpPr>
          <p:nvPr>
            <p:ph type="title"/>
          </p:nvPr>
        </p:nvSpPr>
        <p:spPr>
          <a:xfrm>
            <a:off x="0" y="0"/>
            <a:ext cx="9144000" cy="1124744"/>
          </a:xfrm>
        </p:spPr>
        <p:txBody>
          <a:bodyPr>
            <a:normAutofit/>
          </a:bodyPr>
          <a:lstStyle/>
          <a:p>
            <a:r>
              <a:rPr lang="en-GB" dirty="0"/>
              <a:t>Facilitating </a:t>
            </a:r>
            <a:r>
              <a:rPr lang="en-GB" dirty="0" smtClean="0"/>
              <a:t> knowledge  exchange</a:t>
            </a:r>
            <a:endParaRPr lang="en-GB" dirty="0"/>
          </a:p>
        </p:txBody>
      </p:sp>
    </p:spTree>
    <p:extLst>
      <p:ext uri="{BB962C8B-B14F-4D97-AF65-F5344CB8AC3E}">
        <p14:creationId xmlns:p14="http://schemas.microsoft.com/office/powerpoint/2010/main" val="38221667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1"/>
          <p:cNvSpPr>
            <a:spLocks noGrp="1"/>
          </p:cNvSpPr>
          <p:nvPr>
            <p:ph type="sldNum" sz="quarter" idx="12"/>
          </p:nvPr>
        </p:nvSpPr>
        <p:spPr>
          <a:noFill/>
        </p:spPr>
        <p:txBody>
          <a:bodyPr/>
          <a:lstStyle>
            <a:lvl1pPr>
              <a:spcBef>
                <a:spcPct val="20000"/>
              </a:spcBef>
              <a:buClr>
                <a:schemeClr val="folHlink"/>
              </a:buClr>
              <a:buSzPct val="110000"/>
              <a:buChar char="•"/>
              <a:defRPr sz="3200">
                <a:solidFill>
                  <a:schemeClr val="tx2"/>
                </a:solidFill>
                <a:latin typeface="Arial" charset="0"/>
              </a:defRPr>
            </a:lvl1pPr>
            <a:lvl2pPr marL="742950" indent="-285750">
              <a:spcBef>
                <a:spcPct val="20000"/>
              </a:spcBef>
              <a:buClr>
                <a:schemeClr val="folHlink"/>
              </a:buClr>
              <a:buSzPct val="110000"/>
              <a:buChar char="•"/>
              <a:defRPr sz="2800">
                <a:solidFill>
                  <a:schemeClr val="tx2"/>
                </a:solidFill>
                <a:latin typeface="Arial" charset="0"/>
              </a:defRPr>
            </a:lvl2pPr>
            <a:lvl3pPr marL="1143000" indent="-228600">
              <a:spcBef>
                <a:spcPct val="20000"/>
              </a:spcBef>
              <a:buClr>
                <a:schemeClr val="folHlink"/>
              </a:buClr>
              <a:buSzPct val="110000"/>
              <a:buChar char="•"/>
              <a:defRPr sz="2400">
                <a:solidFill>
                  <a:schemeClr val="tx2"/>
                </a:solidFill>
                <a:latin typeface="Arial" charset="0"/>
              </a:defRPr>
            </a:lvl3pPr>
            <a:lvl4pPr marL="1600200" indent="-228600">
              <a:spcBef>
                <a:spcPct val="20000"/>
              </a:spcBef>
              <a:buClr>
                <a:schemeClr val="folHlink"/>
              </a:buClr>
              <a:buSzPct val="110000"/>
              <a:buChar char="•"/>
              <a:defRPr sz="2400">
                <a:solidFill>
                  <a:schemeClr val="tx2"/>
                </a:solidFill>
                <a:latin typeface="Arial" charset="0"/>
              </a:defRPr>
            </a:lvl4pPr>
            <a:lvl5pPr marL="2057400" indent="-228600">
              <a:spcBef>
                <a:spcPct val="20000"/>
              </a:spcBef>
              <a:buClr>
                <a:schemeClr val="folHlink"/>
              </a:buClr>
              <a:buSzPct val="110000"/>
              <a:buChar char="•"/>
              <a:defRPr sz="2400">
                <a:solidFill>
                  <a:schemeClr val="tx2"/>
                </a:solidFill>
                <a:latin typeface="Arial" charset="0"/>
              </a:defRPr>
            </a:lvl5pPr>
            <a:lvl6pPr marL="25146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6pPr>
            <a:lvl7pPr marL="29718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7pPr>
            <a:lvl8pPr marL="34290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8pPr>
            <a:lvl9pPr marL="38862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9pPr>
          </a:lstStyle>
          <a:p>
            <a:pPr>
              <a:spcBef>
                <a:spcPct val="0"/>
              </a:spcBef>
              <a:buClrTx/>
              <a:buSzTx/>
              <a:buFontTx/>
              <a:buNone/>
            </a:pPr>
            <a:fld id="{2F39F5D3-54F5-4CCF-AE4D-684F89C7BFAF}" type="slidenum">
              <a:rPr lang="en-GB" altLang="en-US" sz="1000" smtClean="0">
                <a:solidFill>
                  <a:schemeClr val="bg2"/>
                </a:solidFill>
              </a:rPr>
              <a:pPr>
                <a:spcBef>
                  <a:spcPct val="0"/>
                </a:spcBef>
                <a:buClrTx/>
                <a:buSzTx/>
                <a:buFontTx/>
                <a:buNone/>
              </a:pPr>
              <a:t>55</a:t>
            </a:fld>
            <a:endParaRPr lang="en-GB" altLang="en-US" sz="1000" smtClean="0">
              <a:solidFill>
                <a:schemeClr val="bg2"/>
              </a:solidFill>
            </a:endParaRPr>
          </a:p>
        </p:txBody>
      </p:sp>
      <p:sp>
        <p:nvSpPr>
          <p:cNvPr id="2" name="Title 1"/>
          <p:cNvSpPr>
            <a:spLocks noGrp="1"/>
          </p:cNvSpPr>
          <p:nvPr>
            <p:ph type="title"/>
          </p:nvPr>
        </p:nvSpPr>
        <p:spPr/>
        <p:txBody>
          <a:bodyPr/>
          <a:lstStyle/>
          <a:p>
            <a:r>
              <a:rPr lang="en-GB" dirty="0" smtClean="0"/>
              <a:t>Facilitating  knowledge  exchange</a:t>
            </a:r>
            <a:endParaRPr lang="en-GB" dirty="0"/>
          </a:p>
        </p:txBody>
      </p:sp>
      <p:sp>
        <p:nvSpPr>
          <p:cNvPr id="5" name="Rectangle 4"/>
          <p:cNvSpPr>
            <a:spLocks noChangeArrowheads="1"/>
          </p:cNvSpPr>
          <p:nvPr/>
        </p:nvSpPr>
        <p:spPr bwMode="gray">
          <a:xfrm>
            <a:off x="179513" y="1268413"/>
            <a:ext cx="8964488" cy="5112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30000"/>
              </a:spcBef>
              <a:buClr>
                <a:schemeClr val="folHlink"/>
              </a:buClr>
              <a:buFont typeface="Arial" charset="0"/>
              <a:buNone/>
              <a:defRPr/>
            </a:pPr>
            <a:r>
              <a:rPr lang="en-GB" sz="2800" dirty="0">
                <a:solidFill>
                  <a:srgbClr val="C00000"/>
                </a:solidFill>
                <a:latin typeface="Calibri" panose="020F0502020204030204" pitchFamily="34" charset="0"/>
              </a:rPr>
              <a:t>Information </a:t>
            </a:r>
            <a:r>
              <a:rPr lang="en-GB" sz="2800" dirty="0" smtClean="0">
                <a:solidFill>
                  <a:srgbClr val="C00000"/>
                </a:solidFill>
                <a:latin typeface="Calibri" panose="020F0502020204030204" pitchFamily="34" charset="0"/>
              </a:rPr>
              <a:t>databases for </a:t>
            </a:r>
            <a:r>
              <a:rPr lang="en-GB" sz="2800" dirty="0">
                <a:solidFill>
                  <a:srgbClr val="C00000"/>
                </a:solidFill>
                <a:latin typeface="Calibri" panose="020F0502020204030204" pitchFamily="34" charset="0"/>
              </a:rPr>
              <a:t>medical staff</a:t>
            </a:r>
          </a:p>
          <a:p>
            <a:pPr marL="427037" indent="-342900">
              <a:spcBef>
                <a:spcPct val="20000"/>
              </a:spcBef>
              <a:buClr>
                <a:srgbClr val="C00000"/>
              </a:buClr>
              <a:buSzPct val="110000"/>
              <a:buFont typeface="Wingdings" panose="05000000000000000000" pitchFamily="2" charset="2"/>
              <a:buChar char="§"/>
              <a:defRPr/>
            </a:pPr>
            <a:r>
              <a:rPr lang="en-GB" b="1" dirty="0" smtClean="0">
                <a:solidFill>
                  <a:schemeClr val="tx1">
                    <a:lumMod val="85000"/>
                    <a:lumOff val="15000"/>
                  </a:schemeClr>
                </a:solidFill>
                <a:latin typeface="Calibri" panose="020F0502020204030204" pitchFamily="34" charset="0"/>
              </a:rPr>
              <a:t>ISEMIR</a:t>
            </a:r>
            <a:r>
              <a:rPr lang="en-GB" dirty="0" smtClean="0">
                <a:solidFill>
                  <a:schemeClr val="tx1">
                    <a:lumMod val="85000"/>
                    <a:lumOff val="15000"/>
                  </a:schemeClr>
                </a:solidFill>
                <a:latin typeface="Calibri" panose="020F0502020204030204" pitchFamily="34" charset="0"/>
              </a:rPr>
              <a:t> </a:t>
            </a:r>
            <a:r>
              <a:rPr lang="en-GB" dirty="0">
                <a:solidFill>
                  <a:schemeClr val="tx1">
                    <a:lumMod val="85000"/>
                    <a:lumOff val="15000"/>
                  </a:schemeClr>
                </a:solidFill>
                <a:latin typeface="Calibri" panose="020F0502020204030204" pitchFamily="34" charset="0"/>
              </a:rPr>
              <a:t>Working Group on Interventional Cardiology</a:t>
            </a:r>
          </a:p>
          <a:p>
            <a:pPr marL="777875" lvl="1" indent="-228600">
              <a:spcBef>
                <a:spcPct val="20000"/>
              </a:spcBef>
              <a:buClr>
                <a:schemeClr val="folHlink"/>
              </a:buClr>
              <a:buSzPct val="110000"/>
              <a:buFontTx/>
              <a:buChar char="•"/>
              <a:defRPr/>
            </a:pPr>
            <a:r>
              <a:rPr lang="en-GB" dirty="0">
                <a:solidFill>
                  <a:schemeClr val="tx1">
                    <a:lumMod val="85000"/>
                    <a:lumOff val="15000"/>
                  </a:schemeClr>
                </a:solidFill>
                <a:latin typeface="Calibri" panose="020F0502020204030204" pitchFamily="34" charset="0"/>
              </a:rPr>
              <a:t>Gathering an overview picture of the situation concerning occupational exposures and radiation protection of staff in interventional cardiology all over the </a:t>
            </a:r>
            <a:r>
              <a:rPr lang="en-GB" dirty="0" smtClean="0">
                <a:solidFill>
                  <a:schemeClr val="tx1">
                    <a:lumMod val="85000"/>
                    <a:lumOff val="15000"/>
                  </a:schemeClr>
                </a:solidFill>
                <a:latin typeface="Calibri" panose="020F0502020204030204" pitchFamily="34" charset="0"/>
              </a:rPr>
              <a:t>world</a:t>
            </a:r>
          </a:p>
          <a:p>
            <a:pPr marL="777875" lvl="1" indent="-228600">
              <a:spcBef>
                <a:spcPct val="20000"/>
              </a:spcBef>
              <a:buClr>
                <a:schemeClr val="folHlink"/>
              </a:buClr>
              <a:buSzPct val="110000"/>
              <a:buFontTx/>
              <a:buChar char="•"/>
              <a:defRPr/>
            </a:pPr>
            <a:endParaRPr lang="en-GB" dirty="0">
              <a:solidFill>
                <a:schemeClr val="tx1">
                  <a:lumMod val="85000"/>
                  <a:lumOff val="15000"/>
                </a:schemeClr>
              </a:solidFill>
              <a:latin typeface="Calibri" panose="020F0502020204030204" pitchFamily="34" charset="0"/>
            </a:endParaRPr>
          </a:p>
          <a:p>
            <a:pPr marL="777875" lvl="1" indent="-228600">
              <a:spcBef>
                <a:spcPct val="20000"/>
              </a:spcBef>
              <a:buClr>
                <a:schemeClr val="folHlink"/>
              </a:buClr>
              <a:buSzPct val="110000"/>
              <a:buFontTx/>
              <a:buChar char="•"/>
              <a:defRPr/>
            </a:pPr>
            <a:endParaRPr lang="en-GB" sz="1600" dirty="0">
              <a:solidFill>
                <a:schemeClr val="tx1">
                  <a:lumMod val="85000"/>
                  <a:lumOff val="15000"/>
                </a:schemeClr>
              </a:solidFill>
              <a:latin typeface="Calibri" panose="020F0502020204030204" pitchFamily="34" charset="0"/>
            </a:endParaRPr>
          </a:p>
          <a:p>
            <a:pPr marL="434975" indent="-342900">
              <a:spcBef>
                <a:spcPct val="20000"/>
              </a:spcBef>
              <a:buClr>
                <a:srgbClr val="C00000"/>
              </a:buClr>
              <a:buSzPct val="110000"/>
              <a:buFont typeface="Wingdings" panose="05000000000000000000" pitchFamily="2" charset="2"/>
              <a:buChar char="§"/>
              <a:defRPr/>
            </a:pPr>
            <a:r>
              <a:rPr lang="en-GB" b="1" dirty="0" smtClean="0">
                <a:solidFill>
                  <a:schemeClr val="tx1">
                    <a:lumMod val="85000"/>
                    <a:lumOff val="15000"/>
                  </a:schemeClr>
                </a:solidFill>
                <a:latin typeface="Calibri" panose="020F0502020204030204" pitchFamily="34" charset="0"/>
              </a:rPr>
              <a:t>Lens </a:t>
            </a:r>
            <a:r>
              <a:rPr lang="en-GB" b="1" dirty="0">
                <a:solidFill>
                  <a:schemeClr val="tx1">
                    <a:lumMod val="85000"/>
                    <a:lumOff val="15000"/>
                  </a:schemeClr>
                </a:solidFill>
                <a:latin typeface="Calibri" panose="020F0502020204030204" pitchFamily="34" charset="0"/>
              </a:rPr>
              <a:t>injury studies among medical staff</a:t>
            </a:r>
          </a:p>
          <a:p>
            <a:pPr marL="777875" lvl="1" indent="-228600">
              <a:spcBef>
                <a:spcPct val="20000"/>
              </a:spcBef>
              <a:buClr>
                <a:schemeClr val="folHlink"/>
              </a:buClr>
              <a:buSzPct val="110000"/>
              <a:buFontTx/>
              <a:buChar char="•"/>
              <a:defRPr/>
            </a:pPr>
            <a:r>
              <a:rPr lang="en-GB" dirty="0">
                <a:solidFill>
                  <a:schemeClr val="tx1">
                    <a:lumMod val="85000"/>
                    <a:lumOff val="15000"/>
                  </a:schemeClr>
                </a:solidFill>
                <a:latin typeface="Calibri" panose="020F0502020204030204" pitchFamily="34" charset="0"/>
              </a:rPr>
              <a:t>RELID (Retrospective Evaluation of Lens Injuries and Dose) (RELID) started in 2008 and covers staff working in interventional cardiology, with e.g. SOLACI: Latin American Society on Interventional </a:t>
            </a:r>
            <a:r>
              <a:rPr lang="en-GB" dirty="0" smtClean="0">
                <a:solidFill>
                  <a:schemeClr val="tx1">
                    <a:lumMod val="85000"/>
                    <a:lumOff val="15000"/>
                  </a:schemeClr>
                </a:solidFill>
                <a:latin typeface="Calibri" panose="020F0502020204030204" pitchFamily="34" charset="0"/>
              </a:rPr>
              <a:t>Cardiology</a:t>
            </a:r>
            <a:endParaRPr lang="en-GB" dirty="0">
              <a:solidFill>
                <a:schemeClr val="tx1">
                  <a:lumMod val="85000"/>
                  <a:lumOff val="15000"/>
                </a:schemeClr>
              </a:solidFill>
              <a:latin typeface="Calibri" panose="020F0502020204030204" pitchFamily="34" charset="0"/>
            </a:endParaRPr>
          </a:p>
        </p:txBody>
      </p:sp>
      <p:pic>
        <p:nvPicPr>
          <p:cNvPr id="18434" name="Picture 2" descr="https://rpop.iaea.org/RPOP/RPoP/Resources/images/isemir-ic.png">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3608" y="3285932"/>
            <a:ext cx="2621666" cy="639031"/>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RELID stud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80112" y="5877272"/>
            <a:ext cx="2732611" cy="72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7866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1"/>
          <p:cNvSpPr>
            <a:spLocks noGrp="1"/>
          </p:cNvSpPr>
          <p:nvPr>
            <p:ph type="sldNum" sz="quarter" idx="12"/>
          </p:nvPr>
        </p:nvSpPr>
        <p:spPr>
          <a:noFill/>
        </p:spPr>
        <p:txBody>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fld id="{E891B182-FB2B-46AD-B906-3BC5DE2F46C9}" type="slidenum">
              <a:rPr lang="en-GB" altLang="en-US" sz="1000">
                <a:solidFill>
                  <a:schemeClr val="bg2"/>
                </a:solidFill>
                <a:latin typeface="Arial" charset="0"/>
              </a:rPr>
              <a:pPr/>
              <a:t>56</a:t>
            </a:fld>
            <a:endParaRPr lang="en-GB" altLang="en-US" sz="1000">
              <a:solidFill>
                <a:schemeClr val="bg2"/>
              </a:solidFill>
              <a:latin typeface="Arial" charset="0"/>
            </a:endParaRPr>
          </a:p>
        </p:txBody>
      </p:sp>
      <p:sp>
        <p:nvSpPr>
          <p:cNvPr id="5" name="Title 4"/>
          <p:cNvSpPr>
            <a:spLocks noGrp="1"/>
          </p:cNvSpPr>
          <p:nvPr>
            <p:ph type="title"/>
          </p:nvPr>
        </p:nvSpPr>
        <p:spPr/>
        <p:txBody>
          <a:bodyPr>
            <a:normAutofit/>
          </a:bodyPr>
          <a:lstStyle/>
          <a:p>
            <a:r>
              <a:rPr lang="en-GB" dirty="0"/>
              <a:t>Building </a:t>
            </a:r>
            <a:r>
              <a:rPr lang="en-GB" dirty="0" smtClean="0"/>
              <a:t>awareness</a:t>
            </a:r>
            <a:endParaRPr lang="en-GB" dirty="0"/>
          </a:p>
        </p:txBody>
      </p:sp>
      <p:sp>
        <p:nvSpPr>
          <p:cNvPr id="4" name="Rectangle 7"/>
          <p:cNvSpPr>
            <a:spLocks noChangeArrowheads="1"/>
          </p:cNvSpPr>
          <p:nvPr/>
        </p:nvSpPr>
        <p:spPr bwMode="gray">
          <a:xfrm>
            <a:off x="177800" y="1268413"/>
            <a:ext cx="8966200"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30000"/>
              </a:spcBef>
              <a:buClr>
                <a:schemeClr val="folHlink"/>
              </a:buClr>
              <a:buFont typeface="Arial" charset="0"/>
              <a:buNone/>
              <a:defRPr/>
            </a:pPr>
            <a:r>
              <a:rPr lang="en-GB" sz="2800" dirty="0" smtClean="0">
                <a:solidFill>
                  <a:srgbClr val="C00000"/>
                </a:solidFill>
                <a:latin typeface="Calibri" panose="020F0502020204030204" pitchFamily="34" charset="0"/>
              </a:rPr>
              <a:t>Information </a:t>
            </a:r>
            <a:r>
              <a:rPr lang="en-GB" sz="2800" dirty="0">
                <a:solidFill>
                  <a:srgbClr val="C00000"/>
                </a:solidFill>
                <a:latin typeface="Calibri" panose="020F0502020204030204" pitchFamily="34" charset="0"/>
              </a:rPr>
              <a:t>campaign </a:t>
            </a:r>
            <a:r>
              <a:rPr lang="en-GB" sz="2800" dirty="0" smtClean="0">
                <a:solidFill>
                  <a:schemeClr val="tx1">
                    <a:lumMod val="75000"/>
                    <a:lumOff val="25000"/>
                  </a:schemeClr>
                </a:solidFill>
                <a:latin typeface="Calibri" panose="020F0502020204030204" pitchFamily="34" charset="0"/>
              </a:rPr>
              <a:t/>
            </a:r>
            <a:br>
              <a:rPr lang="en-GB" sz="2800" dirty="0" smtClean="0">
                <a:solidFill>
                  <a:schemeClr val="tx1">
                    <a:lumMod val="75000"/>
                    <a:lumOff val="25000"/>
                  </a:schemeClr>
                </a:solidFill>
                <a:latin typeface="Calibri" panose="020F0502020204030204" pitchFamily="34" charset="0"/>
              </a:rPr>
            </a:br>
            <a:r>
              <a:rPr lang="en-GB" sz="2800" dirty="0" smtClean="0">
                <a:solidFill>
                  <a:schemeClr val="tx1">
                    <a:lumMod val="75000"/>
                    <a:lumOff val="25000"/>
                  </a:schemeClr>
                </a:solidFill>
                <a:latin typeface="Calibri" panose="020F0502020204030204" pitchFamily="34" charset="0"/>
              </a:rPr>
              <a:t>for </a:t>
            </a:r>
            <a:r>
              <a:rPr lang="en-GB" sz="2800" dirty="0">
                <a:solidFill>
                  <a:schemeClr val="tx1">
                    <a:lumMod val="75000"/>
                    <a:lumOff val="25000"/>
                  </a:schemeClr>
                </a:solidFill>
                <a:latin typeface="Calibri" panose="020F0502020204030204" pitchFamily="34" charset="0"/>
              </a:rPr>
              <a:t>strengthening justification in diagnostic imaging</a:t>
            </a:r>
            <a:r>
              <a:rPr lang="en-GB" sz="2800" dirty="0">
                <a:solidFill>
                  <a:schemeClr val="tx1">
                    <a:lumMod val="75000"/>
                    <a:lumOff val="25000"/>
                  </a:schemeClr>
                </a:solidFill>
              </a:rPr>
              <a:t/>
            </a:r>
            <a:br>
              <a:rPr lang="en-GB" sz="2800" dirty="0">
                <a:solidFill>
                  <a:schemeClr val="tx1">
                    <a:lumMod val="75000"/>
                    <a:lumOff val="25000"/>
                  </a:schemeClr>
                </a:solidFill>
              </a:rPr>
            </a:br>
            <a:endParaRPr lang="en-GB" sz="2800" dirty="0">
              <a:solidFill>
                <a:schemeClr val="tx1">
                  <a:lumMod val="75000"/>
                  <a:lumOff val="25000"/>
                </a:schemeClr>
              </a:solidFill>
              <a:latin typeface="Calibri" panose="020F0502020204030204" pitchFamily="34" charset="0"/>
            </a:endParaRPr>
          </a:p>
          <a:p>
            <a:pPr eaLnBrk="1" hangingPunct="1">
              <a:lnSpc>
                <a:spcPct val="80000"/>
              </a:lnSpc>
              <a:spcBef>
                <a:spcPct val="30000"/>
              </a:spcBef>
              <a:buClr>
                <a:schemeClr val="folHlink"/>
              </a:buClr>
              <a:defRPr/>
            </a:pPr>
            <a:endParaRPr lang="en-GB" sz="1800" dirty="0">
              <a:latin typeface="Arial" charset="0"/>
            </a:endParaRPr>
          </a:p>
        </p:txBody>
      </p:sp>
      <p:pic>
        <p:nvPicPr>
          <p:cNvPr id="1638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7240" y="4293096"/>
            <a:ext cx="8949605" cy="14067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Rectangle 5"/>
          <p:cNvSpPr/>
          <p:nvPr/>
        </p:nvSpPr>
        <p:spPr>
          <a:xfrm>
            <a:off x="609545" y="2492896"/>
            <a:ext cx="144462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C00000"/>
                </a:solidFill>
                <a:effectLst>
                  <a:outerShdw blurRad="50800" dist="39000" dir="5460000" algn="tl">
                    <a:srgbClr val="000000">
                      <a:alpha val="38000"/>
                    </a:srgbClr>
                  </a:outerShdw>
                </a:effectLst>
                <a:latin typeface="Calibri" panose="020F0502020204030204" pitchFamily="34" charset="0"/>
              </a:rPr>
              <a:t>AAA</a:t>
            </a:r>
            <a:endParaRPr lang="en-US" sz="5400" b="1" cap="none" spc="0" dirty="0">
              <a:ln w="11430"/>
              <a:solidFill>
                <a:srgbClr val="C00000"/>
              </a:solidFill>
              <a:effectLst>
                <a:outerShdw blurRad="50800" dist="39000" dir="5460000" algn="tl">
                  <a:srgbClr val="000000">
                    <a:alpha val="38000"/>
                  </a:srgbClr>
                </a:outerShdw>
              </a:effectLst>
              <a:latin typeface="Calibri" panose="020F0502020204030204" pitchFamily="34" charset="0"/>
            </a:endParaRPr>
          </a:p>
        </p:txBody>
      </p:sp>
      <p:sp>
        <p:nvSpPr>
          <p:cNvPr id="7" name="Rectangle 6"/>
          <p:cNvSpPr/>
          <p:nvPr/>
        </p:nvSpPr>
        <p:spPr>
          <a:xfrm>
            <a:off x="2267744" y="2244453"/>
            <a:ext cx="3143425" cy="181588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lvl="8">
              <a:lnSpc>
                <a:spcPct val="80000"/>
              </a:lnSpc>
              <a:buClr>
                <a:schemeClr val="folHlink"/>
              </a:buClr>
              <a:defRPr/>
            </a:pPr>
            <a:r>
              <a:rPr lang="en-GB" sz="4400" dirty="0">
                <a:solidFill>
                  <a:srgbClr val="C00000"/>
                </a:solidFill>
                <a:latin typeface="Calibri" panose="020F0502020204030204" pitchFamily="34" charset="0"/>
              </a:rPr>
              <a:t>A</a:t>
            </a:r>
            <a:r>
              <a:rPr lang="en-GB" sz="3200" dirty="0">
                <a:solidFill>
                  <a:srgbClr val="C00000"/>
                </a:solidFill>
                <a:latin typeface="Calibri" panose="020F0502020204030204" pitchFamily="34" charset="0"/>
              </a:rPr>
              <a:t>wareness </a:t>
            </a:r>
          </a:p>
          <a:p>
            <a:pPr marL="0" lvl="8">
              <a:lnSpc>
                <a:spcPct val="80000"/>
              </a:lnSpc>
              <a:buClr>
                <a:schemeClr val="folHlink"/>
              </a:buClr>
              <a:defRPr/>
            </a:pPr>
            <a:r>
              <a:rPr lang="en-GB" sz="4800" dirty="0">
                <a:solidFill>
                  <a:srgbClr val="C00000"/>
                </a:solidFill>
                <a:latin typeface="Calibri" panose="020F0502020204030204" pitchFamily="34" charset="0"/>
              </a:rPr>
              <a:t>A</a:t>
            </a:r>
            <a:r>
              <a:rPr lang="en-GB" sz="3200" dirty="0">
                <a:solidFill>
                  <a:srgbClr val="C00000"/>
                </a:solidFill>
                <a:latin typeface="Calibri" panose="020F0502020204030204" pitchFamily="34" charset="0"/>
              </a:rPr>
              <a:t>ppropriateness </a:t>
            </a:r>
          </a:p>
          <a:p>
            <a:pPr marL="0" lvl="8">
              <a:lnSpc>
                <a:spcPct val="80000"/>
              </a:lnSpc>
              <a:buClr>
                <a:schemeClr val="folHlink"/>
              </a:buClr>
              <a:defRPr/>
            </a:pPr>
            <a:r>
              <a:rPr lang="en-GB" sz="4800" dirty="0">
                <a:solidFill>
                  <a:srgbClr val="C00000"/>
                </a:solidFill>
                <a:latin typeface="Calibri" panose="020F0502020204030204" pitchFamily="34" charset="0"/>
              </a:rPr>
              <a:t>A</a:t>
            </a:r>
            <a:r>
              <a:rPr lang="en-GB" sz="3200" dirty="0">
                <a:solidFill>
                  <a:srgbClr val="C00000"/>
                </a:solidFill>
                <a:latin typeface="Calibri" panose="020F0502020204030204" pitchFamily="34" charset="0"/>
              </a:rPr>
              <a:t>udit</a:t>
            </a:r>
            <a:endParaRPr lang="en-GB" sz="3200" dirty="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10161018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GB" dirty="0"/>
              <a:t>Building </a:t>
            </a:r>
            <a:r>
              <a:rPr lang="en-GB" dirty="0" smtClean="0"/>
              <a:t>awareness</a:t>
            </a:r>
            <a:endParaRPr lang="en-GB" dirty="0"/>
          </a:p>
        </p:txBody>
      </p:sp>
      <p:sp>
        <p:nvSpPr>
          <p:cNvPr id="2" name="Rectangle 1"/>
          <p:cNvSpPr/>
          <p:nvPr/>
        </p:nvSpPr>
        <p:spPr>
          <a:xfrm>
            <a:off x="0" y="1270199"/>
            <a:ext cx="4699732" cy="400110"/>
          </a:xfrm>
          <a:prstGeom prst="rect">
            <a:avLst/>
          </a:prstGeom>
        </p:spPr>
        <p:txBody>
          <a:bodyPr wrap="square">
            <a:spAutoFit/>
          </a:bodyPr>
          <a:lstStyle/>
          <a:p>
            <a:pPr algn="ctr"/>
            <a:r>
              <a:rPr lang="en-GB" sz="2000" dirty="0">
                <a:solidFill>
                  <a:schemeClr val="tx1">
                    <a:lumMod val="75000"/>
                    <a:lumOff val="25000"/>
                  </a:schemeClr>
                </a:solidFill>
                <a:latin typeface="Calibri"/>
                <a:cs typeface="Calibri"/>
              </a:rPr>
              <a:t>https://</a:t>
            </a:r>
            <a:r>
              <a:rPr lang="en-GB" sz="2000" dirty="0" err="1">
                <a:solidFill>
                  <a:schemeClr val="tx1">
                    <a:lumMod val="75000"/>
                    <a:lumOff val="25000"/>
                  </a:schemeClr>
                </a:solidFill>
                <a:latin typeface="Calibri"/>
                <a:cs typeface="Calibri"/>
              </a:rPr>
              <a:t>www.facebook.com</a:t>
            </a:r>
            <a:r>
              <a:rPr lang="en-GB" sz="2000" dirty="0">
                <a:solidFill>
                  <a:schemeClr val="tx1">
                    <a:lumMod val="75000"/>
                    <a:lumOff val="25000"/>
                  </a:schemeClr>
                </a:solidFill>
                <a:latin typeface="Calibri"/>
                <a:cs typeface="Calibri"/>
              </a:rPr>
              <a:t>/</a:t>
            </a:r>
            <a:r>
              <a:rPr lang="en-GB" sz="2000" dirty="0" err="1">
                <a:solidFill>
                  <a:schemeClr val="tx1">
                    <a:lumMod val="75000"/>
                    <a:lumOff val="25000"/>
                  </a:schemeClr>
                </a:solidFill>
                <a:latin typeface="Calibri"/>
                <a:cs typeface="Calibri"/>
              </a:rPr>
              <a:t>rpop.iaea.org</a:t>
            </a:r>
            <a:endParaRPr lang="en-US" sz="2000" dirty="0">
              <a:solidFill>
                <a:schemeClr val="tx1">
                  <a:lumMod val="75000"/>
                  <a:lumOff val="25000"/>
                </a:schemeClr>
              </a:solidFill>
              <a:latin typeface="Calibri"/>
              <a:cs typeface="Calibri"/>
            </a:endParaRPr>
          </a:p>
        </p:txBody>
      </p:sp>
      <p:pic>
        <p:nvPicPr>
          <p:cNvPr id="3277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07244" y="1677591"/>
            <a:ext cx="4161290" cy="4523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6" name="Picture 8" descr="http://cultureslurp.com/wp-content/uploads/2011/09/Facebook-Like-Butto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96432" y="5373216"/>
            <a:ext cx="1728192" cy="8372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191672" y="5369737"/>
            <a:ext cx="2952328" cy="830997"/>
          </a:xfrm>
          <a:prstGeom prst="rect">
            <a:avLst/>
          </a:prstGeom>
          <a:noFill/>
        </p:spPr>
        <p:txBody>
          <a:bodyPr wrap="square" rtlCol="0">
            <a:spAutoFit/>
          </a:bodyPr>
          <a:lstStyle/>
          <a:p>
            <a:r>
              <a:rPr lang="en-GB" dirty="0" smtClean="0">
                <a:solidFill>
                  <a:srgbClr val="C00000"/>
                </a:solidFill>
                <a:latin typeface="Calibri" panose="020F0502020204030204" pitchFamily="34" charset="0"/>
              </a:rPr>
              <a:t>4000 likes in Facebook</a:t>
            </a:r>
          </a:p>
          <a:p>
            <a:r>
              <a:rPr lang="en-GB" dirty="0" smtClean="0">
                <a:solidFill>
                  <a:srgbClr val="C00000"/>
                </a:solidFill>
                <a:latin typeface="Calibri" panose="020F0502020204030204" pitchFamily="34" charset="0"/>
              </a:rPr>
              <a:t>1200 likes in Twitter</a:t>
            </a:r>
            <a:endParaRPr lang="en-GB" dirty="0">
              <a:solidFill>
                <a:srgbClr val="C00000"/>
              </a:solidFill>
              <a:latin typeface="Calibri" panose="020F0502020204030204" pitchFamily="34" charset="0"/>
            </a:endParaRPr>
          </a:p>
        </p:txBody>
      </p:sp>
      <p:pic>
        <p:nvPicPr>
          <p:cNvPr id="32777" name="Picture 9"/>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60032" y="1677591"/>
            <a:ext cx="4154099" cy="3168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436096" y="1270199"/>
            <a:ext cx="3342646" cy="400110"/>
          </a:xfrm>
          <a:prstGeom prst="rect">
            <a:avLst/>
          </a:prstGeom>
        </p:spPr>
        <p:txBody>
          <a:bodyPr wrap="none">
            <a:spAutoFit/>
          </a:bodyPr>
          <a:lstStyle/>
          <a:p>
            <a:r>
              <a:rPr lang="en-GB" sz="2000" dirty="0">
                <a:solidFill>
                  <a:schemeClr val="tx1">
                    <a:lumMod val="75000"/>
                    <a:lumOff val="25000"/>
                  </a:schemeClr>
                </a:solidFill>
                <a:latin typeface="Calibri" panose="020F0502020204030204" pitchFamily="34" charset="0"/>
              </a:rPr>
              <a:t>https://twitter.com/rpop_iaea</a:t>
            </a:r>
          </a:p>
        </p:txBody>
      </p:sp>
    </p:spTree>
    <p:extLst>
      <p:ext uri="{BB962C8B-B14F-4D97-AF65-F5344CB8AC3E}">
        <p14:creationId xmlns:p14="http://schemas.microsoft.com/office/powerpoint/2010/main" val="7409352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tLang="en-US" dirty="0" smtClean="0"/>
              <a:t>Technical cooperation </a:t>
            </a:r>
          </a:p>
        </p:txBody>
      </p:sp>
      <p:sp>
        <p:nvSpPr>
          <p:cNvPr id="428035" name="Rectangle 3"/>
          <p:cNvSpPr>
            <a:spLocks noGrp="1" noChangeArrowheads="1"/>
          </p:cNvSpPr>
          <p:nvPr>
            <p:ph type="body" idx="1"/>
          </p:nvPr>
        </p:nvSpPr>
        <p:spPr>
          <a:xfrm>
            <a:off x="179512" y="1196752"/>
            <a:ext cx="8893175" cy="4428778"/>
          </a:xfrm>
        </p:spPr>
        <p:txBody>
          <a:bodyPr/>
          <a:lstStyle/>
          <a:p>
            <a:pPr eaLnBrk="1" hangingPunct="1">
              <a:defRPr/>
            </a:pPr>
            <a:r>
              <a:rPr lang="en-US" sz="2800" dirty="0" smtClean="0">
                <a:solidFill>
                  <a:srgbClr val="C00000"/>
                </a:solidFill>
              </a:rPr>
              <a:t>Regional and national projects</a:t>
            </a:r>
            <a:r>
              <a:rPr lang="en-US" sz="2800" dirty="0" smtClean="0"/>
              <a:t>:</a:t>
            </a:r>
          </a:p>
          <a:p>
            <a:pPr lvl="1">
              <a:lnSpc>
                <a:spcPct val="80000"/>
              </a:lnSpc>
              <a:defRPr/>
            </a:pPr>
            <a:r>
              <a:rPr lang="en-GB" dirty="0" smtClean="0"/>
              <a:t>High </a:t>
            </a:r>
            <a:r>
              <a:rPr lang="en-GB" dirty="0"/>
              <a:t>number of countries participating in technical cooperation projects on radiation protection of patients</a:t>
            </a:r>
          </a:p>
          <a:p>
            <a:pPr lvl="1">
              <a:lnSpc>
                <a:spcPct val="80000"/>
              </a:lnSpc>
              <a:defRPr/>
            </a:pPr>
            <a:r>
              <a:rPr lang="en-GB" dirty="0" smtClean="0"/>
              <a:t>Tasks in </a:t>
            </a:r>
            <a:r>
              <a:rPr lang="en-GB" dirty="0"/>
              <a:t>all major areas of patient protection</a:t>
            </a:r>
          </a:p>
          <a:p>
            <a:pPr lvl="1">
              <a:lnSpc>
                <a:spcPct val="80000"/>
              </a:lnSpc>
              <a:defRPr/>
            </a:pPr>
            <a:r>
              <a:rPr lang="en-GB" dirty="0"/>
              <a:t>Expert missions, direct advice and provision of </a:t>
            </a:r>
            <a:r>
              <a:rPr lang="en-GB" dirty="0" smtClean="0"/>
              <a:t>tools</a:t>
            </a:r>
          </a:p>
          <a:p>
            <a:pPr lvl="1">
              <a:defRPr/>
            </a:pPr>
            <a:r>
              <a:rPr lang="en-US" dirty="0" smtClean="0"/>
              <a:t>Fellowships</a:t>
            </a:r>
          </a:p>
          <a:p>
            <a:pPr lvl="1">
              <a:defRPr/>
            </a:pPr>
            <a:r>
              <a:rPr lang="en-US" dirty="0" smtClean="0"/>
              <a:t>Scientific </a:t>
            </a:r>
            <a:r>
              <a:rPr lang="en-US" dirty="0"/>
              <a:t>Visits</a:t>
            </a:r>
          </a:p>
          <a:p>
            <a:pPr lvl="1">
              <a:defRPr/>
            </a:pPr>
            <a:r>
              <a:rPr lang="en-US" dirty="0" smtClean="0"/>
              <a:t>Regional and </a:t>
            </a:r>
            <a:r>
              <a:rPr lang="en-US" dirty="0"/>
              <a:t>national training courses</a:t>
            </a:r>
          </a:p>
          <a:p>
            <a:pPr lvl="1">
              <a:lnSpc>
                <a:spcPct val="80000"/>
              </a:lnSpc>
              <a:defRPr/>
            </a:pPr>
            <a:endParaRPr lang="en-GB" dirty="0"/>
          </a:p>
          <a:p>
            <a:pPr lvl="1" eaLnBrk="1" hangingPunct="1">
              <a:defRPr/>
            </a:pPr>
            <a:endParaRPr lang="en-US" sz="2400" dirty="0" smtClean="0"/>
          </a:p>
          <a:p>
            <a:pPr marL="457200" lvl="1" indent="0" eaLnBrk="1" hangingPunct="1">
              <a:buFontTx/>
              <a:buNone/>
              <a:defRPr/>
            </a:pPr>
            <a:endParaRPr lang="en-US" sz="2000" dirty="0" smtClean="0"/>
          </a:p>
        </p:txBody>
      </p:sp>
      <p:pic>
        <p:nvPicPr>
          <p:cNvPr id="3072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83568" y="4536968"/>
            <a:ext cx="3816424" cy="1771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descr="https://rpop.iaea.org/RPOP/RPoP/Resources/images/uruguay.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84231" y="4536968"/>
            <a:ext cx="3272145" cy="1771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7485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88130" y="1313384"/>
            <a:ext cx="8942911"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1736"/>
            <a:ext cx="9144000" cy="1124744"/>
          </a:xfrm>
        </p:spPr>
        <p:txBody>
          <a:bodyPr>
            <a:normAutofit/>
          </a:bodyPr>
          <a:lstStyle/>
          <a:p>
            <a:r>
              <a:rPr lang="en-US" altLang="en-US" dirty="0"/>
              <a:t>Technical </a:t>
            </a:r>
            <a:r>
              <a:rPr lang="en-US" altLang="en-US" dirty="0" smtClean="0"/>
              <a:t>cooperation </a:t>
            </a:r>
            <a:endParaRPr lang="en-GB" dirty="0"/>
          </a:p>
        </p:txBody>
      </p:sp>
    </p:spTree>
    <p:extLst>
      <p:ext uri="{BB962C8B-B14F-4D97-AF65-F5344CB8AC3E}">
        <p14:creationId xmlns:p14="http://schemas.microsoft.com/office/powerpoint/2010/main" val="34171961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82575" y="98424"/>
            <a:ext cx="8534400" cy="954311"/>
          </a:xfrm>
          <a:prstGeom prst="rect">
            <a:avLst/>
          </a:prstGeom>
        </p:spPr>
        <p:txBody>
          <a:bodyPr anchor="ctr" anchorCtr="0"/>
          <a:lstStyle>
            <a:lvl1pPr algn="l" rtl="0" fontAlgn="base">
              <a:spcBef>
                <a:spcPct val="20000"/>
              </a:spcBef>
              <a:spcAft>
                <a:spcPct val="0"/>
              </a:spcAft>
              <a:defRPr sz="3600" b="1">
                <a:solidFill>
                  <a:schemeClr val="tx2"/>
                </a:solidFill>
                <a:latin typeface="+mj-lt"/>
                <a:ea typeface="+mj-ea"/>
                <a:cs typeface="+mj-cs"/>
              </a:defRPr>
            </a:lvl1pPr>
            <a:lvl2pPr algn="l" rtl="0" fontAlgn="base">
              <a:spcBef>
                <a:spcPct val="20000"/>
              </a:spcBef>
              <a:spcAft>
                <a:spcPct val="0"/>
              </a:spcAft>
              <a:defRPr sz="3600" b="1">
                <a:solidFill>
                  <a:schemeClr val="tx2"/>
                </a:solidFill>
                <a:latin typeface="Arial" charset="0"/>
              </a:defRPr>
            </a:lvl2pPr>
            <a:lvl3pPr algn="l" rtl="0" fontAlgn="base">
              <a:spcBef>
                <a:spcPct val="20000"/>
              </a:spcBef>
              <a:spcAft>
                <a:spcPct val="0"/>
              </a:spcAft>
              <a:defRPr sz="3600" b="1">
                <a:solidFill>
                  <a:schemeClr val="tx2"/>
                </a:solidFill>
                <a:latin typeface="Arial" charset="0"/>
              </a:defRPr>
            </a:lvl3pPr>
            <a:lvl4pPr algn="l" rtl="0" fontAlgn="base">
              <a:spcBef>
                <a:spcPct val="20000"/>
              </a:spcBef>
              <a:spcAft>
                <a:spcPct val="0"/>
              </a:spcAft>
              <a:defRPr sz="3600" b="1">
                <a:solidFill>
                  <a:schemeClr val="tx2"/>
                </a:solidFill>
                <a:latin typeface="Arial" charset="0"/>
              </a:defRPr>
            </a:lvl4pPr>
            <a:lvl5pPr algn="l" rtl="0" fontAlgn="base">
              <a:spcBef>
                <a:spcPct val="20000"/>
              </a:spcBef>
              <a:spcAft>
                <a:spcPct val="0"/>
              </a:spcAft>
              <a:defRPr sz="3600" b="1">
                <a:solidFill>
                  <a:schemeClr val="tx2"/>
                </a:solidFill>
                <a:latin typeface="Arial" charset="0"/>
              </a:defRPr>
            </a:lvl5pPr>
            <a:lvl6pPr marL="457200" algn="l" rtl="0" fontAlgn="base">
              <a:spcBef>
                <a:spcPct val="20000"/>
              </a:spcBef>
              <a:spcAft>
                <a:spcPct val="0"/>
              </a:spcAft>
              <a:defRPr sz="3600" b="1">
                <a:solidFill>
                  <a:schemeClr val="tx2"/>
                </a:solidFill>
                <a:latin typeface="Arial" charset="0"/>
              </a:defRPr>
            </a:lvl6pPr>
            <a:lvl7pPr marL="914400" algn="l" rtl="0" fontAlgn="base">
              <a:spcBef>
                <a:spcPct val="20000"/>
              </a:spcBef>
              <a:spcAft>
                <a:spcPct val="0"/>
              </a:spcAft>
              <a:defRPr sz="3600" b="1">
                <a:solidFill>
                  <a:schemeClr val="tx2"/>
                </a:solidFill>
                <a:latin typeface="Arial" charset="0"/>
              </a:defRPr>
            </a:lvl7pPr>
            <a:lvl8pPr marL="1371600" algn="l" rtl="0" fontAlgn="base">
              <a:spcBef>
                <a:spcPct val="20000"/>
              </a:spcBef>
              <a:spcAft>
                <a:spcPct val="0"/>
              </a:spcAft>
              <a:defRPr sz="3600" b="1">
                <a:solidFill>
                  <a:schemeClr val="tx2"/>
                </a:solidFill>
                <a:latin typeface="Arial" charset="0"/>
              </a:defRPr>
            </a:lvl8pPr>
            <a:lvl9pPr marL="1828800" algn="l" rtl="0" fontAlgn="base">
              <a:spcBef>
                <a:spcPct val="20000"/>
              </a:spcBef>
              <a:spcAft>
                <a:spcPct val="0"/>
              </a:spcAft>
              <a:defRPr sz="3600" b="1">
                <a:solidFill>
                  <a:schemeClr val="tx2"/>
                </a:solidFill>
                <a:latin typeface="Arial" charset="0"/>
              </a:defRPr>
            </a:lvl9pPr>
          </a:lstStyle>
          <a:p>
            <a:pPr algn="ctr"/>
            <a:r>
              <a:rPr lang="en-GB" altLang="en-US" kern="0" dirty="0" smtClean="0">
                <a:solidFill>
                  <a:srgbClr val="FFFFFF"/>
                </a:solidFill>
                <a:latin typeface="Calibri" panose="020F0502020204030204" pitchFamily="34" charset="0"/>
                <a:cs typeface="Calibri" panose="020F0502020204030204" pitchFamily="34" charset="0"/>
              </a:rPr>
              <a:t>Overview</a:t>
            </a:r>
            <a:endParaRPr lang="en-GB" altLang="en-US" kern="0" dirty="0">
              <a:solidFill>
                <a:srgbClr val="FFFFFF"/>
              </a:solidFill>
              <a:latin typeface="Calibri" panose="020F0502020204030204" pitchFamily="34" charset="0"/>
              <a:cs typeface="Calibri" panose="020F0502020204030204" pitchFamily="34" charset="0"/>
            </a:endParaRPr>
          </a:p>
        </p:txBody>
      </p:sp>
      <p:sp>
        <p:nvSpPr>
          <p:cNvPr id="3" name="Rectangle 4"/>
          <p:cNvSpPr>
            <a:spLocks noChangeArrowheads="1"/>
          </p:cNvSpPr>
          <p:nvPr/>
        </p:nvSpPr>
        <p:spPr bwMode="gray">
          <a:xfrm>
            <a:off x="282575" y="1484784"/>
            <a:ext cx="8861425"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110000"/>
              <a:buChar char="•"/>
              <a:defRPr sz="3200">
                <a:solidFill>
                  <a:schemeClr val="tx2"/>
                </a:solidFill>
                <a:latin typeface="Arial" charset="0"/>
              </a:defRPr>
            </a:lvl1pPr>
            <a:lvl2pPr marL="742950" indent="-285750">
              <a:spcBef>
                <a:spcPct val="20000"/>
              </a:spcBef>
              <a:buClr>
                <a:schemeClr val="folHlink"/>
              </a:buClr>
              <a:buSzPct val="110000"/>
              <a:buChar char="•"/>
              <a:defRPr sz="2800">
                <a:solidFill>
                  <a:schemeClr val="tx2"/>
                </a:solidFill>
                <a:latin typeface="Arial" charset="0"/>
              </a:defRPr>
            </a:lvl2pPr>
            <a:lvl3pPr marL="1143000" indent="-228600">
              <a:spcBef>
                <a:spcPct val="20000"/>
              </a:spcBef>
              <a:buClr>
                <a:schemeClr val="folHlink"/>
              </a:buClr>
              <a:buSzPct val="110000"/>
              <a:buChar char="•"/>
              <a:defRPr sz="2400">
                <a:solidFill>
                  <a:schemeClr val="tx2"/>
                </a:solidFill>
                <a:latin typeface="Arial" charset="0"/>
              </a:defRPr>
            </a:lvl3pPr>
            <a:lvl4pPr marL="1600200" indent="-228600">
              <a:spcBef>
                <a:spcPct val="20000"/>
              </a:spcBef>
              <a:buClr>
                <a:schemeClr val="folHlink"/>
              </a:buClr>
              <a:buSzPct val="110000"/>
              <a:buChar char="•"/>
              <a:defRPr sz="2400">
                <a:solidFill>
                  <a:schemeClr val="tx2"/>
                </a:solidFill>
                <a:latin typeface="Arial" charset="0"/>
              </a:defRPr>
            </a:lvl4pPr>
            <a:lvl5pPr marL="2057400" indent="-228600">
              <a:spcBef>
                <a:spcPct val="20000"/>
              </a:spcBef>
              <a:buClr>
                <a:schemeClr val="folHlink"/>
              </a:buClr>
              <a:buSzPct val="110000"/>
              <a:buChar char="•"/>
              <a:defRPr sz="2400">
                <a:solidFill>
                  <a:schemeClr val="tx2"/>
                </a:solidFill>
                <a:latin typeface="Arial" charset="0"/>
              </a:defRPr>
            </a:lvl5pPr>
            <a:lvl6pPr marL="25146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6pPr>
            <a:lvl7pPr marL="29718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7pPr>
            <a:lvl8pPr marL="34290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8pPr>
            <a:lvl9pPr marL="38862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9pPr>
          </a:lstStyle>
          <a:p>
            <a:pPr marL="742950" indent="-742950">
              <a:buClr>
                <a:srgbClr val="C00000"/>
              </a:buClr>
              <a:buSzPct val="100000"/>
              <a:buFont typeface="+mj-lt"/>
              <a:buAutoNum type="arabicPeriod"/>
            </a:pPr>
            <a:r>
              <a:rPr lang="en-GB" altLang="en-US" sz="3600" dirty="0" smtClean="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Background and current issues</a:t>
            </a:r>
          </a:p>
          <a:p>
            <a:pPr marL="742950" indent="-742950">
              <a:buClr>
                <a:srgbClr val="C00000"/>
              </a:buClr>
              <a:buSzPct val="100000"/>
              <a:buFont typeface="+mj-lt"/>
              <a:buAutoNum type="arabicPeriod"/>
            </a:pPr>
            <a:r>
              <a:rPr lang="en-GB" altLang="en-US" sz="3600" dirty="0" smtClean="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International Basic Safety Standards (BSS)</a:t>
            </a:r>
          </a:p>
          <a:p>
            <a:pPr marL="1143000" lvl="1" indent="-425450">
              <a:buClr>
                <a:srgbClr val="C00000"/>
              </a:buClr>
              <a:buSzPct val="100000"/>
              <a:buFont typeface="Wingdings" panose="05000000000000000000" pitchFamily="2" charset="2"/>
              <a:buChar char="v"/>
            </a:pPr>
            <a:r>
              <a:rPr lang="en-GB" altLang="en-US" dirty="0" smtClean="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Responsibilities </a:t>
            </a:r>
            <a:r>
              <a:rPr lang="en-GB" altLang="en-US"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medical exposure</a:t>
            </a:r>
          </a:p>
          <a:p>
            <a:pPr marL="1143000" lvl="1" indent="-425450">
              <a:buClr>
                <a:srgbClr val="C00000"/>
              </a:buClr>
              <a:buSzPct val="100000"/>
              <a:buFont typeface="Wingdings" panose="05000000000000000000" pitchFamily="2" charset="2"/>
              <a:buChar char="v"/>
            </a:pPr>
            <a:r>
              <a:rPr lang="en-GB" altLang="en-US"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Justification and </a:t>
            </a:r>
            <a:r>
              <a:rPr lang="en-GB" altLang="en-US" dirty="0" smtClean="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optimization</a:t>
            </a:r>
          </a:p>
          <a:p>
            <a:pPr marL="742950" indent="-742950">
              <a:buClr>
                <a:srgbClr val="C00000"/>
              </a:buClr>
              <a:buSzPct val="100000"/>
              <a:buFont typeface="+mj-lt"/>
              <a:buAutoNum type="arabicPeriod"/>
            </a:pPr>
            <a:r>
              <a:rPr lang="en-GB" altLang="en-US" sz="3600" dirty="0" smtClean="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IAEA activities on implementation of BSS</a:t>
            </a:r>
            <a:r>
              <a:rPr lang="en-GB" altLang="en-US" sz="1800" dirty="0">
                <a:solidFill>
                  <a:srgbClr val="0070C0"/>
                </a:solidFill>
                <a:latin typeface="Calibri" panose="020F0502020204030204" pitchFamily="34" charset="0"/>
                <a:cs typeface="Calibri" panose="020F0502020204030204" pitchFamily="34" charset="0"/>
              </a:rPr>
              <a:t>			</a:t>
            </a:r>
          </a:p>
        </p:txBody>
      </p:sp>
      <p:sp>
        <p:nvSpPr>
          <p:cNvPr id="5" name="Title 4"/>
          <p:cNvSpPr>
            <a:spLocks noGrp="1"/>
          </p:cNvSpPr>
          <p:nvPr>
            <p:ph type="title"/>
          </p:nvPr>
        </p:nvSpPr>
        <p:spPr/>
        <p:txBody>
          <a:bodyPr/>
          <a:lstStyle/>
          <a:p>
            <a:r>
              <a:rPr lang="en-GB" dirty="0" smtClean="0"/>
              <a:t>Outline</a:t>
            </a:r>
            <a:endParaRPr lang="en-GB" dirty="0"/>
          </a:p>
        </p:txBody>
      </p:sp>
    </p:spTree>
    <p:extLst>
      <p:ext uri="{BB962C8B-B14F-4D97-AF65-F5344CB8AC3E}">
        <p14:creationId xmlns:p14="http://schemas.microsoft.com/office/powerpoint/2010/main" val="17742251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Technical cooperation </a:t>
            </a:r>
            <a:endParaRPr lang="en-GB" dirty="0"/>
          </a:p>
        </p:txBody>
      </p:sp>
      <p:pic>
        <p:nvPicPr>
          <p:cNvPr id="3379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196751"/>
            <a:ext cx="4643476" cy="512435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527164" y="2741756"/>
            <a:ext cx="4616836" cy="411624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86667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Publications from the TC projects</a:t>
            </a:r>
            <a:endParaRPr lang="en-GB"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8805" y="1174947"/>
            <a:ext cx="6457950" cy="172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23728" y="1305892"/>
            <a:ext cx="6751146" cy="2024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1176" y="2599891"/>
            <a:ext cx="6377898" cy="1803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91910" y="2932020"/>
            <a:ext cx="5725640" cy="1535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9470" y="3700006"/>
            <a:ext cx="6529604" cy="2403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1176" y="2548390"/>
            <a:ext cx="7417470" cy="1564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9990" y="3768080"/>
            <a:ext cx="6503839" cy="30221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6" name="Picture 10"/>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522265" y="1341355"/>
            <a:ext cx="6576417" cy="2771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2081253" y="1129225"/>
            <a:ext cx="6554061" cy="3019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467544" y="1124744"/>
            <a:ext cx="1595877" cy="2665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961957" y="2932020"/>
            <a:ext cx="6226262" cy="2486839"/>
          </a:xfrm>
          <a:prstGeom prst="rect">
            <a:avLst/>
          </a:prstGeom>
        </p:spPr>
      </p:pic>
      <p:pic>
        <p:nvPicPr>
          <p:cNvPr id="4103" name="Picture 7"/>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044031" y="5595146"/>
            <a:ext cx="6099969" cy="1262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941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0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0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0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0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1"/>
          <p:cNvSpPr>
            <a:spLocks noGrp="1"/>
          </p:cNvSpPr>
          <p:nvPr>
            <p:ph type="sldNum" sz="quarter" idx="12"/>
          </p:nvPr>
        </p:nvSpPr>
        <p:spPr>
          <a:noFill/>
        </p:spPr>
        <p:txBody>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fld id="{05CB6202-5625-4AD0-8934-D4A8E902B4B8}" type="slidenum">
              <a:rPr lang="en-GB" altLang="en-US" sz="1000">
                <a:solidFill>
                  <a:schemeClr val="bg2"/>
                </a:solidFill>
                <a:latin typeface="Arial" charset="0"/>
              </a:rPr>
              <a:pPr/>
              <a:t>62</a:t>
            </a:fld>
            <a:endParaRPr lang="en-GB" altLang="en-US" sz="1000">
              <a:solidFill>
                <a:schemeClr val="bg2"/>
              </a:solidFill>
              <a:latin typeface="Arial" charset="0"/>
            </a:endParaRPr>
          </a:p>
        </p:txBody>
      </p:sp>
      <p:sp>
        <p:nvSpPr>
          <p:cNvPr id="2" name="Title 1"/>
          <p:cNvSpPr>
            <a:spLocks noGrp="1"/>
          </p:cNvSpPr>
          <p:nvPr>
            <p:ph type="title"/>
          </p:nvPr>
        </p:nvSpPr>
        <p:spPr/>
        <p:txBody>
          <a:bodyPr/>
          <a:lstStyle/>
          <a:p>
            <a:r>
              <a:rPr lang="en-GB" dirty="0"/>
              <a:t>Providing  training</a:t>
            </a:r>
          </a:p>
        </p:txBody>
      </p:sp>
      <p:sp>
        <p:nvSpPr>
          <p:cNvPr id="4" name="Rectangle 7"/>
          <p:cNvSpPr>
            <a:spLocks noChangeArrowheads="1"/>
          </p:cNvSpPr>
          <p:nvPr/>
        </p:nvSpPr>
        <p:spPr bwMode="gray">
          <a:xfrm>
            <a:off x="296558" y="1204792"/>
            <a:ext cx="8001000"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74625" indent="-174625" eaLnBrk="1" hangingPunct="1">
              <a:lnSpc>
                <a:spcPct val="80000"/>
              </a:lnSpc>
              <a:spcBef>
                <a:spcPct val="30000"/>
              </a:spcBef>
              <a:buClr>
                <a:srgbClr val="C00000"/>
              </a:buClr>
              <a:buFont typeface="Arial" panose="020B0604020202020204" pitchFamily="34" charset="0"/>
              <a:buChar char="•"/>
              <a:defRPr/>
            </a:pPr>
            <a:r>
              <a:rPr lang="en-GB" sz="2800" dirty="0">
                <a:solidFill>
                  <a:srgbClr val="C00000"/>
                </a:solidFill>
                <a:latin typeface="Calibri" panose="020F0502020204030204" pitchFamily="34" charset="0"/>
                <a:cs typeface="Calibri" panose="020F0502020204030204" pitchFamily="34" charset="0"/>
              </a:rPr>
              <a:t>Providing training courses </a:t>
            </a:r>
          </a:p>
          <a:p>
            <a:pPr marL="450850" lvl="1" indent="-184150">
              <a:lnSpc>
                <a:spcPct val="80000"/>
              </a:lnSpc>
              <a:spcBef>
                <a:spcPct val="30000"/>
              </a:spcBef>
              <a:buClr>
                <a:schemeClr val="folHlink"/>
              </a:buClr>
              <a:buFont typeface="Arial" panose="020B0604020202020204" pitchFamily="34" charset="0"/>
              <a:buChar char="•"/>
              <a:defRPr/>
            </a:pPr>
            <a:r>
              <a:rPr lang="en-GB" dirty="0" smtClean="0">
                <a:solidFill>
                  <a:schemeClr val="tx1">
                    <a:lumMod val="75000"/>
                    <a:lumOff val="25000"/>
                  </a:schemeClr>
                </a:solidFill>
                <a:latin typeface="Calibri" panose="020F0502020204030204" pitchFamily="34" charset="0"/>
              </a:rPr>
              <a:t>Regional </a:t>
            </a:r>
            <a:r>
              <a:rPr lang="en-GB" dirty="0">
                <a:solidFill>
                  <a:schemeClr val="tx1">
                    <a:lumMod val="75000"/>
                    <a:lumOff val="25000"/>
                  </a:schemeClr>
                </a:solidFill>
                <a:latin typeface="Calibri" panose="020F0502020204030204" pitchFamily="34" charset="0"/>
              </a:rPr>
              <a:t>training courses </a:t>
            </a:r>
            <a:endParaRPr lang="en-GB" dirty="0" smtClean="0">
              <a:solidFill>
                <a:schemeClr val="tx1">
                  <a:lumMod val="75000"/>
                  <a:lumOff val="25000"/>
                </a:schemeClr>
              </a:solidFill>
              <a:latin typeface="Calibri" panose="020F0502020204030204" pitchFamily="34" charset="0"/>
            </a:endParaRPr>
          </a:p>
          <a:p>
            <a:pPr marL="450850" lvl="1" indent="-184150">
              <a:lnSpc>
                <a:spcPct val="80000"/>
              </a:lnSpc>
              <a:spcBef>
                <a:spcPct val="30000"/>
              </a:spcBef>
              <a:buClr>
                <a:schemeClr val="folHlink"/>
              </a:buClr>
              <a:buFont typeface="Arial" panose="020B0604020202020204" pitchFamily="34" charset="0"/>
              <a:buChar char="•"/>
              <a:defRPr/>
            </a:pPr>
            <a:r>
              <a:rPr lang="en-GB" dirty="0" smtClean="0">
                <a:solidFill>
                  <a:schemeClr val="tx1">
                    <a:lumMod val="75000"/>
                    <a:lumOff val="25000"/>
                  </a:schemeClr>
                </a:solidFill>
                <a:latin typeface="Calibri" panose="020F0502020204030204" pitchFamily="34" charset="0"/>
              </a:rPr>
              <a:t>National </a:t>
            </a:r>
            <a:r>
              <a:rPr lang="en-GB" dirty="0">
                <a:solidFill>
                  <a:schemeClr val="tx1">
                    <a:lumMod val="75000"/>
                    <a:lumOff val="25000"/>
                  </a:schemeClr>
                </a:solidFill>
                <a:latin typeface="Calibri" panose="020F0502020204030204" pitchFamily="34" charset="0"/>
              </a:rPr>
              <a:t>training courses </a:t>
            </a:r>
            <a:r>
              <a:rPr lang="en-GB" dirty="0" smtClean="0">
                <a:solidFill>
                  <a:schemeClr val="tx1">
                    <a:lumMod val="75000"/>
                    <a:lumOff val="25000"/>
                  </a:schemeClr>
                </a:solidFill>
                <a:latin typeface="Calibri" panose="020F0502020204030204" pitchFamily="34" charset="0"/>
              </a:rPr>
              <a:t>supported</a:t>
            </a:r>
          </a:p>
          <a:p>
            <a:pPr marL="450850" lvl="1" indent="-184150">
              <a:lnSpc>
                <a:spcPct val="80000"/>
              </a:lnSpc>
              <a:spcBef>
                <a:spcPct val="30000"/>
              </a:spcBef>
              <a:buClr>
                <a:schemeClr val="folHlink"/>
              </a:buClr>
              <a:buFont typeface="Arial" panose="020B0604020202020204" pitchFamily="34" charset="0"/>
              <a:buChar char="•"/>
              <a:defRPr/>
            </a:pPr>
            <a:r>
              <a:rPr lang="en-GB" dirty="0" smtClean="0">
                <a:solidFill>
                  <a:schemeClr val="tx1">
                    <a:lumMod val="75000"/>
                    <a:lumOff val="25000"/>
                  </a:schemeClr>
                </a:solidFill>
                <a:latin typeface="Calibri" panose="020F0502020204030204" pitchFamily="34" charset="0"/>
              </a:rPr>
              <a:t>Main </a:t>
            </a:r>
            <a:r>
              <a:rPr lang="en-GB" dirty="0">
                <a:solidFill>
                  <a:schemeClr val="tx1">
                    <a:lumMod val="75000"/>
                    <a:lumOff val="25000"/>
                  </a:schemeClr>
                </a:solidFill>
                <a:latin typeface="Calibri" panose="020F0502020204030204" pitchFamily="34" charset="0"/>
              </a:rPr>
              <a:t>target audience: </a:t>
            </a:r>
            <a:r>
              <a:rPr lang="en-GB" dirty="0" smtClean="0">
                <a:solidFill>
                  <a:schemeClr val="tx1">
                    <a:lumMod val="75000"/>
                    <a:lumOff val="25000"/>
                  </a:schemeClr>
                </a:solidFill>
                <a:latin typeface="Calibri" panose="020F0502020204030204" pitchFamily="34" charset="0"/>
              </a:rPr>
              <a:t>health </a:t>
            </a:r>
            <a:r>
              <a:rPr lang="en-GB" dirty="0">
                <a:solidFill>
                  <a:schemeClr val="tx1">
                    <a:lumMod val="75000"/>
                    <a:lumOff val="25000"/>
                  </a:schemeClr>
                </a:solidFill>
                <a:latin typeface="Calibri" panose="020F0502020204030204" pitchFamily="34" charset="0"/>
              </a:rPr>
              <a:t>professionals in hospitals; but also radiation protection professionals</a:t>
            </a:r>
          </a:p>
        </p:txBody>
      </p:sp>
      <p:pic>
        <p:nvPicPr>
          <p:cNvPr id="8" name="Picture 2" descr="Training Event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40151" y="2996952"/>
            <a:ext cx="3077165" cy="23169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rpop.iaea.org/RPOP/RPoP/Content/Documents/Pictures/sofiacours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2629" y="3212975"/>
            <a:ext cx="4362946" cy="12994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rpop.iaea.org/RPOP/RPoP/Content/AdditionalResources/Training/Gallery/Album4/img-rtcjun10-01.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563888" y="4589383"/>
            <a:ext cx="3320108" cy="22438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6558" y="4345895"/>
            <a:ext cx="3161824" cy="2107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15609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4138" y="4816475"/>
            <a:ext cx="901065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5" name="Rectangle 4"/>
          <p:cNvSpPr>
            <a:spLocks noChangeArrowheads="1"/>
          </p:cNvSpPr>
          <p:nvPr/>
        </p:nvSpPr>
        <p:spPr bwMode="gray">
          <a:xfrm>
            <a:off x="179511" y="1124744"/>
            <a:ext cx="6696745" cy="369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marL="76200" lvl="1" indent="0">
              <a:spcBef>
                <a:spcPct val="20000"/>
              </a:spcBef>
              <a:buClr>
                <a:schemeClr val="folHlink"/>
              </a:buClr>
              <a:buSzPct val="110000"/>
            </a:pPr>
            <a:r>
              <a:rPr lang="en-GB" sz="2800" dirty="0">
                <a:solidFill>
                  <a:srgbClr val="C00000"/>
                </a:solidFill>
                <a:latin typeface="Calibri" panose="020F0502020204030204" pitchFamily="34" charset="0"/>
              </a:rPr>
              <a:t>Bonn </a:t>
            </a:r>
            <a:r>
              <a:rPr lang="en-GB" sz="2800" dirty="0" smtClean="0">
                <a:solidFill>
                  <a:srgbClr val="C00000"/>
                </a:solidFill>
                <a:latin typeface="Calibri" panose="020F0502020204030204" pitchFamily="34" charset="0"/>
              </a:rPr>
              <a:t>Conference</a:t>
            </a:r>
            <a:endParaRPr lang="en-GB" altLang="en-US" sz="2800" dirty="0" smtClean="0">
              <a:solidFill>
                <a:srgbClr val="C00000"/>
              </a:solidFill>
              <a:latin typeface="Calibri" panose="020F0502020204030204" pitchFamily="34" charset="0"/>
            </a:endParaRPr>
          </a:p>
          <a:p>
            <a:pPr marL="361950" lvl="1" eaLnBrk="1" hangingPunct="1">
              <a:spcBef>
                <a:spcPct val="20000"/>
              </a:spcBef>
              <a:buClr>
                <a:schemeClr val="folHlink"/>
              </a:buClr>
              <a:buSzPct val="110000"/>
              <a:buFontTx/>
              <a:buChar char="•"/>
            </a:pPr>
            <a:r>
              <a:rPr lang="en-GB" altLang="en-US" sz="2400" dirty="0" smtClean="0">
                <a:solidFill>
                  <a:schemeClr val="tx1">
                    <a:lumMod val="85000"/>
                    <a:lumOff val="15000"/>
                  </a:schemeClr>
                </a:solidFill>
                <a:latin typeface="Calibri" panose="020F0502020204030204" pitchFamily="34" charset="0"/>
              </a:rPr>
              <a:t>536 </a:t>
            </a:r>
            <a:r>
              <a:rPr lang="en-GB" altLang="en-US" sz="2400" dirty="0">
                <a:solidFill>
                  <a:schemeClr val="tx1">
                    <a:lumMod val="85000"/>
                    <a:lumOff val="15000"/>
                  </a:schemeClr>
                </a:solidFill>
                <a:latin typeface="Calibri" panose="020F0502020204030204" pitchFamily="34" charset="0"/>
              </a:rPr>
              <a:t>participants and observers in attendance</a:t>
            </a:r>
          </a:p>
          <a:p>
            <a:pPr marL="361950" lvl="1" eaLnBrk="1" hangingPunct="1">
              <a:spcBef>
                <a:spcPct val="20000"/>
              </a:spcBef>
              <a:buClr>
                <a:schemeClr val="folHlink"/>
              </a:buClr>
              <a:buSzPct val="110000"/>
              <a:buFontTx/>
              <a:buChar char="•"/>
            </a:pPr>
            <a:r>
              <a:rPr lang="en-GB" altLang="en-US" sz="2400" dirty="0">
                <a:solidFill>
                  <a:schemeClr val="tx1">
                    <a:lumMod val="85000"/>
                    <a:lumOff val="15000"/>
                  </a:schemeClr>
                </a:solidFill>
                <a:latin typeface="Calibri" panose="020F0502020204030204" pitchFamily="34" charset="0"/>
              </a:rPr>
              <a:t>77 Member States and 16 organizations represented</a:t>
            </a:r>
          </a:p>
          <a:p>
            <a:pPr marL="361950" lvl="1" eaLnBrk="1" hangingPunct="1">
              <a:spcBef>
                <a:spcPct val="20000"/>
              </a:spcBef>
              <a:buClr>
                <a:schemeClr val="folHlink"/>
              </a:buClr>
              <a:buSzPct val="110000"/>
              <a:buFontTx/>
              <a:buChar char="•"/>
            </a:pPr>
            <a:r>
              <a:rPr lang="en-GB" altLang="en-US" sz="2400" dirty="0">
                <a:solidFill>
                  <a:schemeClr val="tx1">
                    <a:lumMod val="85000"/>
                    <a:lumOff val="15000"/>
                  </a:schemeClr>
                </a:solidFill>
                <a:latin typeface="Calibri" panose="020F0502020204030204" pitchFamily="34" charset="0"/>
                <a:cs typeface="Arial" charset="0"/>
              </a:rPr>
              <a:t>88 presentations in the main programme </a:t>
            </a:r>
            <a:endParaRPr lang="en-GB" altLang="en-US" sz="2400" dirty="0" smtClean="0">
              <a:solidFill>
                <a:schemeClr val="tx1">
                  <a:lumMod val="85000"/>
                  <a:lumOff val="15000"/>
                </a:schemeClr>
              </a:solidFill>
              <a:latin typeface="Calibri" panose="020F0502020204030204" pitchFamily="34" charset="0"/>
              <a:cs typeface="Arial" charset="0"/>
            </a:endParaRPr>
          </a:p>
          <a:p>
            <a:pPr marL="361950" lvl="1" eaLnBrk="1" hangingPunct="1">
              <a:spcBef>
                <a:spcPct val="20000"/>
              </a:spcBef>
              <a:buClr>
                <a:schemeClr val="folHlink"/>
              </a:buClr>
              <a:buSzPct val="110000"/>
              <a:buFontTx/>
              <a:buChar char="•"/>
            </a:pPr>
            <a:r>
              <a:rPr lang="en-GB" altLang="en-US" sz="2400" dirty="0" smtClean="0">
                <a:solidFill>
                  <a:schemeClr val="tx1">
                    <a:lumMod val="85000"/>
                    <a:lumOff val="15000"/>
                  </a:schemeClr>
                </a:solidFill>
                <a:latin typeface="Calibri" panose="020F0502020204030204" pitchFamily="34" charset="0"/>
                <a:cs typeface="Arial" charset="0"/>
              </a:rPr>
              <a:t>2 </a:t>
            </a:r>
            <a:r>
              <a:rPr lang="en-GB" altLang="en-US" sz="2400" dirty="0">
                <a:solidFill>
                  <a:schemeClr val="tx1">
                    <a:lumMod val="85000"/>
                    <a:lumOff val="15000"/>
                  </a:schemeClr>
                </a:solidFill>
                <a:latin typeface="Calibri" panose="020F0502020204030204" pitchFamily="34" charset="0"/>
                <a:cs typeface="Arial" charset="0"/>
              </a:rPr>
              <a:t>breakout sessions (EC and UNSCEAR)</a:t>
            </a:r>
          </a:p>
          <a:p>
            <a:pPr marL="361950" lvl="1" eaLnBrk="1" hangingPunct="1">
              <a:spcBef>
                <a:spcPct val="20000"/>
              </a:spcBef>
              <a:buClr>
                <a:schemeClr val="folHlink"/>
              </a:buClr>
              <a:buSzPct val="110000"/>
              <a:buFontTx/>
              <a:buChar char="•"/>
            </a:pPr>
            <a:r>
              <a:rPr lang="en-GB" altLang="en-US" sz="2400" dirty="0">
                <a:solidFill>
                  <a:schemeClr val="tx1">
                    <a:lumMod val="85000"/>
                    <a:lumOff val="15000"/>
                  </a:schemeClr>
                </a:solidFill>
                <a:latin typeface="Calibri" panose="020F0502020204030204" pitchFamily="34" charset="0"/>
                <a:cs typeface="Arial" charset="0"/>
              </a:rPr>
              <a:t>214 contributed </a:t>
            </a:r>
            <a:r>
              <a:rPr lang="en-GB" altLang="en-US" sz="2400" dirty="0" smtClean="0">
                <a:solidFill>
                  <a:schemeClr val="tx1">
                    <a:lumMod val="85000"/>
                    <a:lumOff val="15000"/>
                  </a:schemeClr>
                </a:solidFill>
                <a:latin typeface="Calibri" panose="020F0502020204030204" pitchFamily="34" charset="0"/>
                <a:cs typeface="Arial" charset="0"/>
              </a:rPr>
              <a:t>papers</a:t>
            </a:r>
          </a:p>
          <a:p>
            <a:pPr marL="361950" lvl="1" eaLnBrk="1" hangingPunct="1">
              <a:spcBef>
                <a:spcPct val="20000"/>
              </a:spcBef>
              <a:buClr>
                <a:schemeClr val="folHlink"/>
              </a:buClr>
              <a:buSzPct val="110000"/>
              <a:buFontTx/>
              <a:buChar char="•"/>
            </a:pPr>
            <a:r>
              <a:rPr lang="en-GB" altLang="en-US" sz="2400" dirty="0" smtClean="0">
                <a:solidFill>
                  <a:schemeClr val="tx1">
                    <a:lumMod val="85000"/>
                    <a:lumOff val="15000"/>
                  </a:schemeClr>
                </a:solidFill>
                <a:latin typeface="Calibri" panose="020F0502020204030204" pitchFamily="34" charset="0"/>
                <a:cs typeface="Arial" charset="0"/>
              </a:rPr>
              <a:t>68 posters</a:t>
            </a:r>
            <a:r>
              <a:rPr lang="en-GB" altLang="en-US" sz="2400" dirty="0">
                <a:solidFill>
                  <a:schemeClr val="tx1">
                    <a:lumMod val="85000"/>
                    <a:lumOff val="15000"/>
                  </a:schemeClr>
                </a:solidFill>
                <a:latin typeface="Calibri" panose="020F0502020204030204" pitchFamily="34" charset="0"/>
                <a:cs typeface="Arial" charset="0"/>
              </a:rPr>
              <a:t> </a:t>
            </a:r>
            <a:r>
              <a:rPr lang="en-GB" altLang="en-US" sz="2400" dirty="0" smtClean="0">
                <a:solidFill>
                  <a:schemeClr val="tx1">
                    <a:lumMod val="85000"/>
                    <a:lumOff val="15000"/>
                  </a:schemeClr>
                </a:solidFill>
                <a:latin typeface="Calibri" panose="020F0502020204030204" pitchFamily="34" charset="0"/>
                <a:cs typeface="Arial" charset="0"/>
              </a:rPr>
              <a:t>displayed</a:t>
            </a:r>
            <a:endParaRPr lang="en-GB" altLang="en-US" sz="2400" dirty="0">
              <a:solidFill>
                <a:schemeClr val="tx1">
                  <a:lumMod val="85000"/>
                  <a:lumOff val="15000"/>
                </a:schemeClr>
              </a:solidFill>
              <a:latin typeface="Calibri" panose="020F0502020204030204" pitchFamily="34" charset="0"/>
              <a:cs typeface="Arial" charset="0"/>
            </a:endParaRPr>
          </a:p>
        </p:txBody>
      </p:sp>
      <p:pic>
        <p:nvPicPr>
          <p:cNvPr id="3891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15113" y="1268413"/>
            <a:ext cx="2479675" cy="351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GB" altLang="en-US" dirty="0">
                <a:solidFill>
                  <a:schemeClr val="bg1"/>
                </a:solidFill>
              </a:rPr>
              <a:t>International Action Plan </a:t>
            </a:r>
            <a:r>
              <a:rPr lang="en-GB" altLang="en-US" dirty="0" smtClean="0">
                <a:solidFill>
                  <a:schemeClr val="bg1"/>
                </a:solidFill>
              </a:rPr>
              <a:t/>
            </a:r>
            <a:br>
              <a:rPr lang="en-GB" altLang="en-US" dirty="0" smtClean="0">
                <a:solidFill>
                  <a:schemeClr val="bg1"/>
                </a:solidFill>
              </a:rPr>
            </a:br>
            <a:r>
              <a:rPr lang="en-GB" altLang="en-US" dirty="0" smtClean="0">
                <a:solidFill>
                  <a:schemeClr val="bg1"/>
                </a:solidFill>
              </a:rPr>
              <a:t>for </a:t>
            </a:r>
            <a:r>
              <a:rPr lang="en-GB" altLang="en-US" dirty="0">
                <a:solidFill>
                  <a:schemeClr val="bg1"/>
                </a:solidFill>
              </a:rPr>
              <a:t>Radiation Protection </a:t>
            </a:r>
            <a:r>
              <a:rPr lang="en-GB" altLang="en-US" dirty="0" smtClean="0">
                <a:solidFill>
                  <a:schemeClr val="bg1"/>
                </a:solidFill>
              </a:rPr>
              <a:t>of Patients</a:t>
            </a:r>
            <a:endParaRPr lang="en-GB" dirty="0">
              <a:solidFill>
                <a:schemeClr val="bg1"/>
              </a:solidFill>
            </a:endParaRPr>
          </a:p>
        </p:txBody>
      </p:sp>
    </p:spTree>
    <p:extLst>
      <p:ext uri="{BB962C8B-B14F-4D97-AF65-F5344CB8AC3E}">
        <p14:creationId xmlns:p14="http://schemas.microsoft.com/office/powerpoint/2010/main" val="27295907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gray">
          <a:xfrm>
            <a:off x="107504" y="1153894"/>
            <a:ext cx="5256584" cy="529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folHlink"/>
              </a:buClr>
              <a:buSzPct val="110000"/>
              <a:buChar char="•"/>
              <a:defRPr sz="3200">
                <a:solidFill>
                  <a:schemeClr val="tx2"/>
                </a:solidFill>
                <a:latin typeface="Arial" charset="0"/>
              </a:defRPr>
            </a:lvl1pPr>
            <a:lvl2pPr marL="742950" indent="-285750">
              <a:spcBef>
                <a:spcPct val="20000"/>
              </a:spcBef>
              <a:buClr>
                <a:schemeClr val="folHlink"/>
              </a:buClr>
              <a:buSzPct val="110000"/>
              <a:buChar char="•"/>
              <a:defRPr sz="2800">
                <a:solidFill>
                  <a:schemeClr val="tx2"/>
                </a:solidFill>
                <a:latin typeface="Arial" charset="0"/>
              </a:defRPr>
            </a:lvl2pPr>
            <a:lvl3pPr marL="1143000" indent="-228600">
              <a:spcBef>
                <a:spcPct val="20000"/>
              </a:spcBef>
              <a:buClr>
                <a:schemeClr val="folHlink"/>
              </a:buClr>
              <a:buSzPct val="110000"/>
              <a:buChar char="•"/>
              <a:defRPr sz="2400">
                <a:solidFill>
                  <a:schemeClr val="tx2"/>
                </a:solidFill>
                <a:latin typeface="Arial" charset="0"/>
              </a:defRPr>
            </a:lvl3pPr>
            <a:lvl4pPr marL="1600200" indent="-228600">
              <a:spcBef>
                <a:spcPct val="20000"/>
              </a:spcBef>
              <a:buClr>
                <a:schemeClr val="folHlink"/>
              </a:buClr>
              <a:buSzPct val="110000"/>
              <a:buChar char="•"/>
              <a:defRPr sz="2400">
                <a:solidFill>
                  <a:schemeClr val="tx2"/>
                </a:solidFill>
                <a:latin typeface="Arial" charset="0"/>
              </a:defRPr>
            </a:lvl4pPr>
            <a:lvl5pPr marL="2057400" indent="-228600">
              <a:spcBef>
                <a:spcPct val="20000"/>
              </a:spcBef>
              <a:buClr>
                <a:schemeClr val="folHlink"/>
              </a:buClr>
              <a:buSzPct val="110000"/>
              <a:buChar char="•"/>
              <a:defRPr sz="2400">
                <a:solidFill>
                  <a:schemeClr val="tx2"/>
                </a:solidFill>
                <a:latin typeface="Arial" charset="0"/>
              </a:defRPr>
            </a:lvl5pPr>
            <a:lvl6pPr marL="25146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6pPr>
            <a:lvl7pPr marL="29718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7pPr>
            <a:lvl8pPr marL="34290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8pPr>
            <a:lvl9pPr marL="38862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9pPr>
          </a:lstStyle>
          <a:p>
            <a:pPr marL="0" indent="0">
              <a:buNone/>
            </a:pPr>
            <a:r>
              <a:rPr lang="en-GB" altLang="en-US" sz="2800" dirty="0">
                <a:solidFill>
                  <a:srgbClr val="C00000"/>
                </a:solidFill>
                <a:latin typeface="Calibri" panose="020F0502020204030204" pitchFamily="34" charset="0"/>
                <a:cs typeface="Calibri" panose="020F0502020204030204" pitchFamily="34" charset="0"/>
              </a:rPr>
              <a:t>The Bonn </a:t>
            </a:r>
            <a:r>
              <a:rPr lang="en-GB" altLang="en-US" sz="2800" dirty="0" smtClean="0">
                <a:solidFill>
                  <a:srgbClr val="C00000"/>
                </a:solidFill>
                <a:latin typeface="Calibri" panose="020F0502020204030204" pitchFamily="34" charset="0"/>
                <a:cs typeface="Calibri" panose="020F0502020204030204" pitchFamily="34" charset="0"/>
              </a:rPr>
              <a:t>Call-for-Action</a:t>
            </a:r>
            <a:endParaRPr lang="en-GB" altLang="en-US" sz="2400" dirty="0">
              <a:solidFill>
                <a:schemeClr val="tx1"/>
              </a:solidFill>
              <a:latin typeface="Calibri" panose="020F0502020204030204" pitchFamily="34" charset="0"/>
              <a:cs typeface="Calibri" panose="020F0502020204030204" pitchFamily="34" charset="0"/>
            </a:endParaRPr>
          </a:p>
          <a:p>
            <a:r>
              <a:rPr lang="en-GB" altLang="en-US" sz="2400" dirty="0" smtClean="0">
                <a:solidFill>
                  <a:schemeClr val="tx1">
                    <a:lumMod val="75000"/>
                    <a:lumOff val="25000"/>
                  </a:schemeClr>
                </a:solidFill>
                <a:latin typeface="Calibri" panose="020F0502020204030204" pitchFamily="34" charset="0"/>
                <a:cs typeface="Calibri" panose="020F0502020204030204" pitchFamily="34" charset="0"/>
              </a:rPr>
              <a:t>joint position statement with WHO</a:t>
            </a:r>
          </a:p>
          <a:p>
            <a:r>
              <a:rPr lang="en-GB" altLang="en-US" sz="2400" dirty="0" smtClean="0">
                <a:solidFill>
                  <a:schemeClr val="tx1">
                    <a:lumMod val="75000"/>
                    <a:lumOff val="25000"/>
                  </a:schemeClr>
                </a:solidFill>
                <a:latin typeface="Calibri" panose="020F0502020204030204" pitchFamily="34" charset="0"/>
                <a:cs typeface="Calibri" panose="020F0502020204030204" pitchFamily="34" charset="0"/>
              </a:rPr>
              <a:t>highlights </a:t>
            </a:r>
            <a:r>
              <a:rPr lang="en-GB" altLang="en-US" sz="2400" dirty="0">
                <a:solidFill>
                  <a:schemeClr val="tx1">
                    <a:lumMod val="75000"/>
                    <a:lumOff val="25000"/>
                  </a:schemeClr>
                </a:solidFill>
                <a:latin typeface="Calibri" panose="020F0502020204030204" pitchFamily="34" charset="0"/>
                <a:cs typeface="Calibri" panose="020F0502020204030204" pitchFamily="34" charset="0"/>
              </a:rPr>
              <a:t>ten main </a:t>
            </a:r>
            <a:r>
              <a:rPr lang="en-GB" altLang="en-US" sz="2400" dirty="0" smtClean="0">
                <a:solidFill>
                  <a:schemeClr val="tx1">
                    <a:lumMod val="75000"/>
                    <a:lumOff val="25000"/>
                  </a:schemeClr>
                </a:solidFill>
                <a:latin typeface="Calibri" panose="020F0502020204030204" pitchFamily="34" charset="0"/>
                <a:cs typeface="Calibri" panose="020F0502020204030204" pitchFamily="34" charset="0"/>
              </a:rPr>
              <a:t>actions </a:t>
            </a:r>
            <a:r>
              <a:rPr lang="en-GB" altLang="en-US" sz="2400" dirty="0">
                <a:solidFill>
                  <a:schemeClr val="tx1">
                    <a:lumMod val="75000"/>
                    <a:lumOff val="25000"/>
                  </a:schemeClr>
                </a:solidFill>
                <a:latin typeface="Calibri" panose="020F0502020204030204" pitchFamily="34" charset="0"/>
                <a:cs typeface="Calibri" panose="020F0502020204030204" pitchFamily="34" charset="0"/>
              </a:rPr>
              <a:t>and related sub-actions, that were identified as being essential for the strengthening of radiation protection in medicine over the next decade. </a:t>
            </a:r>
          </a:p>
          <a:p>
            <a:endParaRPr lang="en-GB" altLang="en-US" sz="2400" dirty="0" smtClean="0">
              <a:solidFill>
                <a:schemeClr val="tx1"/>
              </a:solidFill>
              <a:latin typeface="Calibri" panose="020F0502020204030204" pitchFamily="34" charset="0"/>
              <a:cs typeface="Calibri" panose="020F0502020204030204" pitchFamily="34" charset="0"/>
            </a:endParaRPr>
          </a:p>
          <a:p>
            <a:endParaRPr lang="en-GB" altLang="en-US" sz="2400" dirty="0">
              <a:solidFill>
                <a:schemeClr val="tx1"/>
              </a:solidFill>
              <a:latin typeface="Calibri" panose="020F0502020204030204" pitchFamily="34" charset="0"/>
              <a:cs typeface="Calibri" panose="020F0502020204030204" pitchFamily="34" charset="0"/>
            </a:endParaRPr>
          </a:p>
          <a:p>
            <a:r>
              <a:rPr lang="en-GB" altLang="en-US" sz="2800" dirty="0" smtClean="0">
                <a:solidFill>
                  <a:srgbClr val="C00000"/>
                </a:solidFill>
                <a:latin typeface="Calibri" panose="020F0502020204030204" pitchFamily="34" charset="0"/>
                <a:cs typeface="Calibri" panose="020F0502020204030204" pitchFamily="34" charset="0"/>
              </a:rPr>
              <a:t>Next IAEA conference on Radiation Protection in Medicine in 2017</a:t>
            </a:r>
          </a:p>
        </p:txBody>
      </p:sp>
      <p:pic>
        <p:nvPicPr>
          <p:cNvPr id="1741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52120" y="1628800"/>
            <a:ext cx="3315688" cy="50405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a:spLocks noGrp="1"/>
          </p:cNvSpPr>
          <p:nvPr>
            <p:ph type="title"/>
          </p:nvPr>
        </p:nvSpPr>
        <p:spPr/>
        <p:txBody>
          <a:bodyPr>
            <a:normAutofit fontScale="90000"/>
          </a:bodyPr>
          <a:lstStyle/>
          <a:p>
            <a:r>
              <a:rPr lang="en-GB" altLang="en-US" dirty="0">
                <a:solidFill>
                  <a:schemeClr val="bg1"/>
                </a:solidFill>
              </a:rPr>
              <a:t>International Action Plan </a:t>
            </a:r>
            <a:r>
              <a:rPr lang="en-GB" altLang="en-US" dirty="0" smtClean="0">
                <a:solidFill>
                  <a:schemeClr val="bg1"/>
                </a:solidFill>
              </a:rPr>
              <a:t/>
            </a:r>
            <a:br>
              <a:rPr lang="en-GB" altLang="en-US" dirty="0" smtClean="0">
                <a:solidFill>
                  <a:schemeClr val="bg1"/>
                </a:solidFill>
              </a:rPr>
            </a:br>
            <a:r>
              <a:rPr lang="en-GB" altLang="en-US" dirty="0" smtClean="0">
                <a:solidFill>
                  <a:schemeClr val="bg1"/>
                </a:solidFill>
              </a:rPr>
              <a:t>for </a:t>
            </a:r>
            <a:r>
              <a:rPr lang="en-GB" altLang="en-US" dirty="0">
                <a:solidFill>
                  <a:schemeClr val="bg1"/>
                </a:solidFill>
              </a:rPr>
              <a:t>Radiation Protection </a:t>
            </a:r>
            <a:r>
              <a:rPr lang="en-GB" altLang="en-US" dirty="0" smtClean="0">
                <a:solidFill>
                  <a:schemeClr val="bg1"/>
                </a:solidFill>
              </a:rPr>
              <a:t>of Patients</a:t>
            </a:r>
            <a:endParaRPr lang="en-GB" dirty="0">
              <a:solidFill>
                <a:schemeClr val="bg1"/>
              </a:solidFill>
            </a:endParaRPr>
          </a:p>
        </p:txBody>
      </p:sp>
      <p:pic>
        <p:nvPicPr>
          <p:cNvPr id="3481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20073" y="1268412"/>
            <a:ext cx="3245548" cy="48968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097340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1"/>
          <p:cNvSpPr>
            <a:spLocks noGrp="1"/>
          </p:cNvSpPr>
          <p:nvPr>
            <p:ph type="sldNum" sz="quarter" idx="12"/>
          </p:nvPr>
        </p:nvSpPr>
        <p:spPr>
          <a:noFill/>
        </p:spPr>
        <p:txBody>
          <a:bodyPr/>
          <a:lstStyle>
            <a:lvl1pPr>
              <a:spcBef>
                <a:spcPct val="20000"/>
              </a:spcBef>
              <a:buClr>
                <a:schemeClr val="folHlink"/>
              </a:buClr>
              <a:buSzPct val="110000"/>
              <a:buChar char="•"/>
              <a:defRPr sz="3200">
                <a:solidFill>
                  <a:schemeClr val="tx2"/>
                </a:solidFill>
                <a:latin typeface="Arial" charset="0"/>
              </a:defRPr>
            </a:lvl1pPr>
            <a:lvl2pPr marL="742950" indent="-285750">
              <a:spcBef>
                <a:spcPct val="20000"/>
              </a:spcBef>
              <a:buClr>
                <a:schemeClr val="folHlink"/>
              </a:buClr>
              <a:buSzPct val="110000"/>
              <a:buChar char="•"/>
              <a:defRPr sz="2800">
                <a:solidFill>
                  <a:schemeClr val="tx2"/>
                </a:solidFill>
                <a:latin typeface="Arial" charset="0"/>
              </a:defRPr>
            </a:lvl2pPr>
            <a:lvl3pPr marL="1143000" indent="-228600">
              <a:spcBef>
                <a:spcPct val="20000"/>
              </a:spcBef>
              <a:buClr>
                <a:schemeClr val="folHlink"/>
              </a:buClr>
              <a:buSzPct val="110000"/>
              <a:buChar char="•"/>
              <a:defRPr sz="2400">
                <a:solidFill>
                  <a:schemeClr val="tx2"/>
                </a:solidFill>
                <a:latin typeface="Arial" charset="0"/>
              </a:defRPr>
            </a:lvl3pPr>
            <a:lvl4pPr marL="1600200" indent="-228600">
              <a:spcBef>
                <a:spcPct val="20000"/>
              </a:spcBef>
              <a:buClr>
                <a:schemeClr val="folHlink"/>
              </a:buClr>
              <a:buSzPct val="110000"/>
              <a:buChar char="•"/>
              <a:defRPr sz="2400">
                <a:solidFill>
                  <a:schemeClr val="tx2"/>
                </a:solidFill>
                <a:latin typeface="Arial" charset="0"/>
              </a:defRPr>
            </a:lvl4pPr>
            <a:lvl5pPr marL="2057400" indent="-228600">
              <a:spcBef>
                <a:spcPct val="20000"/>
              </a:spcBef>
              <a:buClr>
                <a:schemeClr val="folHlink"/>
              </a:buClr>
              <a:buSzPct val="110000"/>
              <a:buChar char="•"/>
              <a:defRPr sz="2400">
                <a:solidFill>
                  <a:schemeClr val="tx2"/>
                </a:solidFill>
                <a:latin typeface="Arial" charset="0"/>
              </a:defRPr>
            </a:lvl5pPr>
            <a:lvl6pPr marL="25146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6pPr>
            <a:lvl7pPr marL="29718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7pPr>
            <a:lvl8pPr marL="34290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8pPr>
            <a:lvl9pPr marL="3886200" indent="-228600" eaLnBrk="0" fontAlgn="base" hangingPunct="0">
              <a:spcBef>
                <a:spcPct val="20000"/>
              </a:spcBef>
              <a:spcAft>
                <a:spcPct val="0"/>
              </a:spcAft>
              <a:buClr>
                <a:schemeClr val="folHlink"/>
              </a:buClr>
              <a:buSzPct val="110000"/>
              <a:buChar char="•"/>
              <a:defRPr sz="2400">
                <a:solidFill>
                  <a:schemeClr val="tx2"/>
                </a:solidFill>
                <a:latin typeface="Arial" charset="0"/>
              </a:defRPr>
            </a:lvl9pPr>
          </a:lstStyle>
          <a:p>
            <a:pPr>
              <a:spcBef>
                <a:spcPct val="0"/>
              </a:spcBef>
              <a:buClrTx/>
              <a:buSzTx/>
              <a:buFontTx/>
              <a:buNone/>
            </a:pPr>
            <a:fld id="{B7FFB3DE-0EE6-4B21-969E-D6448EDF1435}" type="slidenum">
              <a:rPr lang="en-GB" altLang="en-US" sz="1000">
                <a:solidFill>
                  <a:schemeClr val="bg2"/>
                </a:solidFill>
              </a:rPr>
              <a:pPr>
                <a:spcBef>
                  <a:spcPct val="0"/>
                </a:spcBef>
                <a:buClrTx/>
                <a:buSzTx/>
                <a:buFontTx/>
                <a:buNone/>
              </a:pPr>
              <a:t>65</a:t>
            </a:fld>
            <a:endParaRPr lang="en-GB" altLang="en-US" sz="1000">
              <a:solidFill>
                <a:schemeClr val="bg2"/>
              </a:solidFill>
            </a:endParaRPr>
          </a:p>
        </p:txBody>
      </p:sp>
      <p:sp>
        <p:nvSpPr>
          <p:cNvPr id="2" name="Title 1"/>
          <p:cNvSpPr>
            <a:spLocks noGrp="1"/>
          </p:cNvSpPr>
          <p:nvPr>
            <p:ph type="title"/>
          </p:nvPr>
        </p:nvSpPr>
        <p:spPr/>
        <p:txBody>
          <a:bodyPr/>
          <a:lstStyle/>
          <a:p>
            <a:r>
              <a:rPr lang="en-GB" dirty="0" smtClean="0"/>
              <a:t>Conclusion</a:t>
            </a:r>
            <a:endParaRPr lang="en-GB" dirty="0"/>
          </a:p>
        </p:txBody>
      </p:sp>
      <p:sp>
        <p:nvSpPr>
          <p:cNvPr id="40964" name="Rectangle 4"/>
          <p:cNvSpPr>
            <a:spLocks noChangeArrowheads="1"/>
          </p:cNvSpPr>
          <p:nvPr/>
        </p:nvSpPr>
        <p:spPr bwMode="gray">
          <a:xfrm>
            <a:off x="8434" y="1196752"/>
            <a:ext cx="9135566" cy="504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marL="174625" indent="-174625">
              <a:spcBef>
                <a:spcPts val="600"/>
              </a:spcBef>
              <a:buClr>
                <a:srgbClr val="C00000"/>
              </a:buClr>
              <a:buFont typeface="Arial" panose="020B0604020202020204" pitchFamily="34" charset="0"/>
              <a:buChar char="•"/>
            </a:pPr>
            <a:r>
              <a:rPr lang="en-GB" sz="2400" dirty="0" smtClean="0">
                <a:solidFill>
                  <a:schemeClr val="tx1">
                    <a:lumMod val="85000"/>
                    <a:lumOff val="15000"/>
                  </a:schemeClr>
                </a:solidFill>
                <a:latin typeface="Calibri" panose="020F0502020204030204" pitchFamily="34" charset="0"/>
              </a:rPr>
              <a:t>Medical </a:t>
            </a:r>
            <a:r>
              <a:rPr lang="en-GB" sz="2400" dirty="0">
                <a:solidFill>
                  <a:schemeClr val="tx1">
                    <a:lumMod val="85000"/>
                    <a:lumOff val="15000"/>
                  </a:schemeClr>
                </a:solidFill>
                <a:latin typeface="Calibri" panose="020F0502020204030204" pitchFamily="34" charset="0"/>
              </a:rPr>
              <a:t>uses of ionizing radiation only have a place in the context of medical practice. The system for ensuring radiation protection </a:t>
            </a:r>
            <a:r>
              <a:rPr lang="en-GB" sz="2400" dirty="0" smtClean="0">
                <a:solidFill>
                  <a:schemeClr val="tx1">
                    <a:lumMod val="85000"/>
                    <a:lumOff val="15000"/>
                  </a:schemeClr>
                </a:solidFill>
                <a:latin typeface="Calibri" panose="020F0502020204030204" pitchFamily="34" charset="0"/>
              </a:rPr>
              <a:t>needs </a:t>
            </a:r>
            <a:r>
              <a:rPr lang="en-GB" sz="2400" dirty="0">
                <a:solidFill>
                  <a:schemeClr val="tx1">
                    <a:lumMod val="85000"/>
                    <a:lumOff val="15000"/>
                  </a:schemeClr>
                </a:solidFill>
                <a:latin typeface="Calibri" panose="020F0502020204030204" pitchFamily="34" charset="0"/>
              </a:rPr>
              <a:t>to fit in with the larger system for ensuring good medical practice</a:t>
            </a:r>
          </a:p>
          <a:p>
            <a:pPr marL="174625" indent="-174625">
              <a:spcBef>
                <a:spcPts val="600"/>
              </a:spcBef>
              <a:buClr>
                <a:srgbClr val="C00000"/>
              </a:buClr>
              <a:buFont typeface="Arial" panose="020B0604020202020204" pitchFamily="34" charset="0"/>
              <a:buChar char="•"/>
            </a:pPr>
            <a:r>
              <a:rPr lang="en-GB" sz="2400" dirty="0" smtClean="0">
                <a:solidFill>
                  <a:schemeClr val="tx1">
                    <a:lumMod val="85000"/>
                    <a:lumOff val="15000"/>
                  </a:schemeClr>
                </a:solidFill>
                <a:latin typeface="Calibri" panose="020F0502020204030204" pitchFamily="34" charset="0"/>
              </a:rPr>
              <a:t>The </a:t>
            </a:r>
            <a:r>
              <a:rPr lang="en-GB" sz="2400" dirty="0">
                <a:solidFill>
                  <a:schemeClr val="tx1">
                    <a:lumMod val="85000"/>
                    <a:lumOff val="15000"/>
                  </a:schemeClr>
                </a:solidFill>
                <a:latin typeface="Calibri" panose="020F0502020204030204" pitchFamily="34" charset="0"/>
              </a:rPr>
              <a:t>International </a:t>
            </a:r>
            <a:r>
              <a:rPr lang="en-GB" sz="2400" dirty="0" smtClean="0">
                <a:solidFill>
                  <a:schemeClr val="tx1">
                    <a:lumMod val="85000"/>
                    <a:lumOff val="15000"/>
                  </a:schemeClr>
                </a:solidFill>
                <a:latin typeface="Calibri" panose="020F0502020204030204" pitchFamily="34" charset="0"/>
              </a:rPr>
              <a:t>BSS </a:t>
            </a:r>
            <a:r>
              <a:rPr lang="en-GB" sz="2400" dirty="0">
                <a:solidFill>
                  <a:schemeClr val="tx1">
                    <a:lumMod val="85000"/>
                    <a:lumOff val="15000"/>
                  </a:schemeClr>
                </a:solidFill>
                <a:latin typeface="Calibri" panose="020F0502020204030204" pitchFamily="34" charset="0"/>
              </a:rPr>
              <a:t>set basic requirements for protection and safety </a:t>
            </a:r>
            <a:endParaRPr lang="en-GB" sz="2400" dirty="0" smtClean="0">
              <a:solidFill>
                <a:schemeClr val="tx1">
                  <a:lumMod val="85000"/>
                  <a:lumOff val="15000"/>
                </a:schemeClr>
              </a:solidFill>
              <a:latin typeface="Calibri" panose="020F0502020204030204" pitchFamily="34" charset="0"/>
            </a:endParaRPr>
          </a:p>
          <a:p>
            <a:pPr marL="174625" indent="-174625">
              <a:spcBef>
                <a:spcPts val="600"/>
              </a:spcBef>
              <a:buClr>
                <a:srgbClr val="C00000"/>
              </a:buClr>
              <a:buFont typeface="Arial" panose="020B0604020202020204" pitchFamily="34" charset="0"/>
              <a:buChar char="•"/>
            </a:pPr>
            <a:r>
              <a:rPr lang="en-GB" sz="2400" dirty="0" smtClean="0">
                <a:solidFill>
                  <a:schemeClr val="tx1">
                    <a:lumMod val="85000"/>
                    <a:lumOff val="15000"/>
                  </a:schemeClr>
                </a:solidFill>
                <a:latin typeface="Calibri" panose="020F0502020204030204" pitchFamily="34" charset="0"/>
              </a:rPr>
              <a:t>Implementation </a:t>
            </a:r>
            <a:r>
              <a:rPr lang="en-GB" sz="2400" dirty="0">
                <a:solidFill>
                  <a:schemeClr val="tx1">
                    <a:lumMod val="85000"/>
                    <a:lumOff val="15000"/>
                  </a:schemeClr>
                </a:solidFill>
                <a:latin typeface="Calibri" panose="020F0502020204030204" pitchFamily="34" charset="0"/>
              </a:rPr>
              <a:t>is a challenging task; reaching stakeholders and making efforts effective and lasting is complex </a:t>
            </a:r>
            <a:endParaRPr lang="en-GB" sz="2400" dirty="0" smtClean="0">
              <a:solidFill>
                <a:schemeClr val="tx1">
                  <a:lumMod val="85000"/>
                  <a:lumOff val="15000"/>
                </a:schemeClr>
              </a:solidFill>
              <a:latin typeface="Calibri" panose="020F0502020204030204" pitchFamily="34" charset="0"/>
            </a:endParaRPr>
          </a:p>
          <a:p>
            <a:pPr marL="174625" indent="-174625">
              <a:spcBef>
                <a:spcPts val="600"/>
              </a:spcBef>
              <a:buClr>
                <a:srgbClr val="C00000"/>
              </a:buClr>
              <a:buFont typeface="Arial" panose="020B0604020202020204" pitchFamily="34" charset="0"/>
              <a:buChar char="•"/>
            </a:pPr>
            <a:r>
              <a:rPr lang="en-GB" sz="2400" dirty="0" smtClean="0">
                <a:solidFill>
                  <a:schemeClr val="tx1">
                    <a:lumMod val="85000"/>
                    <a:lumOff val="15000"/>
                  </a:schemeClr>
                </a:solidFill>
                <a:latin typeface="Calibri" panose="020F0502020204030204" pitchFamily="34" charset="0"/>
              </a:rPr>
              <a:t>A </a:t>
            </a:r>
            <a:r>
              <a:rPr lang="en-GB" sz="2400" dirty="0">
                <a:solidFill>
                  <a:schemeClr val="tx1">
                    <a:lumMod val="85000"/>
                    <a:lumOff val="15000"/>
                  </a:schemeClr>
                </a:solidFill>
                <a:latin typeface="Calibri" panose="020F0502020204030204" pitchFamily="34" charset="0"/>
              </a:rPr>
              <a:t>systematic approach should be applied to ensure that there is a balance between being able to utilize the benefits from medical uses of ionizing radiation and minimizing the risk of radiation effects to patients, workers and members of the public</a:t>
            </a:r>
          </a:p>
          <a:p>
            <a:pPr marL="174625" indent="-174625">
              <a:spcBef>
                <a:spcPts val="600"/>
              </a:spcBef>
              <a:buClr>
                <a:srgbClr val="C00000"/>
              </a:buClr>
              <a:buFont typeface="Arial" panose="020B0604020202020204" pitchFamily="34" charset="0"/>
              <a:buChar char="•"/>
            </a:pPr>
            <a:r>
              <a:rPr lang="en-GB" sz="2400" dirty="0" smtClean="0">
                <a:solidFill>
                  <a:schemeClr val="tx1">
                    <a:lumMod val="85000"/>
                    <a:lumOff val="15000"/>
                  </a:schemeClr>
                </a:solidFill>
                <a:latin typeface="Calibri" panose="020F0502020204030204" pitchFamily="34" charset="0"/>
              </a:rPr>
              <a:t>The </a:t>
            </a:r>
            <a:r>
              <a:rPr lang="en-GB" sz="2400" dirty="0">
                <a:solidFill>
                  <a:schemeClr val="tx1">
                    <a:lumMod val="85000"/>
                    <a:lumOff val="15000"/>
                  </a:schemeClr>
                </a:solidFill>
                <a:latin typeface="Calibri" panose="020F0502020204030204" pitchFamily="34" charset="0"/>
              </a:rPr>
              <a:t>IAEA addresses these issues globally, in co-operation, through the International Action Plan, in a variety of </a:t>
            </a:r>
            <a:r>
              <a:rPr lang="en-GB" sz="2400" dirty="0" smtClean="0">
                <a:solidFill>
                  <a:schemeClr val="tx1">
                    <a:lumMod val="85000"/>
                    <a:lumOff val="15000"/>
                  </a:schemeClr>
                </a:solidFill>
                <a:latin typeface="Calibri" panose="020F0502020204030204" pitchFamily="34" charset="0"/>
              </a:rPr>
              <a:t>actions</a:t>
            </a:r>
            <a:endParaRPr lang="en-GB" sz="2400" dirty="0">
              <a:solidFill>
                <a:schemeClr val="tx1">
                  <a:lumMod val="85000"/>
                  <a:lumOff val="15000"/>
                </a:schemeClr>
              </a:solidFill>
              <a:latin typeface="Calibri" panose="020F0502020204030204" pitchFamily="34" charset="0"/>
            </a:endParaRPr>
          </a:p>
          <a:p>
            <a:pPr marL="174625" indent="-174625">
              <a:spcBef>
                <a:spcPts val="600"/>
              </a:spcBef>
              <a:buClr>
                <a:srgbClr val="C00000"/>
              </a:buClr>
              <a:buFont typeface="Arial" panose="020B0604020202020204" pitchFamily="34" charset="0"/>
              <a:buChar char="•"/>
            </a:pPr>
            <a:r>
              <a:rPr lang="en-GB" sz="2400" dirty="0" smtClean="0">
                <a:solidFill>
                  <a:schemeClr val="tx1">
                    <a:lumMod val="85000"/>
                    <a:lumOff val="15000"/>
                  </a:schemeClr>
                </a:solidFill>
                <a:latin typeface="Calibri" panose="020F0502020204030204" pitchFamily="34" charset="0"/>
              </a:rPr>
              <a:t>The MS are </a:t>
            </a:r>
            <a:r>
              <a:rPr lang="en-GB" sz="2400" dirty="0">
                <a:solidFill>
                  <a:schemeClr val="tx1">
                    <a:lumMod val="85000"/>
                    <a:lumOff val="15000"/>
                  </a:schemeClr>
                </a:solidFill>
                <a:latin typeface="Calibri" panose="020F0502020204030204" pitchFamily="34" charset="0"/>
              </a:rPr>
              <a:t>welcome to contribute and use </a:t>
            </a:r>
            <a:r>
              <a:rPr lang="en-GB" sz="2400" dirty="0" smtClean="0">
                <a:solidFill>
                  <a:schemeClr val="tx1">
                    <a:lumMod val="85000"/>
                    <a:lumOff val="15000"/>
                  </a:schemeClr>
                </a:solidFill>
                <a:latin typeface="Calibri" panose="020F0502020204030204" pitchFamily="34" charset="0"/>
              </a:rPr>
              <a:t>available resources </a:t>
            </a:r>
            <a:endParaRPr lang="en-GB" sz="2400" dirty="0">
              <a:solidFill>
                <a:schemeClr val="tx1">
                  <a:lumMod val="85000"/>
                  <a:lumOff val="15000"/>
                </a:schemeClr>
              </a:solidFill>
              <a:latin typeface="Calibri" panose="020F0502020204030204" pitchFamily="34" charset="0"/>
            </a:endParaRPr>
          </a:p>
        </p:txBody>
      </p:sp>
      <p:pic>
        <p:nvPicPr>
          <p:cNvPr id="6" name="Picture 8" descr="http://oasis.iaea.org/OASIS/OASIS/MTCD/References/VID/IAEA_LOGO_NEW_JPG/basic/basic_Logo-E_vertical_blue.jpg"/>
          <p:cNvPicPr>
            <a:picLocks noChangeAspect="1" noChangeArrowheads="1"/>
          </p:cNvPicPr>
          <p:nvPr/>
        </p:nvPicPr>
        <p:blipFill rotWithShape="1">
          <a:blip r:embed="rId2" cstate="email">
            <a:clrChange>
              <a:clrFrom>
                <a:srgbClr val="FFFFFF"/>
              </a:clrFrom>
              <a:clrTo>
                <a:srgbClr val="FFFFFF">
                  <a:alpha val="0"/>
                </a:srgbClr>
              </a:clrTo>
            </a:clrChange>
            <a:alphaModFix amt="35000"/>
            <a:extLst>
              <a:ext uri="{28A0092B-C50C-407E-A947-70E740481C1C}">
                <a14:useLocalDpi xmlns:a14="http://schemas.microsoft.com/office/drawing/2010/main"/>
              </a:ext>
            </a:extLst>
          </a:blip>
          <a:srcRect/>
          <a:stretch/>
        </p:blipFill>
        <p:spPr bwMode="auto">
          <a:xfrm>
            <a:off x="2123728" y="1844824"/>
            <a:ext cx="5200128"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6456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1"/>
            <a:ext cx="9144001" cy="6857999"/>
            <a:chOff x="7079" y="1"/>
            <a:chExt cx="9136922" cy="6857999"/>
          </a:xfrm>
        </p:grpSpPr>
        <p:pic>
          <p:nvPicPr>
            <p:cNvPr id="11266" name="Picture 2" descr="http://upload.wikimedia.org/wikipedia/commons/5/5b/Uno_City_Kaiserwasser.jpg">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79" y="787649"/>
              <a:ext cx="9136922" cy="60703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upload.wikimedia.org/wikipedia/commons/5/5b/Uno_City_Kaiserwasser.jpg">
              <a:hlinkClick r:id="rId2"/>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079" y="1"/>
              <a:ext cx="9136922" cy="1196752"/>
            </a:xfrm>
            <a:prstGeom prst="rect">
              <a:avLst/>
            </a:prstGeom>
            <a:noFill/>
            <a:extLst>
              <a:ext uri="{909E8E84-426E-40DD-AFC4-6F175D3DCCD1}">
                <a14:hiddenFill xmlns:a14="http://schemas.microsoft.com/office/drawing/2010/main">
                  <a:solidFill>
                    <a:srgbClr val="FFFFFF"/>
                  </a:solidFill>
                </a14:hiddenFill>
              </a:ext>
            </a:extLst>
          </p:spPr>
        </p:pic>
      </p:grpSp>
      <p:pic>
        <p:nvPicPr>
          <p:cNvPr id="4100" name="Picture 4" descr="http://oasis.iaea.org/OASIS/OASIS/MTCD/References/VID/IAEA_LOGO_NEW_JPG/With_slogan_horizontal/IAEA-Logo-E_horizontal_Blue.jp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9512" y="108610"/>
            <a:ext cx="3932436" cy="12539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153844" y="44624"/>
            <a:ext cx="3846926" cy="1569660"/>
          </a:xfrm>
          <a:prstGeom prst="rect">
            <a:avLst/>
          </a:prstGeom>
        </p:spPr>
        <p:txBody>
          <a:bodyPr wrap="none">
            <a:spAutoFit/>
          </a:bodyPr>
          <a:lstStyle/>
          <a:p>
            <a:pPr algn="ctr"/>
            <a:r>
              <a:rPr lang="en-GB" sz="3200" dirty="0" smtClean="0">
                <a:solidFill>
                  <a:srgbClr val="002060"/>
                </a:solidFill>
                <a:latin typeface="Cambria" panose="02040503050406030204" pitchFamily="18" charset="0"/>
              </a:rPr>
              <a:t>Keep being informed</a:t>
            </a:r>
          </a:p>
          <a:p>
            <a:pPr algn="ctr"/>
            <a:r>
              <a:rPr lang="en-GB" sz="3200" dirty="0" smtClean="0">
                <a:solidFill>
                  <a:srgbClr val="002060"/>
                </a:solidFill>
                <a:latin typeface="Cambria" panose="02040503050406030204" pitchFamily="18" charset="0"/>
              </a:rPr>
              <a:t>Visit us at </a:t>
            </a:r>
            <a:br>
              <a:rPr lang="en-GB" sz="3200" dirty="0" smtClean="0">
                <a:solidFill>
                  <a:srgbClr val="002060"/>
                </a:solidFill>
                <a:latin typeface="Cambria" panose="02040503050406030204" pitchFamily="18" charset="0"/>
              </a:rPr>
            </a:br>
            <a:r>
              <a:rPr lang="en-GB" sz="3200" dirty="0" smtClean="0">
                <a:solidFill>
                  <a:srgbClr val="002060"/>
                </a:solidFill>
                <a:latin typeface="Cambria" panose="02040503050406030204" pitchFamily="18" charset="0"/>
              </a:rPr>
              <a:t>http</a:t>
            </a:r>
            <a:r>
              <a:rPr lang="en-GB" sz="3200" dirty="0">
                <a:solidFill>
                  <a:srgbClr val="002060"/>
                </a:solidFill>
                <a:latin typeface="Cambria" panose="02040503050406030204" pitchFamily="18" charset="0"/>
              </a:rPr>
              <a:t>//rpop.iaea.org</a:t>
            </a:r>
          </a:p>
        </p:txBody>
      </p:sp>
      <p:sp>
        <p:nvSpPr>
          <p:cNvPr id="2" name="TextBox 1"/>
          <p:cNvSpPr txBox="1"/>
          <p:nvPr/>
        </p:nvSpPr>
        <p:spPr>
          <a:xfrm>
            <a:off x="2123728" y="6351711"/>
            <a:ext cx="6984776" cy="461665"/>
          </a:xfrm>
          <a:prstGeom prst="rect">
            <a:avLst/>
          </a:prstGeom>
          <a:noFill/>
        </p:spPr>
        <p:txBody>
          <a:bodyPr wrap="square" rtlCol="0">
            <a:spAutoFit/>
          </a:bodyPr>
          <a:lstStyle/>
          <a:p>
            <a:pPr algn="r"/>
            <a:r>
              <a:rPr lang="en-GB" dirty="0" smtClean="0">
                <a:solidFill>
                  <a:schemeClr val="accent4">
                    <a:lumMod val="95000"/>
                    <a:lumOff val="5000"/>
                  </a:schemeClr>
                </a:solidFill>
                <a:latin typeface="Cambria" panose="02040503050406030204" pitchFamily="18" charset="0"/>
              </a:rPr>
              <a:t>j.vassileva@iaea.org</a:t>
            </a:r>
            <a:endParaRPr lang="en-GB" dirty="0">
              <a:solidFill>
                <a:schemeClr val="accent4">
                  <a:lumMod val="95000"/>
                  <a:lumOff val="5000"/>
                </a:schemeClr>
              </a:solidFill>
              <a:latin typeface="Cambria" panose="02040503050406030204" pitchFamily="18" charset="0"/>
            </a:endParaRPr>
          </a:p>
        </p:txBody>
      </p:sp>
    </p:spTree>
    <p:extLst>
      <p:ext uri="{BB962C8B-B14F-4D97-AF65-F5344CB8AC3E}">
        <p14:creationId xmlns:p14="http://schemas.microsoft.com/office/powerpoint/2010/main" val="39446738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1628800"/>
            <a:ext cx="9144000" cy="1771650"/>
          </a:xfrm>
        </p:spPr>
        <p:txBody>
          <a:bodyPr/>
          <a:lstStyle/>
          <a:p>
            <a:pPr algn="ctr"/>
            <a:r>
              <a:rPr lang="en-GB" b="0" cap="none" dirty="0" smtClean="0">
                <a:effectLst>
                  <a:outerShdw blurRad="38100" dist="38100" dir="2700000" algn="tl">
                    <a:srgbClr val="000000">
                      <a:alpha val="43137"/>
                    </a:srgbClr>
                  </a:outerShdw>
                </a:effectLst>
              </a:rPr>
              <a:t>1. Background and current issues</a:t>
            </a:r>
            <a:endParaRPr lang="en-GB" b="0" cap="none"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37704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644008" y="2099757"/>
            <a:ext cx="4383165" cy="4065547"/>
          </a:xfrm>
          <a:prstGeom prst="roundRect">
            <a:avLst>
              <a:gd name="adj" fmla="val 5739"/>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pic>
        <p:nvPicPr>
          <p:cNvPr id="29"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88811" y="4834367"/>
            <a:ext cx="1242795" cy="1235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ounded Rectangle 13"/>
          <p:cNvSpPr/>
          <p:nvPr/>
        </p:nvSpPr>
        <p:spPr>
          <a:xfrm>
            <a:off x="107504" y="2099757"/>
            <a:ext cx="4392488" cy="4065547"/>
          </a:xfrm>
          <a:prstGeom prst="roundRect">
            <a:avLst>
              <a:gd name="adj" fmla="val 3450"/>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pic>
        <p:nvPicPr>
          <p:cNvPr id="18"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a:xfrm>
            <a:off x="2195736" y="3861048"/>
            <a:ext cx="2195798" cy="2106109"/>
          </a:xfrm>
          <a:prstGeom prst="rect">
            <a:avLst/>
          </a:prstGeo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2" name="Title 1"/>
          <p:cNvSpPr>
            <a:spLocks noGrp="1"/>
          </p:cNvSpPr>
          <p:nvPr>
            <p:ph type="title"/>
          </p:nvPr>
        </p:nvSpPr>
        <p:spPr/>
        <p:txBody>
          <a:bodyPr/>
          <a:lstStyle/>
          <a:p>
            <a:r>
              <a:rPr lang="en-GB" dirty="0" smtClean="0"/>
              <a:t>Benefits of the use of radiation in medicine</a:t>
            </a:r>
            <a:endParaRPr lang="en-GB" dirty="0"/>
          </a:p>
        </p:txBody>
      </p:sp>
      <p:graphicFrame>
        <p:nvGraphicFramePr>
          <p:cNvPr id="4098" name="Object 2"/>
          <p:cNvGraphicFramePr>
            <a:graphicFrameLocks noGrp="1" noChangeAspect="1"/>
          </p:cNvGraphicFramePr>
          <p:nvPr>
            <p:ph sz="quarter" idx="4294967295"/>
            <p:extLst>
              <p:ext uri="{D42A27DB-BD31-4B8C-83A1-F6EECF244321}">
                <p14:modId xmlns:p14="http://schemas.microsoft.com/office/powerpoint/2010/main" val="241170315"/>
              </p:ext>
            </p:extLst>
          </p:nvPr>
        </p:nvGraphicFramePr>
        <p:xfrm>
          <a:off x="179512" y="4293096"/>
          <a:ext cx="2137287" cy="1654484"/>
        </p:xfrm>
        <a:graphic>
          <a:graphicData uri="http://schemas.openxmlformats.org/presentationml/2006/ole">
            <mc:AlternateContent xmlns:mc="http://schemas.openxmlformats.org/markup-compatibility/2006">
              <mc:Choice xmlns:v="urn:schemas-microsoft-com:vml" Requires="v">
                <p:oleObj spid="_x0000_s15390" name="Photo Editor Photo" r:id="rId6" imgW="7190476" imgH="5076190" progId="">
                  <p:embed/>
                </p:oleObj>
              </mc:Choice>
              <mc:Fallback>
                <p:oleObj name="Photo Editor Photo" r:id="rId6" imgW="7190476" imgH="507619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2" y="4293096"/>
                        <a:ext cx="2137287" cy="1654484"/>
                      </a:xfrm>
                      <a:prstGeom prst="rect">
                        <a:avLst/>
                      </a:prstGeom>
                      <a:noFill/>
                      <a:ln>
                        <a:noFill/>
                      </a:ln>
                      <a:effectLst/>
                    </p:spPr>
                  </p:pic>
                </p:oleObj>
              </mc:Fallback>
            </mc:AlternateContent>
          </a:graphicData>
        </a:graphic>
      </p:graphicFrame>
      <p:pic>
        <p:nvPicPr>
          <p:cNvPr id="16" name="Picture 10"/>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90304" y="2204864"/>
            <a:ext cx="2021580" cy="191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298009" y="2220290"/>
            <a:ext cx="995626" cy="1487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a:xfrm>
            <a:off x="3419872" y="2220289"/>
            <a:ext cx="954980" cy="1497583"/>
          </a:xfrm>
          <a:prstGeom prst="rect">
            <a:avLst/>
          </a:prstGeom>
        </p:spPr>
      </p:pic>
      <p:pic>
        <p:nvPicPr>
          <p:cNvPr id="22" name="Picture 2" descr="n_Vertebro"/>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4821712" y="2204864"/>
            <a:ext cx="2244830" cy="183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7164288" y="2204864"/>
            <a:ext cx="1745054" cy="155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7" name="Picture 6"/>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4846572" y="4336558"/>
            <a:ext cx="2427738" cy="170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9"/>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165969" y="3789040"/>
            <a:ext cx="1283268" cy="126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07503" y="1268760"/>
            <a:ext cx="8919669" cy="830997"/>
          </a:xfrm>
          <a:prstGeom prst="rect">
            <a:avLst/>
          </a:prstGeom>
        </p:spPr>
        <p:txBody>
          <a:bodyPr wrap="square">
            <a:spAutoFit/>
          </a:bodyPr>
          <a:lstStyle/>
          <a:p>
            <a:pPr marL="174625" indent="-174625">
              <a:buClr>
                <a:srgbClr val="C00000"/>
              </a:buClr>
              <a:buSzPct val="110000"/>
              <a:buFont typeface="Arial" panose="020B0604020202020204" pitchFamily="34" charset="0"/>
              <a:buChar char="•"/>
            </a:pPr>
            <a:r>
              <a:rPr lang="en-GB" dirty="0" smtClean="0">
                <a:solidFill>
                  <a:schemeClr val="tx1">
                    <a:lumMod val="75000"/>
                    <a:lumOff val="25000"/>
                  </a:schemeClr>
                </a:solidFill>
                <a:latin typeface="Calibri" panose="020F0502020204030204" pitchFamily="34" charset="0"/>
              </a:rPr>
              <a:t>The </a:t>
            </a:r>
            <a:r>
              <a:rPr lang="en-GB" dirty="0">
                <a:solidFill>
                  <a:schemeClr val="tx1">
                    <a:lumMod val="75000"/>
                    <a:lumOff val="25000"/>
                  </a:schemeClr>
                </a:solidFill>
                <a:latin typeface="Calibri" panose="020F0502020204030204" pitchFamily="34" charset="0"/>
              </a:rPr>
              <a:t>use of radiation in medicine has brought tremendous benefits </a:t>
            </a:r>
            <a:r>
              <a:rPr lang="en-GB" dirty="0" smtClean="0">
                <a:solidFill>
                  <a:schemeClr val="tx1">
                    <a:lumMod val="75000"/>
                    <a:lumOff val="25000"/>
                  </a:schemeClr>
                </a:solidFill>
                <a:latin typeface="Calibri" panose="020F0502020204030204" pitchFamily="34" charset="0"/>
              </a:rPr>
              <a:t/>
            </a:r>
            <a:br>
              <a:rPr lang="en-GB" dirty="0" smtClean="0">
                <a:solidFill>
                  <a:schemeClr val="tx1">
                    <a:lumMod val="75000"/>
                    <a:lumOff val="25000"/>
                  </a:schemeClr>
                </a:solidFill>
                <a:latin typeface="Calibri" panose="020F0502020204030204" pitchFamily="34" charset="0"/>
              </a:rPr>
            </a:br>
            <a:r>
              <a:rPr lang="en-GB" dirty="0" smtClean="0">
                <a:solidFill>
                  <a:schemeClr val="tx1">
                    <a:lumMod val="75000"/>
                    <a:lumOff val="25000"/>
                  </a:schemeClr>
                </a:solidFill>
                <a:latin typeface="Calibri" panose="020F0502020204030204" pitchFamily="34" charset="0"/>
              </a:rPr>
              <a:t>to </a:t>
            </a:r>
            <a:r>
              <a:rPr lang="en-GB" dirty="0">
                <a:solidFill>
                  <a:schemeClr val="tx1">
                    <a:lumMod val="75000"/>
                    <a:lumOff val="25000"/>
                  </a:schemeClr>
                </a:solidFill>
                <a:latin typeface="Calibri" panose="020F0502020204030204" pitchFamily="34" charset="0"/>
              </a:rPr>
              <a:t>the global population</a:t>
            </a:r>
          </a:p>
        </p:txBody>
      </p:sp>
    </p:spTree>
    <p:extLst>
      <p:ext uri="{BB962C8B-B14F-4D97-AF65-F5344CB8AC3E}">
        <p14:creationId xmlns:p14="http://schemas.microsoft.com/office/powerpoint/2010/main" val="199581271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Benefits of the use of radiation in medicine</a:t>
            </a:r>
            <a:endParaRPr lang="en-GB" dirty="0"/>
          </a:p>
        </p:txBody>
      </p:sp>
      <p:sp>
        <p:nvSpPr>
          <p:cNvPr id="3" name="Rectangle 2"/>
          <p:cNvSpPr/>
          <p:nvPr/>
        </p:nvSpPr>
        <p:spPr>
          <a:xfrm>
            <a:off x="107503" y="1268760"/>
            <a:ext cx="8919669" cy="461665"/>
          </a:xfrm>
          <a:prstGeom prst="rect">
            <a:avLst/>
          </a:prstGeom>
        </p:spPr>
        <p:txBody>
          <a:bodyPr wrap="square">
            <a:spAutoFit/>
          </a:bodyPr>
          <a:lstStyle/>
          <a:p>
            <a:pPr marL="174625" indent="-174625">
              <a:buClr>
                <a:srgbClr val="C00000"/>
              </a:buClr>
              <a:buSzPct val="110000"/>
              <a:buFont typeface="Arial" panose="020B0604020202020204" pitchFamily="34" charset="0"/>
              <a:buChar char="•"/>
            </a:pPr>
            <a:r>
              <a:rPr lang="en-GB" dirty="0">
                <a:solidFill>
                  <a:schemeClr val="tx1">
                    <a:lumMod val="75000"/>
                    <a:lumOff val="25000"/>
                  </a:schemeClr>
                </a:solidFill>
                <a:latin typeface="Calibri" panose="020F0502020204030204" pitchFamily="34" charset="0"/>
              </a:rPr>
              <a:t>More can be done with radiation in medicine</a:t>
            </a:r>
          </a:p>
        </p:txBody>
      </p:sp>
      <p:sp>
        <p:nvSpPr>
          <p:cNvPr id="21" name="Rectangle 20"/>
          <p:cNvSpPr/>
          <p:nvPr/>
        </p:nvSpPr>
        <p:spPr>
          <a:xfrm>
            <a:off x="93996" y="2204864"/>
            <a:ext cx="4855338" cy="3877985"/>
          </a:xfrm>
          <a:prstGeom prst="rect">
            <a:avLst/>
          </a:prstGeom>
        </p:spPr>
        <p:txBody>
          <a:bodyPr wrap="square">
            <a:spAutoFit/>
          </a:bodyPr>
          <a:lstStyle/>
          <a:p>
            <a:pPr marL="446088" lvl="1" indent="-177800">
              <a:buClr>
                <a:srgbClr val="C00000"/>
              </a:buClr>
              <a:buSzPct val="80000"/>
              <a:buFont typeface="Wingdings" panose="05000000000000000000" pitchFamily="2" charset="2"/>
              <a:buChar char="ü"/>
            </a:pPr>
            <a:r>
              <a:rPr lang="en-GB" sz="2000" dirty="0">
                <a:solidFill>
                  <a:schemeClr val="tx1">
                    <a:lumMod val="75000"/>
                    <a:lumOff val="25000"/>
                  </a:schemeClr>
                </a:solidFill>
                <a:latin typeface="Calibri" panose="020F0502020204030204" pitchFamily="34" charset="0"/>
              </a:rPr>
              <a:t>More equipment</a:t>
            </a:r>
          </a:p>
          <a:p>
            <a:pPr marL="446088" lvl="1" indent="-177800">
              <a:buClr>
                <a:srgbClr val="C00000"/>
              </a:buClr>
              <a:buSzPct val="80000"/>
              <a:buFont typeface="Wingdings" panose="05000000000000000000" pitchFamily="2" charset="2"/>
              <a:buChar char="ü"/>
            </a:pPr>
            <a:r>
              <a:rPr lang="en-GB" sz="2000" dirty="0">
                <a:solidFill>
                  <a:schemeClr val="tx1">
                    <a:lumMod val="75000"/>
                    <a:lumOff val="25000"/>
                  </a:schemeClr>
                </a:solidFill>
                <a:latin typeface="Calibri" panose="020F0502020204030204" pitchFamily="34" charset="0"/>
              </a:rPr>
              <a:t>More complex equipment</a:t>
            </a:r>
          </a:p>
          <a:p>
            <a:pPr marL="446088" lvl="1" indent="-177800">
              <a:buClr>
                <a:srgbClr val="C00000"/>
              </a:buClr>
              <a:buSzPct val="80000"/>
              <a:buFont typeface="Wingdings" panose="05000000000000000000" pitchFamily="2" charset="2"/>
              <a:buChar char="ü"/>
            </a:pPr>
            <a:r>
              <a:rPr lang="en-GB" sz="2000" dirty="0">
                <a:solidFill>
                  <a:schemeClr val="tx1">
                    <a:lumMod val="75000"/>
                    <a:lumOff val="25000"/>
                  </a:schemeClr>
                </a:solidFill>
                <a:latin typeface="Calibri" panose="020F0502020204030204" pitchFamily="34" charset="0"/>
              </a:rPr>
              <a:t>New technologies and </a:t>
            </a:r>
            <a:r>
              <a:rPr lang="en-GB" sz="2000" dirty="0" smtClean="0">
                <a:solidFill>
                  <a:schemeClr val="tx1">
                    <a:lumMod val="75000"/>
                    <a:lumOff val="25000"/>
                  </a:schemeClr>
                </a:solidFill>
                <a:latin typeface="Calibri" panose="020F0502020204030204" pitchFamily="34" charset="0"/>
              </a:rPr>
              <a:t>techniques</a:t>
            </a:r>
          </a:p>
          <a:p>
            <a:pPr marL="446088" lvl="1" indent="-177800">
              <a:buClr>
                <a:srgbClr val="C00000"/>
              </a:buClr>
              <a:buSzPct val="80000"/>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New role </a:t>
            </a:r>
          </a:p>
          <a:p>
            <a:pPr marL="446088" lvl="1" indent="-177800">
              <a:buSzPct val="80000"/>
              <a:buFont typeface="Wingdings" panose="05000000000000000000" pitchFamily="2" charset="2"/>
              <a:buChar char="ü"/>
            </a:pPr>
            <a:endParaRPr lang="en-GB" sz="2000" dirty="0">
              <a:solidFill>
                <a:schemeClr val="tx1">
                  <a:lumMod val="75000"/>
                  <a:lumOff val="25000"/>
                </a:schemeClr>
              </a:solidFill>
              <a:latin typeface="Calibri" panose="020F0502020204030204" pitchFamily="34" charset="0"/>
            </a:endParaRPr>
          </a:p>
          <a:p>
            <a:pPr marL="446088" lvl="1" indent="-177800"/>
            <a:r>
              <a:rPr lang="en-GB" sz="1800" i="1" dirty="0" smtClean="0">
                <a:solidFill>
                  <a:schemeClr val="tx1">
                    <a:lumMod val="75000"/>
                    <a:lumOff val="25000"/>
                  </a:schemeClr>
                </a:solidFill>
                <a:latin typeface="Calibri" panose="020F0502020204030204" pitchFamily="34" charset="0"/>
              </a:rPr>
              <a:t>Multi-Detector / Dual energy CT</a:t>
            </a:r>
            <a:endParaRPr lang="en-GB" sz="1800" i="1" dirty="0">
              <a:solidFill>
                <a:schemeClr val="tx1">
                  <a:lumMod val="75000"/>
                  <a:lumOff val="25000"/>
                </a:schemeClr>
              </a:solidFill>
              <a:latin typeface="Calibri" panose="020F0502020204030204" pitchFamily="34" charset="0"/>
            </a:endParaRPr>
          </a:p>
          <a:p>
            <a:pPr marL="446088" lvl="1" indent="-177800"/>
            <a:r>
              <a:rPr lang="en-GB" sz="1800" i="1" dirty="0" smtClean="0">
                <a:solidFill>
                  <a:schemeClr val="tx1">
                    <a:lumMod val="75000"/>
                    <a:lumOff val="25000"/>
                  </a:schemeClr>
                </a:solidFill>
                <a:latin typeface="Calibri" panose="020F0502020204030204" pitchFamily="34" charset="0"/>
              </a:rPr>
              <a:t>Digital </a:t>
            </a:r>
            <a:r>
              <a:rPr lang="en-GB" sz="1800" i="1" dirty="0">
                <a:solidFill>
                  <a:schemeClr val="tx1">
                    <a:lumMod val="75000"/>
                    <a:lumOff val="25000"/>
                  </a:schemeClr>
                </a:solidFill>
                <a:latin typeface="Calibri" panose="020F0502020204030204" pitchFamily="34" charset="0"/>
              </a:rPr>
              <a:t>Radiography</a:t>
            </a:r>
          </a:p>
          <a:p>
            <a:pPr marL="446088" lvl="1" indent="-177800"/>
            <a:r>
              <a:rPr lang="en-GB" sz="1800" i="1" dirty="0" smtClean="0">
                <a:solidFill>
                  <a:schemeClr val="tx1">
                    <a:lumMod val="75000"/>
                    <a:lumOff val="25000"/>
                  </a:schemeClr>
                </a:solidFill>
                <a:latin typeface="Calibri" panose="020F0502020204030204" pitchFamily="34" charset="0"/>
              </a:rPr>
              <a:t>Hybrid imaging</a:t>
            </a:r>
          </a:p>
          <a:p>
            <a:pPr marL="446088" lvl="1" indent="-177800"/>
            <a:r>
              <a:rPr lang="en-GB" sz="1800" i="1" dirty="0" smtClean="0">
                <a:solidFill>
                  <a:schemeClr val="tx1">
                    <a:lumMod val="75000"/>
                    <a:lumOff val="25000"/>
                  </a:schemeClr>
                </a:solidFill>
                <a:latin typeface="Calibri" panose="020F0502020204030204" pitchFamily="34" charset="0"/>
              </a:rPr>
              <a:t>Image-guided </a:t>
            </a:r>
            <a:r>
              <a:rPr lang="en-GB" sz="1800" i="1" dirty="0">
                <a:solidFill>
                  <a:schemeClr val="tx1">
                    <a:lumMod val="75000"/>
                    <a:lumOff val="25000"/>
                  </a:schemeClr>
                </a:solidFill>
                <a:latin typeface="Calibri" panose="020F0502020204030204" pitchFamily="34" charset="0"/>
              </a:rPr>
              <a:t>interventional procedures</a:t>
            </a:r>
          </a:p>
          <a:p>
            <a:pPr marL="446088" lvl="1" indent="-177800"/>
            <a:r>
              <a:rPr lang="en-GB" sz="1800" i="1" dirty="0">
                <a:solidFill>
                  <a:schemeClr val="tx1">
                    <a:lumMod val="75000"/>
                    <a:lumOff val="25000"/>
                  </a:schemeClr>
                </a:solidFill>
                <a:latin typeface="Calibri" panose="020F0502020204030204" pitchFamily="34" charset="0"/>
              </a:rPr>
              <a:t>PACS, RIS</a:t>
            </a:r>
          </a:p>
          <a:p>
            <a:pPr marL="446088" lvl="1" indent="-177800"/>
            <a:r>
              <a:rPr lang="en-GB" sz="1800" i="1" dirty="0" err="1" smtClean="0">
                <a:solidFill>
                  <a:schemeClr val="tx1">
                    <a:lumMod val="75000"/>
                    <a:lumOff val="25000"/>
                  </a:schemeClr>
                </a:solidFill>
                <a:latin typeface="Calibri" panose="020F0502020204030204" pitchFamily="34" charset="0"/>
              </a:rPr>
              <a:t>Tomosynthesis</a:t>
            </a:r>
            <a:r>
              <a:rPr lang="en-GB" sz="1800" i="1" dirty="0" smtClean="0">
                <a:solidFill>
                  <a:schemeClr val="tx1">
                    <a:lumMod val="75000"/>
                    <a:lumOff val="25000"/>
                  </a:schemeClr>
                </a:solidFill>
                <a:latin typeface="Calibri" panose="020F0502020204030204" pitchFamily="34" charset="0"/>
              </a:rPr>
              <a:t>, Cone beam CT</a:t>
            </a:r>
          </a:p>
          <a:p>
            <a:pPr marL="446088" lvl="1" indent="-177800"/>
            <a:r>
              <a:rPr lang="en-GB" sz="1800" i="1" dirty="0" smtClean="0">
                <a:solidFill>
                  <a:schemeClr val="tx1">
                    <a:lumMod val="75000"/>
                    <a:lumOff val="25000"/>
                  </a:schemeClr>
                </a:solidFill>
                <a:latin typeface="Calibri" panose="020F0502020204030204" pitchFamily="34" charset="0"/>
              </a:rPr>
              <a:t>IMRT, IGRT in radiotherapy</a:t>
            </a:r>
            <a:r>
              <a:rPr lang="en-GB" sz="2000" i="1" dirty="0" smtClean="0">
                <a:solidFill>
                  <a:schemeClr val="tx1">
                    <a:lumMod val="75000"/>
                    <a:lumOff val="25000"/>
                  </a:schemeClr>
                </a:solidFill>
                <a:latin typeface="Calibri" panose="020F0502020204030204" pitchFamily="34" charset="0"/>
              </a:rPr>
              <a:t>……</a:t>
            </a:r>
          </a:p>
          <a:p>
            <a:pPr marL="268288" lvl="1"/>
            <a:endParaRPr lang="en-GB" sz="1800" i="1" dirty="0" smtClean="0">
              <a:solidFill>
                <a:schemeClr val="tx1">
                  <a:lumMod val="85000"/>
                  <a:lumOff val="15000"/>
                </a:schemeClr>
              </a:solidFill>
              <a:latin typeface="Calibri" panose="020F0502020204030204" pitchFamily="34" charset="0"/>
            </a:endParaRPr>
          </a:p>
        </p:txBody>
      </p:sp>
      <p:sp>
        <p:nvSpPr>
          <p:cNvPr id="23" name="Rounded Rectangle 22"/>
          <p:cNvSpPr/>
          <p:nvPr/>
        </p:nvSpPr>
        <p:spPr>
          <a:xfrm>
            <a:off x="4644008" y="2099757"/>
            <a:ext cx="4383165" cy="4065547"/>
          </a:xfrm>
          <a:prstGeom prst="roundRect">
            <a:avLst>
              <a:gd name="adj" fmla="val 5739"/>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pic>
        <p:nvPicPr>
          <p:cNvPr id="24"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88811" y="4834367"/>
            <a:ext cx="1242795" cy="1235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descr="n_Vertebro"/>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21712" y="2204864"/>
            <a:ext cx="2244830" cy="183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164288" y="2204864"/>
            <a:ext cx="1745054" cy="155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1" name="Picture 6"/>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846572" y="4336558"/>
            <a:ext cx="2427738" cy="170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9"/>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165969" y="3789040"/>
            <a:ext cx="1283268" cy="126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782629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Vassileva-PiDRL">
  <a:themeElements>
    <a:clrScheme name="IAEA Ligh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AEA Ligh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AEA Ligh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AEA Ligh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AEA Ligh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AEA Ligh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AEA Ligh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AEA Ligh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AEA Ligh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JVblue</Template>
  <TotalTime>4497</TotalTime>
  <Words>3588</Words>
  <Application>Microsoft Office PowerPoint</Application>
  <PresentationFormat>Apresentação no Ecrã (4:3)</PresentationFormat>
  <Paragraphs>546</Paragraphs>
  <Slides>66</Slides>
  <Notes>20</Notes>
  <HiddenSlides>0</HiddenSlides>
  <MMClips>0</MMClips>
  <ScaleCrop>false</ScaleCrop>
  <HeadingPairs>
    <vt:vector size="6" baseType="variant">
      <vt:variant>
        <vt:lpstr>Tema</vt:lpstr>
      </vt:variant>
      <vt:variant>
        <vt:i4>1</vt:i4>
      </vt:variant>
      <vt:variant>
        <vt:lpstr>Servidores OLE incorporados</vt:lpstr>
      </vt:variant>
      <vt:variant>
        <vt:i4>1</vt:i4>
      </vt:variant>
      <vt:variant>
        <vt:lpstr>Títulos dos diapositivos</vt:lpstr>
      </vt:variant>
      <vt:variant>
        <vt:i4>66</vt:i4>
      </vt:variant>
    </vt:vector>
  </HeadingPairs>
  <TitlesOfParts>
    <vt:vector size="68" baseType="lpstr">
      <vt:lpstr>Vassileva-PiDRL</vt:lpstr>
      <vt:lpstr>Photo Editor Photo</vt:lpstr>
      <vt:lpstr>JUSTIFICATION AND OPTIMIZATION: International standards and IAEA activities</vt:lpstr>
      <vt:lpstr>International Atomic Energy Agency - IAEA</vt:lpstr>
      <vt:lpstr>International Atomic Energy Agency - IAEA</vt:lpstr>
      <vt:lpstr>IAEA Organizational chart</vt:lpstr>
      <vt:lpstr>IAEA is the focal point for all issues related to radiation protection in medicine</vt:lpstr>
      <vt:lpstr>Outline</vt:lpstr>
      <vt:lpstr>1. Background and current issues</vt:lpstr>
      <vt:lpstr>Benefits of the use of radiation in medicine</vt:lpstr>
      <vt:lpstr>Benefits of the use of radiation in medicine</vt:lpstr>
      <vt:lpstr>Benefits of the use of radiation in medicine</vt:lpstr>
      <vt:lpstr>Global trends</vt:lpstr>
      <vt:lpstr>Radiosensitivity in children:  three large scale studies</vt:lpstr>
      <vt:lpstr>Medical radiation can cause harm</vt:lpstr>
      <vt:lpstr>Medical radiation can cause harm</vt:lpstr>
      <vt:lpstr>Medical radiation can cause harm</vt:lpstr>
      <vt:lpstr>Patient dose and individual risk vary greatly</vt:lpstr>
      <vt:lpstr>Do more good than harm</vt:lpstr>
      <vt:lpstr>2. International Basic Safety Standards (BSS)</vt:lpstr>
      <vt:lpstr>IAEA Safety Standards hierarchy</vt:lpstr>
      <vt:lpstr>International BSS</vt:lpstr>
      <vt:lpstr>International BSS</vt:lpstr>
      <vt:lpstr>International system of radiation protection</vt:lpstr>
      <vt:lpstr>BSS definitions</vt:lpstr>
      <vt:lpstr>BSS definitions</vt:lpstr>
      <vt:lpstr>Medical exposure in the BSS</vt:lpstr>
      <vt:lpstr>Responsibilities</vt:lpstr>
      <vt:lpstr>Responsibilities</vt:lpstr>
      <vt:lpstr>Health professionals</vt:lpstr>
      <vt:lpstr>International BSS –  justification and optimization</vt:lpstr>
      <vt:lpstr>Justification and optimization</vt:lpstr>
      <vt:lpstr>Justification of medical exposures</vt:lpstr>
      <vt:lpstr>Justification for an individual patient</vt:lpstr>
      <vt:lpstr>Justification for an individual patient</vt:lpstr>
      <vt:lpstr>Asymptomatic individuals – intended early detection of disease</vt:lpstr>
      <vt:lpstr>Volunteers as part of a programme  of biomedical research</vt:lpstr>
      <vt:lpstr>Optimization of protection and safety</vt:lpstr>
      <vt:lpstr>Optimization of protection and safety</vt:lpstr>
      <vt:lpstr>Optimization cycle</vt:lpstr>
      <vt:lpstr>Optimization of protection and safety</vt:lpstr>
      <vt:lpstr>Optimization of protection and safety</vt:lpstr>
      <vt:lpstr>Unintended and accidental medical exposures</vt:lpstr>
      <vt:lpstr>Radiological review</vt:lpstr>
      <vt:lpstr>From  standards  to  practice</vt:lpstr>
      <vt:lpstr>3. IAEA activities on implementation of BSS</vt:lpstr>
      <vt:lpstr>IAEA activities to support implementation</vt:lpstr>
      <vt:lpstr>Providing  guidance – safety guide</vt:lpstr>
      <vt:lpstr>Providing  guidance – safety guide</vt:lpstr>
      <vt:lpstr>Providing  guidance – safety reports</vt:lpstr>
      <vt:lpstr>Providing  guidance - website</vt:lpstr>
      <vt:lpstr>Providing  guidance – training material</vt:lpstr>
      <vt:lpstr>Providing  guidance – posters and leaflets</vt:lpstr>
      <vt:lpstr>Providing  guidance – posters and leaflets</vt:lpstr>
      <vt:lpstr>Facilitating  knowledge  exchange</vt:lpstr>
      <vt:lpstr>Facilitating  knowledge  exchange</vt:lpstr>
      <vt:lpstr>Facilitating  knowledge  exchange</vt:lpstr>
      <vt:lpstr>Building awareness</vt:lpstr>
      <vt:lpstr>Building awareness</vt:lpstr>
      <vt:lpstr>Technical cooperation </vt:lpstr>
      <vt:lpstr>Technical cooperation </vt:lpstr>
      <vt:lpstr>Technical cooperation </vt:lpstr>
      <vt:lpstr>Publications from the TC projects</vt:lpstr>
      <vt:lpstr>Providing  training</vt:lpstr>
      <vt:lpstr>International Action Plan  for Radiation Protection of Patients</vt:lpstr>
      <vt:lpstr>International Action Plan  for Radiation Protection of Patients</vt:lpstr>
      <vt:lpstr>Conclusion</vt:lpstr>
      <vt:lpstr>Apresentação do PowerPoint</vt:lpstr>
    </vt:vector>
  </TitlesOfParts>
  <Company>IAEA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Implementation of the New Basic Safety Standards at National and Local Levels</dc:title>
  <dc:creator>VASSILEVA, Jenia Nachkova</dc:creator>
  <cp:lastModifiedBy>ANFITEATRO</cp:lastModifiedBy>
  <cp:revision>211</cp:revision>
  <cp:lastPrinted>2015-09-08T13:43:34Z</cp:lastPrinted>
  <dcterms:created xsi:type="dcterms:W3CDTF">2014-08-04T08:39:48Z</dcterms:created>
  <dcterms:modified xsi:type="dcterms:W3CDTF">2015-09-10T07:30:21Z</dcterms:modified>
</cp:coreProperties>
</file>